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2" r:id="rId5"/>
    <p:sldId id="265" r:id="rId6"/>
    <p:sldId id="261" r:id="rId7"/>
    <p:sldId id="266" r:id="rId8"/>
    <p:sldId id="264" r:id="rId9"/>
    <p:sldId id="263" r:id="rId10"/>
    <p:sldId id="259" r:id="rId11"/>
    <p:sldId id="258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581181-EE2B-4FB2-AD20-6318EDB60D7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D596C4-2AF9-447F-9359-702CE5B6AEC5}">
      <dgm:prSet phldrT="[Текст]"/>
      <dgm:spPr/>
      <dgm:t>
        <a:bodyPr/>
        <a:lstStyle/>
        <a:p>
          <a:r>
            <a:rPr lang="ru-RU" dirty="0" smtClean="0">
              <a:latin typeface="Tahoma" pitchFamily="34" charset="0"/>
              <a:ea typeface="Tahoma" pitchFamily="34" charset="0"/>
              <a:cs typeface="Tahoma" pitchFamily="34" charset="0"/>
            </a:rPr>
            <a:t>I этап – Размещение информации об услуге</a:t>
          </a:r>
          <a:endParaRPr lang="ru-RU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94730E3-1D59-4EAF-8342-0608155704AF}" type="parTrans" cxnId="{8B798E7B-1FB1-4851-ACEE-7709C3F7E536}">
      <dgm:prSet/>
      <dgm:spPr/>
      <dgm:t>
        <a:bodyPr/>
        <a:lstStyle/>
        <a:p>
          <a:endParaRPr lang="ru-RU"/>
        </a:p>
      </dgm:t>
    </dgm:pt>
    <dgm:pt modelId="{BC4C8044-D371-4277-9E47-2BFC76DF6539}" type="sibTrans" cxnId="{8B798E7B-1FB1-4851-ACEE-7709C3F7E536}">
      <dgm:prSet/>
      <dgm:spPr/>
      <dgm:t>
        <a:bodyPr/>
        <a:lstStyle/>
        <a:p>
          <a:endParaRPr lang="ru-RU"/>
        </a:p>
      </dgm:t>
    </dgm:pt>
    <dgm:pt modelId="{DA630B1D-6B94-4B78-9AFD-CC118A6B2CC4}">
      <dgm:prSet phldrT="[Текст]"/>
      <dgm:spPr/>
      <dgm:t>
        <a:bodyPr/>
        <a:lstStyle/>
        <a:p>
          <a:r>
            <a:rPr lang="ru-RU" dirty="0" smtClean="0">
              <a:latin typeface="Tahoma" pitchFamily="34" charset="0"/>
              <a:ea typeface="Tahoma" pitchFamily="34" charset="0"/>
              <a:cs typeface="Tahoma" pitchFamily="34" charset="0"/>
            </a:rPr>
            <a:t>IV этап – Возможность мониторинга хода исполнения услуги</a:t>
          </a:r>
          <a:endParaRPr lang="ru-RU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52ACC7F-39F6-4837-B97D-0767D12BB199}" type="parTrans" cxnId="{75F02F8A-1F28-47E1-BE5B-31D844B1E088}">
      <dgm:prSet/>
      <dgm:spPr/>
      <dgm:t>
        <a:bodyPr/>
        <a:lstStyle/>
        <a:p>
          <a:endParaRPr lang="ru-RU"/>
        </a:p>
      </dgm:t>
    </dgm:pt>
    <dgm:pt modelId="{7BCCB52E-108A-44B1-BA26-A919CE9F154B}" type="sibTrans" cxnId="{75F02F8A-1F28-47E1-BE5B-31D844B1E088}">
      <dgm:prSet/>
      <dgm:spPr/>
      <dgm:t>
        <a:bodyPr/>
        <a:lstStyle/>
        <a:p>
          <a:endParaRPr lang="ru-RU"/>
        </a:p>
      </dgm:t>
    </dgm:pt>
    <dgm:pt modelId="{035CF5CD-19FA-4071-83AE-1C042D6CE92A}">
      <dgm:prSet phldrT="[Текст]"/>
      <dgm:spPr/>
      <dgm:t>
        <a:bodyPr/>
        <a:lstStyle/>
        <a:p>
          <a:r>
            <a:rPr lang="ru-RU" dirty="0" smtClean="0">
              <a:latin typeface="Tahoma" pitchFamily="34" charset="0"/>
              <a:ea typeface="Tahoma" pitchFamily="34" charset="0"/>
              <a:cs typeface="Tahoma" pitchFamily="34" charset="0"/>
            </a:rPr>
            <a:t>V этап – Получение результата в электронном виде, если это не запрещено законом</a:t>
          </a:r>
          <a:endParaRPr lang="ru-RU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FC74413-BC84-4C80-969F-ADA369C8C27D}" type="parTrans" cxnId="{402BE7F4-E0A9-424F-AA4C-6A0C9957C661}">
      <dgm:prSet/>
      <dgm:spPr/>
      <dgm:t>
        <a:bodyPr/>
        <a:lstStyle/>
        <a:p>
          <a:endParaRPr lang="ru-RU"/>
        </a:p>
      </dgm:t>
    </dgm:pt>
    <dgm:pt modelId="{5CAD68A9-55AE-4AE6-B3CB-C7BCA128CFA4}" type="sibTrans" cxnId="{402BE7F4-E0A9-424F-AA4C-6A0C9957C661}">
      <dgm:prSet/>
      <dgm:spPr/>
      <dgm:t>
        <a:bodyPr/>
        <a:lstStyle/>
        <a:p>
          <a:endParaRPr lang="ru-RU"/>
        </a:p>
      </dgm:t>
    </dgm:pt>
    <dgm:pt modelId="{837C7280-F00B-4946-A6AC-7D06FADB9EB4}">
      <dgm:prSet phldrT="[Текст]"/>
      <dgm:spPr/>
      <dgm:t>
        <a:bodyPr/>
        <a:lstStyle/>
        <a:p>
          <a:r>
            <a:rPr lang="ru-RU" dirty="0" smtClean="0">
              <a:latin typeface="Tahoma" pitchFamily="34" charset="0"/>
              <a:ea typeface="Tahoma" pitchFamily="34" charset="0"/>
              <a:cs typeface="Tahoma" pitchFamily="34" charset="0"/>
            </a:rPr>
            <a:t>III этап – Подача документов в электронном виде</a:t>
          </a:r>
          <a:endParaRPr lang="ru-RU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6B3D921-0B84-4532-9514-604C72199575}" type="parTrans" cxnId="{648AE533-A507-406A-840F-8AD2089BB285}">
      <dgm:prSet/>
      <dgm:spPr/>
      <dgm:t>
        <a:bodyPr/>
        <a:lstStyle/>
        <a:p>
          <a:endParaRPr lang="ru-RU"/>
        </a:p>
      </dgm:t>
    </dgm:pt>
    <dgm:pt modelId="{3A548E4A-CDE7-4BCE-8330-C72F073CBAA1}" type="sibTrans" cxnId="{648AE533-A507-406A-840F-8AD2089BB285}">
      <dgm:prSet/>
      <dgm:spPr/>
      <dgm:t>
        <a:bodyPr/>
        <a:lstStyle/>
        <a:p>
          <a:endParaRPr lang="ru-RU"/>
        </a:p>
      </dgm:t>
    </dgm:pt>
    <dgm:pt modelId="{2C0F6394-20C0-4109-BC19-E25749656AF6}">
      <dgm:prSet phldrT="[Текст]"/>
      <dgm:spPr/>
      <dgm:t>
        <a:bodyPr/>
        <a:lstStyle/>
        <a:p>
          <a:r>
            <a:rPr lang="ru-RU" dirty="0" smtClean="0">
              <a:latin typeface="Tahoma" pitchFamily="34" charset="0"/>
              <a:ea typeface="Tahoma" pitchFamily="34" charset="0"/>
              <a:cs typeface="Tahoma" pitchFamily="34" charset="0"/>
            </a:rPr>
            <a:t>II этап – Размещение форм заявлений</a:t>
          </a:r>
          <a:endParaRPr lang="ru-RU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F0EB1E3-FF35-4EE4-B8A6-19801C55918F}" type="parTrans" cxnId="{E1AC64BF-759F-4791-B400-673A15E8DFA0}">
      <dgm:prSet/>
      <dgm:spPr/>
      <dgm:t>
        <a:bodyPr/>
        <a:lstStyle/>
        <a:p>
          <a:endParaRPr lang="ru-RU"/>
        </a:p>
      </dgm:t>
    </dgm:pt>
    <dgm:pt modelId="{682DEB34-61C4-464A-9F7A-5191D084EDFC}" type="sibTrans" cxnId="{E1AC64BF-759F-4791-B400-673A15E8DFA0}">
      <dgm:prSet/>
      <dgm:spPr/>
      <dgm:t>
        <a:bodyPr/>
        <a:lstStyle/>
        <a:p>
          <a:endParaRPr lang="ru-RU"/>
        </a:p>
      </dgm:t>
    </dgm:pt>
    <dgm:pt modelId="{0A318DB1-C8D3-4E64-923A-BF9233A0A8A3}" type="pres">
      <dgm:prSet presAssocID="{3B581181-EE2B-4FB2-AD20-6318EDB60D7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8E269E-3ADC-4235-8945-AB420FEECE4E}" type="pres">
      <dgm:prSet presAssocID="{3B581181-EE2B-4FB2-AD20-6318EDB60D7A}" presName="dummyMaxCanvas" presStyleCnt="0">
        <dgm:presLayoutVars/>
      </dgm:prSet>
      <dgm:spPr/>
    </dgm:pt>
    <dgm:pt modelId="{C35A659F-A6ED-4672-A686-DDEC25E4EFA6}" type="pres">
      <dgm:prSet presAssocID="{3B581181-EE2B-4FB2-AD20-6318EDB60D7A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A62961-DA6B-424F-B8FF-BD9E9740555C}" type="pres">
      <dgm:prSet presAssocID="{3B581181-EE2B-4FB2-AD20-6318EDB60D7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8DF66D-8805-42FB-B539-EA70B3519855}" type="pres">
      <dgm:prSet presAssocID="{3B581181-EE2B-4FB2-AD20-6318EDB60D7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21BA8-D12A-44A8-BAF7-21337FE5BC09}" type="pres">
      <dgm:prSet presAssocID="{3B581181-EE2B-4FB2-AD20-6318EDB60D7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AD8B6-75A2-4CF8-BB07-CB6F48E3A816}" type="pres">
      <dgm:prSet presAssocID="{3B581181-EE2B-4FB2-AD20-6318EDB60D7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9AA5D-D2CD-4200-B6A6-9C0BDCDD072C}" type="pres">
      <dgm:prSet presAssocID="{3B581181-EE2B-4FB2-AD20-6318EDB60D7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BF86C-9FE6-40E5-AF1B-6BA10BA59648}" type="pres">
      <dgm:prSet presAssocID="{3B581181-EE2B-4FB2-AD20-6318EDB60D7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5C1FD-D56E-4989-B991-3D01EDACD01F}" type="pres">
      <dgm:prSet presAssocID="{3B581181-EE2B-4FB2-AD20-6318EDB60D7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8F045A-FC4A-4B7E-85FF-76F23ECE1590}" type="pres">
      <dgm:prSet presAssocID="{3B581181-EE2B-4FB2-AD20-6318EDB60D7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1546F7-5691-4283-B1A8-B31024808267}" type="pres">
      <dgm:prSet presAssocID="{3B581181-EE2B-4FB2-AD20-6318EDB60D7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CD7E1-F158-4C10-A6E1-E418CD58B282}" type="pres">
      <dgm:prSet presAssocID="{3B581181-EE2B-4FB2-AD20-6318EDB60D7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0E22B-73ED-4773-8415-ECA809FDDE6D}" type="pres">
      <dgm:prSet presAssocID="{3B581181-EE2B-4FB2-AD20-6318EDB60D7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CB38E0-1E47-43BC-9763-CF28B299083F}" type="pres">
      <dgm:prSet presAssocID="{3B581181-EE2B-4FB2-AD20-6318EDB60D7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AAF703-68C9-4116-8334-12A986A0F1A9}" type="pres">
      <dgm:prSet presAssocID="{3B581181-EE2B-4FB2-AD20-6318EDB60D7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798E7B-1FB1-4851-ACEE-7709C3F7E536}" srcId="{3B581181-EE2B-4FB2-AD20-6318EDB60D7A}" destId="{CDD596C4-2AF9-447F-9359-702CE5B6AEC5}" srcOrd="0" destOrd="0" parTransId="{F94730E3-1D59-4EAF-8342-0608155704AF}" sibTransId="{BC4C8044-D371-4277-9E47-2BFC76DF6539}"/>
    <dgm:cxn modelId="{36469DCA-DF64-4275-882D-B31C9066139E}" type="presOf" srcId="{682DEB34-61C4-464A-9F7A-5191D084EDFC}" destId="{780BF86C-9FE6-40E5-AF1B-6BA10BA59648}" srcOrd="0" destOrd="0" presId="urn:microsoft.com/office/officeart/2005/8/layout/vProcess5"/>
    <dgm:cxn modelId="{B55F0BA6-5687-4C8D-AD04-5C8089814CCA}" type="presOf" srcId="{DA630B1D-6B94-4B78-9AFD-CC118A6B2CC4}" destId="{21621BA8-D12A-44A8-BAF7-21337FE5BC09}" srcOrd="0" destOrd="0" presId="urn:microsoft.com/office/officeart/2005/8/layout/vProcess5"/>
    <dgm:cxn modelId="{0358CBC3-C29C-4FBC-952F-B2F390659EAD}" type="presOf" srcId="{7BCCB52E-108A-44B1-BA26-A919CE9F154B}" destId="{238F045A-FC4A-4B7E-85FF-76F23ECE1590}" srcOrd="0" destOrd="0" presId="urn:microsoft.com/office/officeart/2005/8/layout/vProcess5"/>
    <dgm:cxn modelId="{CC73FA02-D6EB-49AF-BC66-5890BEE2D972}" type="presOf" srcId="{837C7280-F00B-4946-A6AC-7D06FADB9EB4}" destId="{0A70E22B-73ED-4773-8415-ECA809FDDE6D}" srcOrd="1" destOrd="0" presId="urn:microsoft.com/office/officeart/2005/8/layout/vProcess5"/>
    <dgm:cxn modelId="{50052A14-B5DA-4CEC-AB5B-45B9337E79A6}" type="presOf" srcId="{035CF5CD-19FA-4071-83AE-1C042D6CE92A}" destId="{8AAAF703-68C9-4116-8334-12A986A0F1A9}" srcOrd="1" destOrd="0" presId="urn:microsoft.com/office/officeart/2005/8/layout/vProcess5"/>
    <dgm:cxn modelId="{7ADFC236-5CBA-4C49-9489-E3C617DAE2ED}" type="presOf" srcId="{DA630B1D-6B94-4B78-9AFD-CC118A6B2CC4}" destId="{78CB38E0-1E47-43BC-9763-CF28B299083F}" srcOrd="1" destOrd="0" presId="urn:microsoft.com/office/officeart/2005/8/layout/vProcess5"/>
    <dgm:cxn modelId="{402BE7F4-E0A9-424F-AA4C-6A0C9957C661}" srcId="{3B581181-EE2B-4FB2-AD20-6318EDB60D7A}" destId="{035CF5CD-19FA-4071-83AE-1C042D6CE92A}" srcOrd="4" destOrd="0" parTransId="{5FC74413-BC84-4C80-969F-ADA369C8C27D}" sibTransId="{5CAD68A9-55AE-4AE6-B3CB-C7BCA128CFA4}"/>
    <dgm:cxn modelId="{A90671CE-CA04-4276-B4C4-F23999CF3EB4}" type="presOf" srcId="{CDD596C4-2AF9-447F-9359-702CE5B6AEC5}" destId="{031546F7-5691-4283-B1A8-B31024808267}" srcOrd="1" destOrd="0" presId="urn:microsoft.com/office/officeart/2005/8/layout/vProcess5"/>
    <dgm:cxn modelId="{2BBB5140-C319-484D-A047-CCA3E278841C}" type="presOf" srcId="{2C0F6394-20C0-4109-BC19-E25749656AF6}" destId="{8BA62961-DA6B-424F-B8FF-BD9E9740555C}" srcOrd="0" destOrd="0" presId="urn:microsoft.com/office/officeart/2005/8/layout/vProcess5"/>
    <dgm:cxn modelId="{31B644BF-EB07-4B18-8824-304D68BA4AB1}" type="presOf" srcId="{035CF5CD-19FA-4071-83AE-1C042D6CE92A}" destId="{24DAD8B6-75A2-4CF8-BB07-CB6F48E3A816}" srcOrd="0" destOrd="0" presId="urn:microsoft.com/office/officeart/2005/8/layout/vProcess5"/>
    <dgm:cxn modelId="{E1AC64BF-759F-4791-B400-673A15E8DFA0}" srcId="{3B581181-EE2B-4FB2-AD20-6318EDB60D7A}" destId="{2C0F6394-20C0-4109-BC19-E25749656AF6}" srcOrd="1" destOrd="0" parTransId="{7F0EB1E3-FF35-4EE4-B8A6-19801C55918F}" sibTransId="{682DEB34-61C4-464A-9F7A-5191D084EDFC}"/>
    <dgm:cxn modelId="{A28ABE67-C254-4A4D-A6AC-5C3FA3AF2777}" type="presOf" srcId="{3A548E4A-CDE7-4BCE-8330-C72F073CBAA1}" destId="{B135C1FD-D56E-4989-B991-3D01EDACD01F}" srcOrd="0" destOrd="0" presId="urn:microsoft.com/office/officeart/2005/8/layout/vProcess5"/>
    <dgm:cxn modelId="{000421C7-AB4A-4FBC-A975-0AFACD3F6D05}" type="presOf" srcId="{BC4C8044-D371-4277-9E47-2BFC76DF6539}" destId="{3D39AA5D-D2CD-4200-B6A6-9C0BDCDD072C}" srcOrd="0" destOrd="0" presId="urn:microsoft.com/office/officeart/2005/8/layout/vProcess5"/>
    <dgm:cxn modelId="{648AE533-A507-406A-840F-8AD2089BB285}" srcId="{3B581181-EE2B-4FB2-AD20-6318EDB60D7A}" destId="{837C7280-F00B-4946-A6AC-7D06FADB9EB4}" srcOrd="2" destOrd="0" parTransId="{D6B3D921-0B84-4532-9514-604C72199575}" sibTransId="{3A548E4A-CDE7-4BCE-8330-C72F073CBAA1}"/>
    <dgm:cxn modelId="{CF915BFB-01B9-47BB-9092-49F409FEF0C6}" type="presOf" srcId="{3B581181-EE2B-4FB2-AD20-6318EDB60D7A}" destId="{0A318DB1-C8D3-4E64-923A-BF9233A0A8A3}" srcOrd="0" destOrd="0" presId="urn:microsoft.com/office/officeart/2005/8/layout/vProcess5"/>
    <dgm:cxn modelId="{75F02F8A-1F28-47E1-BE5B-31D844B1E088}" srcId="{3B581181-EE2B-4FB2-AD20-6318EDB60D7A}" destId="{DA630B1D-6B94-4B78-9AFD-CC118A6B2CC4}" srcOrd="3" destOrd="0" parTransId="{C52ACC7F-39F6-4837-B97D-0767D12BB199}" sibTransId="{7BCCB52E-108A-44B1-BA26-A919CE9F154B}"/>
    <dgm:cxn modelId="{3249BC3E-90E5-4059-B5DA-13A17E0DE9C4}" type="presOf" srcId="{2C0F6394-20C0-4109-BC19-E25749656AF6}" destId="{5E2CD7E1-F158-4C10-A6E1-E418CD58B282}" srcOrd="1" destOrd="0" presId="urn:microsoft.com/office/officeart/2005/8/layout/vProcess5"/>
    <dgm:cxn modelId="{24B0E8A6-0DE3-483A-B5CF-6DB8A9C4185A}" type="presOf" srcId="{837C7280-F00B-4946-A6AC-7D06FADB9EB4}" destId="{368DF66D-8805-42FB-B539-EA70B3519855}" srcOrd="0" destOrd="0" presId="urn:microsoft.com/office/officeart/2005/8/layout/vProcess5"/>
    <dgm:cxn modelId="{BE6D41D2-41A5-4729-8966-3874E766F9F1}" type="presOf" srcId="{CDD596C4-2AF9-447F-9359-702CE5B6AEC5}" destId="{C35A659F-A6ED-4672-A686-DDEC25E4EFA6}" srcOrd="0" destOrd="0" presId="urn:microsoft.com/office/officeart/2005/8/layout/vProcess5"/>
    <dgm:cxn modelId="{61F5CE87-F37F-41DA-A5A2-2CC9B5A528D8}" type="presParOf" srcId="{0A318DB1-C8D3-4E64-923A-BF9233A0A8A3}" destId="{B38E269E-3ADC-4235-8945-AB420FEECE4E}" srcOrd="0" destOrd="0" presId="urn:microsoft.com/office/officeart/2005/8/layout/vProcess5"/>
    <dgm:cxn modelId="{D476FC56-48D2-4130-82A6-AE7F213F8FBD}" type="presParOf" srcId="{0A318DB1-C8D3-4E64-923A-BF9233A0A8A3}" destId="{C35A659F-A6ED-4672-A686-DDEC25E4EFA6}" srcOrd="1" destOrd="0" presId="urn:microsoft.com/office/officeart/2005/8/layout/vProcess5"/>
    <dgm:cxn modelId="{054B9E2A-B945-4404-B35D-212EDCFE2261}" type="presParOf" srcId="{0A318DB1-C8D3-4E64-923A-BF9233A0A8A3}" destId="{8BA62961-DA6B-424F-B8FF-BD9E9740555C}" srcOrd="2" destOrd="0" presId="urn:microsoft.com/office/officeart/2005/8/layout/vProcess5"/>
    <dgm:cxn modelId="{6B1814F4-25C5-4D37-8030-1F49B255C60B}" type="presParOf" srcId="{0A318DB1-C8D3-4E64-923A-BF9233A0A8A3}" destId="{368DF66D-8805-42FB-B539-EA70B3519855}" srcOrd="3" destOrd="0" presId="urn:microsoft.com/office/officeart/2005/8/layout/vProcess5"/>
    <dgm:cxn modelId="{33EAA744-5034-4145-B473-690C5D22E320}" type="presParOf" srcId="{0A318DB1-C8D3-4E64-923A-BF9233A0A8A3}" destId="{21621BA8-D12A-44A8-BAF7-21337FE5BC09}" srcOrd="4" destOrd="0" presId="urn:microsoft.com/office/officeart/2005/8/layout/vProcess5"/>
    <dgm:cxn modelId="{954B7913-C016-48CA-9E70-5560100022D1}" type="presParOf" srcId="{0A318DB1-C8D3-4E64-923A-BF9233A0A8A3}" destId="{24DAD8B6-75A2-4CF8-BB07-CB6F48E3A816}" srcOrd="5" destOrd="0" presId="urn:microsoft.com/office/officeart/2005/8/layout/vProcess5"/>
    <dgm:cxn modelId="{0C38B5A8-0DC4-447D-9D09-DD94319C5026}" type="presParOf" srcId="{0A318DB1-C8D3-4E64-923A-BF9233A0A8A3}" destId="{3D39AA5D-D2CD-4200-B6A6-9C0BDCDD072C}" srcOrd="6" destOrd="0" presId="urn:microsoft.com/office/officeart/2005/8/layout/vProcess5"/>
    <dgm:cxn modelId="{5ED4E0A2-72B6-4895-9B59-EA2D20D4CDED}" type="presParOf" srcId="{0A318DB1-C8D3-4E64-923A-BF9233A0A8A3}" destId="{780BF86C-9FE6-40E5-AF1B-6BA10BA59648}" srcOrd="7" destOrd="0" presId="urn:microsoft.com/office/officeart/2005/8/layout/vProcess5"/>
    <dgm:cxn modelId="{F1681326-8913-45EA-9202-C5CD55570F2D}" type="presParOf" srcId="{0A318DB1-C8D3-4E64-923A-BF9233A0A8A3}" destId="{B135C1FD-D56E-4989-B991-3D01EDACD01F}" srcOrd="8" destOrd="0" presId="urn:microsoft.com/office/officeart/2005/8/layout/vProcess5"/>
    <dgm:cxn modelId="{87D0FCF1-48FB-47E3-8B16-3D8199516ABD}" type="presParOf" srcId="{0A318DB1-C8D3-4E64-923A-BF9233A0A8A3}" destId="{238F045A-FC4A-4B7E-85FF-76F23ECE1590}" srcOrd="9" destOrd="0" presId="urn:microsoft.com/office/officeart/2005/8/layout/vProcess5"/>
    <dgm:cxn modelId="{921C011A-CE6B-46D4-B880-2FF8993F67FA}" type="presParOf" srcId="{0A318DB1-C8D3-4E64-923A-BF9233A0A8A3}" destId="{031546F7-5691-4283-B1A8-B31024808267}" srcOrd="10" destOrd="0" presId="urn:microsoft.com/office/officeart/2005/8/layout/vProcess5"/>
    <dgm:cxn modelId="{6F604F0F-DE63-4227-9A2B-4E0BD689FFE9}" type="presParOf" srcId="{0A318DB1-C8D3-4E64-923A-BF9233A0A8A3}" destId="{5E2CD7E1-F158-4C10-A6E1-E418CD58B282}" srcOrd="11" destOrd="0" presId="urn:microsoft.com/office/officeart/2005/8/layout/vProcess5"/>
    <dgm:cxn modelId="{6E04A6FA-F56C-4B99-AA1D-3FECC54A220B}" type="presParOf" srcId="{0A318DB1-C8D3-4E64-923A-BF9233A0A8A3}" destId="{0A70E22B-73ED-4773-8415-ECA809FDDE6D}" srcOrd="12" destOrd="0" presId="urn:microsoft.com/office/officeart/2005/8/layout/vProcess5"/>
    <dgm:cxn modelId="{5AA36834-D0FD-4B02-B986-B6A579A33F6A}" type="presParOf" srcId="{0A318DB1-C8D3-4E64-923A-BF9233A0A8A3}" destId="{78CB38E0-1E47-43BC-9763-CF28B299083F}" srcOrd="13" destOrd="0" presId="urn:microsoft.com/office/officeart/2005/8/layout/vProcess5"/>
    <dgm:cxn modelId="{A6F01811-3F10-416A-A716-EF3982657E21}" type="presParOf" srcId="{0A318DB1-C8D3-4E64-923A-BF9233A0A8A3}" destId="{8AAAF703-68C9-4116-8334-12A986A0F1A9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2AABC8-DDA8-44B1-96EE-CE24A10C1F38}" type="doc">
      <dgm:prSet loTypeId="urn:microsoft.com/office/officeart/2005/8/layout/chevron1" loCatId="process" qsTypeId="urn:microsoft.com/office/officeart/2005/8/quickstyle/3d1" qsCatId="3D" csTypeId="urn:microsoft.com/office/officeart/2005/8/colors/accent1_2" csCatId="accent1" phldr="1"/>
      <dgm:spPr/>
    </dgm:pt>
    <dgm:pt modelId="{5BBE86F4-9097-4854-9679-ED4A4F362184}">
      <dgm:prSet phldrT="[Текст]"/>
      <dgm:spPr/>
      <dgm:t>
        <a:bodyPr/>
        <a:lstStyle/>
        <a:p>
          <a:r>
            <a:rPr lang="ru-RU" dirty="0" smtClean="0"/>
            <a:t>Прием заявления</a:t>
          </a:r>
          <a:endParaRPr lang="ru-RU" dirty="0"/>
        </a:p>
      </dgm:t>
    </dgm:pt>
    <dgm:pt modelId="{79BBD255-B411-472F-9A6D-FBAC8BF068A2}" type="parTrans" cxnId="{E9D763E1-04F7-4856-8E97-46574487EB21}">
      <dgm:prSet/>
      <dgm:spPr/>
      <dgm:t>
        <a:bodyPr/>
        <a:lstStyle/>
        <a:p>
          <a:endParaRPr lang="ru-RU"/>
        </a:p>
      </dgm:t>
    </dgm:pt>
    <dgm:pt modelId="{C1ACF713-374E-42D1-87A4-AFED32468212}" type="sibTrans" cxnId="{E9D763E1-04F7-4856-8E97-46574487EB21}">
      <dgm:prSet/>
      <dgm:spPr/>
      <dgm:t>
        <a:bodyPr/>
        <a:lstStyle/>
        <a:p>
          <a:endParaRPr lang="ru-RU"/>
        </a:p>
      </dgm:t>
    </dgm:pt>
    <dgm:pt modelId="{FF89C3BD-CBC6-4719-A93F-3A1A634B0854}">
      <dgm:prSet phldrT="[Текст]"/>
      <dgm:spPr/>
      <dgm:t>
        <a:bodyPr/>
        <a:lstStyle/>
        <a:p>
          <a:r>
            <a:rPr lang="ru-RU" dirty="0" smtClean="0"/>
            <a:t>Обработка заявления</a:t>
          </a:r>
          <a:endParaRPr lang="ru-RU" dirty="0"/>
        </a:p>
      </dgm:t>
    </dgm:pt>
    <dgm:pt modelId="{A8AEA509-7515-41E8-B406-38A015794652}" type="parTrans" cxnId="{FF368709-9F6C-4F5B-BD38-134FD7413FC9}">
      <dgm:prSet/>
      <dgm:spPr/>
      <dgm:t>
        <a:bodyPr/>
        <a:lstStyle/>
        <a:p>
          <a:endParaRPr lang="ru-RU"/>
        </a:p>
      </dgm:t>
    </dgm:pt>
    <dgm:pt modelId="{9C81ADB1-AEE9-45F8-AE63-09C8A84AE992}" type="sibTrans" cxnId="{FF368709-9F6C-4F5B-BD38-134FD7413FC9}">
      <dgm:prSet/>
      <dgm:spPr/>
      <dgm:t>
        <a:bodyPr/>
        <a:lstStyle/>
        <a:p>
          <a:endParaRPr lang="ru-RU"/>
        </a:p>
      </dgm:t>
    </dgm:pt>
    <dgm:pt modelId="{0EFBDFBF-FCCA-4563-BACE-96BC5C9D2DFB}">
      <dgm:prSet phldrT="[Текст]"/>
      <dgm:spPr/>
      <dgm:t>
        <a:bodyPr/>
        <a:lstStyle/>
        <a:p>
          <a:r>
            <a:rPr lang="ru-RU" dirty="0" smtClean="0"/>
            <a:t>Выдача результата</a:t>
          </a:r>
          <a:endParaRPr lang="ru-RU" dirty="0"/>
        </a:p>
      </dgm:t>
    </dgm:pt>
    <dgm:pt modelId="{356EA507-6283-443A-A4E6-FECE41373BD5}" type="parTrans" cxnId="{88DD3EEA-65EF-4C56-94DF-8BFF9EA5CFAC}">
      <dgm:prSet/>
      <dgm:spPr/>
      <dgm:t>
        <a:bodyPr/>
        <a:lstStyle/>
        <a:p>
          <a:endParaRPr lang="ru-RU"/>
        </a:p>
      </dgm:t>
    </dgm:pt>
    <dgm:pt modelId="{13EA6C18-449D-4F8B-9C75-9AE50FC0CDAC}" type="sibTrans" cxnId="{88DD3EEA-65EF-4C56-94DF-8BFF9EA5CFAC}">
      <dgm:prSet/>
      <dgm:spPr/>
      <dgm:t>
        <a:bodyPr/>
        <a:lstStyle/>
        <a:p>
          <a:endParaRPr lang="ru-RU"/>
        </a:p>
      </dgm:t>
    </dgm:pt>
    <dgm:pt modelId="{7EB98F00-A0DE-4243-84A5-10FA0BBF089E}" type="pres">
      <dgm:prSet presAssocID="{E12AABC8-DDA8-44B1-96EE-CE24A10C1F38}" presName="Name0" presStyleCnt="0">
        <dgm:presLayoutVars>
          <dgm:dir/>
          <dgm:animLvl val="lvl"/>
          <dgm:resizeHandles val="exact"/>
        </dgm:presLayoutVars>
      </dgm:prSet>
      <dgm:spPr/>
    </dgm:pt>
    <dgm:pt modelId="{1B081854-36B3-4724-9DEC-B21823228F39}" type="pres">
      <dgm:prSet presAssocID="{5BBE86F4-9097-4854-9679-ED4A4F362184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83C70-D555-40AF-8605-1101936613CD}" type="pres">
      <dgm:prSet presAssocID="{C1ACF713-374E-42D1-87A4-AFED32468212}" presName="parTxOnlySpace" presStyleCnt="0"/>
      <dgm:spPr/>
    </dgm:pt>
    <dgm:pt modelId="{27DDBD2C-BE40-4A77-870A-03EFD4185A28}" type="pres">
      <dgm:prSet presAssocID="{FF89C3BD-CBC6-4719-A93F-3A1A634B085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E2E8B-3AF5-4D0E-9E46-5BEA1996AF2C}" type="pres">
      <dgm:prSet presAssocID="{9C81ADB1-AEE9-45F8-AE63-09C8A84AE992}" presName="parTxOnlySpace" presStyleCnt="0"/>
      <dgm:spPr/>
    </dgm:pt>
    <dgm:pt modelId="{B342CA8E-71C2-47F7-887B-6AFC9E61C685}" type="pres">
      <dgm:prSet presAssocID="{0EFBDFBF-FCCA-4563-BACE-96BC5C9D2DF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B991A4-B0E2-4317-97E1-D0A8CD3DE92A}" type="presOf" srcId="{E12AABC8-DDA8-44B1-96EE-CE24A10C1F38}" destId="{7EB98F00-A0DE-4243-84A5-10FA0BBF089E}" srcOrd="0" destOrd="0" presId="urn:microsoft.com/office/officeart/2005/8/layout/chevron1"/>
    <dgm:cxn modelId="{9F36215E-210C-4D45-9079-D40B8FAFF946}" type="presOf" srcId="{0EFBDFBF-FCCA-4563-BACE-96BC5C9D2DFB}" destId="{B342CA8E-71C2-47F7-887B-6AFC9E61C685}" srcOrd="0" destOrd="0" presId="urn:microsoft.com/office/officeart/2005/8/layout/chevron1"/>
    <dgm:cxn modelId="{9F8D5C67-F334-47F8-996E-CBC3D1145DEF}" type="presOf" srcId="{5BBE86F4-9097-4854-9679-ED4A4F362184}" destId="{1B081854-36B3-4724-9DEC-B21823228F39}" srcOrd="0" destOrd="0" presId="urn:microsoft.com/office/officeart/2005/8/layout/chevron1"/>
    <dgm:cxn modelId="{E9D763E1-04F7-4856-8E97-46574487EB21}" srcId="{E12AABC8-DDA8-44B1-96EE-CE24A10C1F38}" destId="{5BBE86F4-9097-4854-9679-ED4A4F362184}" srcOrd="0" destOrd="0" parTransId="{79BBD255-B411-472F-9A6D-FBAC8BF068A2}" sibTransId="{C1ACF713-374E-42D1-87A4-AFED32468212}"/>
    <dgm:cxn modelId="{88DD3EEA-65EF-4C56-94DF-8BFF9EA5CFAC}" srcId="{E12AABC8-DDA8-44B1-96EE-CE24A10C1F38}" destId="{0EFBDFBF-FCCA-4563-BACE-96BC5C9D2DFB}" srcOrd="2" destOrd="0" parTransId="{356EA507-6283-443A-A4E6-FECE41373BD5}" sibTransId="{13EA6C18-449D-4F8B-9C75-9AE50FC0CDAC}"/>
    <dgm:cxn modelId="{FF368709-9F6C-4F5B-BD38-134FD7413FC9}" srcId="{E12AABC8-DDA8-44B1-96EE-CE24A10C1F38}" destId="{FF89C3BD-CBC6-4719-A93F-3A1A634B0854}" srcOrd="1" destOrd="0" parTransId="{A8AEA509-7515-41E8-B406-38A015794652}" sibTransId="{9C81ADB1-AEE9-45F8-AE63-09C8A84AE992}"/>
    <dgm:cxn modelId="{34741242-A05F-4CA2-B98E-2EE36231041E}" type="presOf" srcId="{FF89C3BD-CBC6-4719-A93F-3A1A634B0854}" destId="{27DDBD2C-BE40-4A77-870A-03EFD4185A28}" srcOrd="0" destOrd="0" presId="urn:microsoft.com/office/officeart/2005/8/layout/chevron1"/>
    <dgm:cxn modelId="{0B8960E8-B1B1-4651-A154-D5819C243DF0}" type="presParOf" srcId="{7EB98F00-A0DE-4243-84A5-10FA0BBF089E}" destId="{1B081854-36B3-4724-9DEC-B21823228F39}" srcOrd="0" destOrd="0" presId="urn:microsoft.com/office/officeart/2005/8/layout/chevron1"/>
    <dgm:cxn modelId="{7EEB35BE-28EF-411B-844B-4E046499F14E}" type="presParOf" srcId="{7EB98F00-A0DE-4243-84A5-10FA0BBF089E}" destId="{36483C70-D555-40AF-8605-1101936613CD}" srcOrd="1" destOrd="0" presId="urn:microsoft.com/office/officeart/2005/8/layout/chevron1"/>
    <dgm:cxn modelId="{943E40C7-CFCF-40C8-8973-7CDAE970771C}" type="presParOf" srcId="{7EB98F00-A0DE-4243-84A5-10FA0BBF089E}" destId="{27DDBD2C-BE40-4A77-870A-03EFD4185A28}" srcOrd="2" destOrd="0" presId="urn:microsoft.com/office/officeart/2005/8/layout/chevron1"/>
    <dgm:cxn modelId="{C6AF6EB3-1875-4EDF-888D-503A46092265}" type="presParOf" srcId="{7EB98F00-A0DE-4243-84A5-10FA0BBF089E}" destId="{EF0E2E8B-3AF5-4D0E-9E46-5BEA1996AF2C}" srcOrd="3" destOrd="0" presId="urn:microsoft.com/office/officeart/2005/8/layout/chevron1"/>
    <dgm:cxn modelId="{9EEBE98A-1E82-4572-9BC0-067EF220BB45}" type="presParOf" srcId="{7EB98F00-A0DE-4243-84A5-10FA0BBF089E}" destId="{B342CA8E-71C2-47F7-887B-6AFC9E61C685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E18A98-A152-4C69-AB50-C701532E29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D84FB7-95A5-4FA5-AC34-6784A574F42B}">
      <dgm:prSet phldrT="[Текст]"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Возможность приема заявлений как с Портала государственных услуг (ПГУ), так и полученных от заявителей в печатном виде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B946D825-75E2-404C-9B93-9AF10508D38D}" type="parTrans" cxnId="{C8EB69EE-C639-45DE-9BD3-1B4BCC4B2B3F}">
      <dgm:prSet/>
      <dgm:spPr/>
      <dgm:t>
        <a:bodyPr/>
        <a:lstStyle/>
        <a:p>
          <a:endParaRPr lang="ru-RU"/>
        </a:p>
      </dgm:t>
    </dgm:pt>
    <dgm:pt modelId="{D54E46DB-E22A-4E7B-B5B5-781A82225BD1}" type="sibTrans" cxnId="{C8EB69EE-C639-45DE-9BD3-1B4BCC4B2B3F}">
      <dgm:prSet/>
      <dgm:spPr/>
      <dgm:t>
        <a:bodyPr/>
        <a:lstStyle/>
        <a:p>
          <a:endParaRPr lang="ru-RU"/>
        </a:p>
      </dgm:t>
    </dgm:pt>
    <dgm:pt modelId="{0A75093C-C843-4AD4-9C74-B7D9BD3423D5}" type="pres">
      <dgm:prSet presAssocID="{85E18A98-A152-4C69-AB50-C701532E29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3111F6-09E1-4AED-9604-CFD150C0457C}" type="pres">
      <dgm:prSet presAssocID="{49D84FB7-95A5-4FA5-AC34-6784A574F42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0B2B49-C06A-4558-9463-C134CB5B3A08}" type="presOf" srcId="{49D84FB7-95A5-4FA5-AC34-6784A574F42B}" destId="{0A3111F6-09E1-4AED-9604-CFD150C0457C}" srcOrd="0" destOrd="0" presId="urn:microsoft.com/office/officeart/2005/8/layout/vList2"/>
    <dgm:cxn modelId="{C8EB69EE-C639-45DE-9BD3-1B4BCC4B2B3F}" srcId="{85E18A98-A152-4C69-AB50-C701532E297C}" destId="{49D84FB7-95A5-4FA5-AC34-6784A574F42B}" srcOrd="0" destOrd="0" parTransId="{B946D825-75E2-404C-9B93-9AF10508D38D}" sibTransId="{D54E46DB-E22A-4E7B-B5B5-781A82225BD1}"/>
    <dgm:cxn modelId="{CE953821-A6E3-4C49-9A4B-6283D2E2B663}" type="presOf" srcId="{85E18A98-A152-4C69-AB50-C701532E297C}" destId="{0A75093C-C843-4AD4-9C74-B7D9BD3423D5}" srcOrd="0" destOrd="0" presId="urn:microsoft.com/office/officeart/2005/8/layout/vList2"/>
    <dgm:cxn modelId="{09DC3DEF-49DE-4E5D-ADDD-CEFD16B38FBC}" type="presParOf" srcId="{0A75093C-C843-4AD4-9C74-B7D9BD3423D5}" destId="{0A3111F6-09E1-4AED-9604-CFD150C045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E18A98-A152-4C69-AB50-C701532E29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D84FB7-95A5-4FA5-AC34-6784A574F42B}">
      <dgm:prSet phldrT="[Текст]"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Возможность выдачи результата как в личном кабинете заявителя на Портале государственных услуг (ПГУ), так и лично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B946D825-75E2-404C-9B93-9AF10508D38D}" type="parTrans" cxnId="{C8EB69EE-C639-45DE-9BD3-1B4BCC4B2B3F}">
      <dgm:prSet/>
      <dgm:spPr/>
      <dgm:t>
        <a:bodyPr/>
        <a:lstStyle/>
        <a:p>
          <a:endParaRPr lang="ru-RU"/>
        </a:p>
      </dgm:t>
    </dgm:pt>
    <dgm:pt modelId="{D54E46DB-E22A-4E7B-B5B5-781A82225BD1}" type="sibTrans" cxnId="{C8EB69EE-C639-45DE-9BD3-1B4BCC4B2B3F}">
      <dgm:prSet/>
      <dgm:spPr/>
      <dgm:t>
        <a:bodyPr/>
        <a:lstStyle/>
        <a:p>
          <a:endParaRPr lang="ru-RU"/>
        </a:p>
      </dgm:t>
    </dgm:pt>
    <dgm:pt modelId="{0A75093C-C843-4AD4-9C74-B7D9BD3423D5}" type="pres">
      <dgm:prSet presAssocID="{85E18A98-A152-4C69-AB50-C701532E29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3111F6-09E1-4AED-9604-CFD150C0457C}" type="pres">
      <dgm:prSet presAssocID="{49D84FB7-95A5-4FA5-AC34-6784A574F42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9FE178-0826-4D0B-8A18-97C53C247AAE}" type="presOf" srcId="{85E18A98-A152-4C69-AB50-C701532E297C}" destId="{0A75093C-C843-4AD4-9C74-B7D9BD3423D5}" srcOrd="0" destOrd="0" presId="urn:microsoft.com/office/officeart/2005/8/layout/vList2"/>
    <dgm:cxn modelId="{C8EB69EE-C639-45DE-9BD3-1B4BCC4B2B3F}" srcId="{85E18A98-A152-4C69-AB50-C701532E297C}" destId="{49D84FB7-95A5-4FA5-AC34-6784A574F42B}" srcOrd="0" destOrd="0" parTransId="{B946D825-75E2-404C-9B93-9AF10508D38D}" sibTransId="{D54E46DB-E22A-4E7B-B5B5-781A82225BD1}"/>
    <dgm:cxn modelId="{29D11FBA-04D5-4BA7-AF44-EC3A89D5D398}" type="presOf" srcId="{49D84FB7-95A5-4FA5-AC34-6784A574F42B}" destId="{0A3111F6-09E1-4AED-9604-CFD150C0457C}" srcOrd="0" destOrd="0" presId="urn:microsoft.com/office/officeart/2005/8/layout/vList2"/>
    <dgm:cxn modelId="{064F4DDE-8E1B-454B-B407-BD9CEFCD0F17}" type="presParOf" srcId="{0A75093C-C843-4AD4-9C74-B7D9BD3423D5}" destId="{0A3111F6-09E1-4AED-9604-CFD150C045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E18A98-A152-4C69-AB50-C701532E29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D84FB7-95A5-4FA5-AC34-6784A574F42B}">
      <dgm:prSet phldrT="[Текст]"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Исполнение услуги в соответствии с регламентом. Электронное взаимодействие с органами власти для получения документов, сведений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B946D825-75E2-404C-9B93-9AF10508D38D}" type="parTrans" cxnId="{C8EB69EE-C639-45DE-9BD3-1B4BCC4B2B3F}">
      <dgm:prSet/>
      <dgm:spPr/>
      <dgm:t>
        <a:bodyPr/>
        <a:lstStyle/>
        <a:p>
          <a:endParaRPr lang="ru-RU"/>
        </a:p>
      </dgm:t>
    </dgm:pt>
    <dgm:pt modelId="{D54E46DB-E22A-4E7B-B5B5-781A82225BD1}" type="sibTrans" cxnId="{C8EB69EE-C639-45DE-9BD3-1B4BCC4B2B3F}">
      <dgm:prSet/>
      <dgm:spPr/>
      <dgm:t>
        <a:bodyPr/>
        <a:lstStyle/>
        <a:p>
          <a:endParaRPr lang="ru-RU"/>
        </a:p>
      </dgm:t>
    </dgm:pt>
    <dgm:pt modelId="{0A75093C-C843-4AD4-9C74-B7D9BD3423D5}" type="pres">
      <dgm:prSet presAssocID="{85E18A98-A152-4C69-AB50-C701532E29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3111F6-09E1-4AED-9604-CFD150C0457C}" type="pres">
      <dgm:prSet presAssocID="{49D84FB7-95A5-4FA5-AC34-6784A574F42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3AA70A-E08D-417E-BFEA-B47C2132909D}" type="presOf" srcId="{85E18A98-A152-4C69-AB50-C701532E297C}" destId="{0A75093C-C843-4AD4-9C74-B7D9BD3423D5}" srcOrd="0" destOrd="0" presId="urn:microsoft.com/office/officeart/2005/8/layout/vList2"/>
    <dgm:cxn modelId="{9D1DA011-A95B-460C-A8BD-C70E6ED348D0}" type="presOf" srcId="{49D84FB7-95A5-4FA5-AC34-6784A574F42B}" destId="{0A3111F6-09E1-4AED-9604-CFD150C0457C}" srcOrd="0" destOrd="0" presId="urn:microsoft.com/office/officeart/2005/8/layout/vList2"/>
    <dgm:cxn modelId="{C8EB69EE-C639-45DE-9BD3-1B4BCC4B2B3F}" srcId="{85E18A98-A152-4C69-AB50-C701532E297C}" destId="{49D84FB7-95A5-4FA5-AC34-6784A574F42B}" srcOrd="0" destOrd="0" parTransId="{B946D825-75E2-404C-9B93-9AF10508D38D}" sibTransId="{D54E46DB-E22A-4E7B-B5B5-781A82225BD1}"/>
    <dgm:cxn modelId="{A5AC4C8E-21B2-459E-BCFD-5A2A00FDC506}" type="presParOf" srcId="{0A75093C-C843-4AD4-9C74-B7D9BD3423D5}" destId="{0A3111F6-09E1-4AED-9604-CFD150C045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5A659F-A6ED-4672-A686-DDEC25E4EFA6}">
      <dsp:nvSpPr>
        <dsp:cNvPr id="0" name=""/>
        <dsp:cNvSpPr/>
      </dsp:nvSpPr>
      <dsp:spPr>
        <a:xfrm>
          <a:off x="0" y="0"/>
          <a:ext cx="5544616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I этап – Размещение информации об услуге</a:t>
          </a:r>
          <a:endParaRPr lang="ru-RU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0"/>
        <a:ext cx="4712512" cy="731520"/>
      </dsp:txXfrm>
    </dsp:sp>
    <dsp:sp modelId="{8BA62961-DA6B-424F-B8FF-BD9E9740555C}">
      <dsp:nvSpPr>
        <dsp:cNvPr id="0" name=""/>
        <dsp:cNvSpPr/>
      </dsp:nvSpPr>
      <dsp:spPr>
        <a:xfrm>
          <a:off x="414046" y="833120"/>
          <a:ext cx="5544616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II этап – Размещение форм заявлений</a:t>
          </a:r>
          <a:endParaRPr lang="ru-RU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4046" y="833120"/>
        <a:ext cx="4655082" cy="731519"/>
      </dsp:txXfrm>
    </dsp:sp>
    <dsp:sp modelId="{368DF66D-8805-42FB-B539-EA70B3519855}">
      <dsp:nvSpPr>
        <dsp:cNvPr id="0" name=""/>
        <dsp:cNvSpPr/>
      </dsp:nvSpPr>
      <dsp:spPr>
        <a:xfrm>
          <a:off x="828091" y="1666240"/>
          <a:ext cx="5544616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III этап – Подача документов в электронном виде</a:t>
          </a:r>
          <a:endParaRPr lang="ru-RU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828091" y="1666240"/>
        <a:ext cx="4655082" cy="731519"/>
      </dsp:txXfrm>
    </dsp:sp>
    <dsp:sp modelId="{21621BA8-D12A-44A8-BAF7-21337FE5BC09}">
      <dsp:nvSpPr>
        <dsp:cNvPr id="0" name=""/>
        <dsp:cNvSpPr/>
      </dsp:nvSpPr>
      <dsp:spPr>
        <a:xfrm>
          <a:off x="1242137" y="2499360"/>
          <a:ext cx="5544616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IV этап – Возможность мониторинга хода исполнения услуги</a:t>
          </a:r>
          <a:endParaRPr lang="ru-RU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242137" y="2499360"/>
        <a:ext cx="4655082" cy="731519"/>
      </dsp:txXfrm>
    </dsp:sp>
    <dsp:sp modelId="{24DAD8B6-75A2-4CF8-BB07-CB6F48E3A816}">
      <dsp:nvSpPr>
        <dsp:cNvPr id="0" name=""/>
        <dsp:cNvSpPr/>
      </dsp:nvSpPr>
      <dsp:spPr>
        <a:xfrm>
          <a:off x="1656183" y="3332480"/>
          <a:ext cx="5544616" cy="73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V этап – Получение результата в электронном виде, если это не запрещено законом</a:t>
          </a:r>
          <a:endParaRPr lang="ru-RU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656183" y="3332480"/>
        <a:ext cx="4655082" cy="731519"/>
      </dsp:txXfrm>
    </dsp:sp>
    <dsp:sp modelId="{3D39AA5D-D2CD-4200-B6A6-9C0BDCDD072C}">
      <dsp:nvSpPr>
        <dsp:cNvPr id="0" name=""/>
        <dsp:cNvSpPr/>
      </dsp:nvSpPr>
      <dsp:spPr>
        <a:xfrm>
          <a:off x="5069128" y="534416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5069128" y="534416"/>
        <a:ext cx="475488" cy="475488"/>
      </dsp:txXfrm>
    </dsp:sp>
    <dsp:sp modelId="{780BF86C-9FE6-40E5-AF1B-6BA10BA59648}">
      <dsp:nvSpPr>
        <dsp:cNvPr id="0" name=""/>
        <dsp:cNvSpPr/>
      </dsp:nvSpPr>
      <dsp:spPr>
        <a:xfrm>
          <a:off x="5483174" y="1367536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5483174" y="1367536"/>
        <a:ext cx="475488" cy="475488"/>
      </dsp:txXfrm>
    </dsp:sp>
    <dsp:sp modelId="{B135C1FD-D56E-4989-B991-3D01EDACD01F}">
      <dsp:nvSpPr>
        <dsp:cNvPr id="0" name=""/>
        <dsp:cNvSpPr/>
      </dsp:nvSpPr>
      <dsp:spPr>
        <a:xfrm>
          <a:off x="5897220" y="2188464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5897220" y="2188464"/>
        <a:ext cx="475488" cy="475488"/>
      </dsp:txXfrm>
    </dsp:sp>
    <dsp:sp modelId="{238F045A-FC4A-4B7E-85FF-76F23ECE1590}">
      <dsp:nvSpPr>
        <dsp:cNvPr id="0" name=""/>
        <dsp:cNvSpPr/>
      </dsp:nvSpPr>
      <dsp:spPr>
        <a:xfrm>
          <a:off x="6311266" y="3029712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6311266" y="3029712"/>
        <a:ext cx="475488" cy="4754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081854-36B3-4724-9DEC-B21823228F39}">
      <dsp:nvSpPr>
        <dsp:cNvPr id="0" name=""/>
        <dsp:cNvSpPr/>
      </dsp:nvSpPr>
      <dsp:spPr>
        <a:xfrm>
          <a:off x="2362" y="1656521"/>
          <a:ext cx="2878632" cy="115145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Прием заявления</a:t>
          </a:r>
          <a:endParaRPr lang="ru-RU" sz="2700" kern="1200" dirty="0"/>
        </a:p>
      </dsp:txBody>
      <dsp:txXfrm>
        <a:off x="2362" y="1656521"/>
        <a:ext cx="2878632" cy="1151452"/>
      </dsp:txXfrm>
    </dsp:sp>
    <dsp:sp modelId="{27DDBD2C-BE40-4A77-870A-03EFD4185A28}">
      <dsp:nvSpPr>
        <dsp:cNvPr id="0" name=""/>
        <dsp:cNvSpPr/>
      </dsp:nvSpPr>
      <dsp:spPr>
        <a:xfrm>
          <a:off x="2593131" y="1656521"/>
          <a:ext cx="2878632" cy="115145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Обработка заявления</a:t>
          </a:r>
          <a:endParaRPr lang="ru-RU" sz="2700" kern="1200" dirty="0"/>
        </a:p>
      </dsp:txBody>
      <dsp:txXfrm>
        <a:off x="2593131" y="1656521"/>
        <a:ext cx="2878632" cy="1151452"/>
      </dsp:txXfrm>
    </dsp:sp>
    <dsp:sp modelId="{B342CA8E-71C2-47F7-887B-6AFC9E61C685}">
      <dsp:nvSpPr>
        <dsp:cNvPr id="0" name=""/>
        <dsp:cNvSpPr/>
      </dsp:nvSpPr>
      <dsp:spPr>
        <a:xfrm>
          <a:off x="5183900" y="1656521"/>
          <a:ext cx="2878632" cy="115145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Выдача результата</a:t>
          </a:r>
          <a:endParaRPr lang="ru-RU" sz="2700" kern="1200" dirty="0"/>
        </a:p>
      </dsp:txBody>
      <dsp:txXfrm>
        <a:off x="5183900" y="1656521"/>
        <a:ext cx="2878632" cy="115145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3111F6-09E1-4AED-9604-CFD150C0457C}">
      <dsp:nvSpPr>
        <dsp:cNvPr id="0" name=""/>
        <dsp:cNvSpPr/>
      </dsp:nvSpPr>
      <dsp:spPr>
        <a:xfrm>
          <a:off x="0" y="681207"/>
          <a:ext cx="28083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Возможность приема заявлений как с Портала государственных услуг (ПГУ), так и полученных от заявителей в печатном виде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0" y="681207"/>
        <a:ext cx="2808312" cy="1216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3111F6-09E1-4AED-9604-CFD150C0457C}">
      <dsp:nvSpPr>
        <dsp:cNvPr id="0" name=""/>
        <dsp:cNvSpPr/>
      </dsp:nvSpPr>
      <dsp:spPr>
        <a:xfrm>
          <a:off x="0" y="681207"/>
          <a:ext cx="28083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Возможность выдачи результата как в личном кабинете заявителя на Портале государственных услуг (ПГУ), так и лично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0" y="681207"/>
        <a:ext cx="2808312" cy="1216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3111F6-09E1-4AED-9604-CFD150C0457C}">
      <dsp:nvSpPr>
        <dsp:cNvPr id="0" name=""/>
        <dsp:cNvSpPr/>
      </dsp:nvSpPr>
      <dsp:spPr>
        <a:xfrm>
          <a:off x="0" y="681207"/>
          <a:ext cx="2808312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Исполнение услуги в соответствии с регламентом. Электронное взаимодействие с органами власти для получения документов, сведений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0" y="681207"/>
        <a:ext cx="2808312" cy="121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37A14-7987-47B0-BF83-B46E24D21B03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2762C-A0F4-480B-AA5B-838BDB081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sslabs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image" Target="../media/image2.png"/><Relationship Id="rId21" Type="http://schemas.openxmlformats.org/officeDocument/2006/relationships/diagramQuickStyle" Target="../diagrams/quickStyle5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6" Type="http://schemas.openxmlformats.org/officeDocument/2006/relationships/diagramQuickStyle" Target="../diagrams/quickStyle4.xml"/><Relationship Id="rId20" Type="http://schemas.openxmlformats.org/officeDocument/2006/relationships/diagramLayout" Target="../diagrams/layout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diagramLayout" Target="../diagrams/layout4.xml"/><Relationship Id="rId23" Type="http://schemas.microsoft.com/office/2007/relationships/diagramDrawing" Target="../diagrams/drawing5.xml"/><Relationship Id="rId10" Type="http://schemas.openxmlformats.org/officeDocument/2006/relationships/diagramLayout" Target="../diagrams/layout3.xml"/><Relationship Id="rId19" Type="http://schemas.openxmlformats.org/officeDocument/2006/relationships/diagramData" Target="../diagrams/data5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Relationship Id="rId22" Type="http://schemas.openxmlformats.org/officeDocument/2006/relationships/diagramColors" Target="../diagrams/colors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95536" y="299695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«Как решить задачу построения «Электронного муниципалитета» переводя услуги в электронный вид? Опыт решения на платформе АИС «ГосУслуги»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5" y="332656"/>
            <a:ext cx="4920705" cy="194421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572000" y="5229200"/>
            <a:ext cx="4427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Котов Алексей </a:t>
            </a:r>
          </a:p>
          <a:p>
            <a:pPr algn="r"/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Конференция 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АСДГ</a:t>
            </a:r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r"/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Электронное правительство: муниципальный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уровень. Проблемы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связанные с переходом на межведомственное взаимодействие, и пути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их решения</a:t>
            </a: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 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17-19 октября 2012 г., Красноярск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323528" y="2132856"/>
            <a:ext cx="864096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Полное соответствие требованиям </a:t>
            </a:r>
          </a:p>
          <a:p>
            <a:pPr algn="just"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Федеральный закон РФ от 27 июля 2010 г. № 210-ФЗ «Об организации предоставления государственных и муниципальных услуг» (в ред. от 28 июля 2012 №133-ФЗ)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Федеральный закон РФ от 10 января 2002 г. № 1-ФЗ «Об электронной цифровой подписи»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Федеральный закон РФ от 6 апреля 2011 г. № 63-ФЗ «Об электронной подписи»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Федеральный закон РФ от 27 июля 2006 г. № 152-ФЗ «О персональных данных»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Постановление Правительства РФ от 25 июня 2012 г. № 634 «О видах электронной подписи, использование которых допускается при обращении за получением государственных и муниципальных услуг»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Постановление Правительства РФ от 8 сентября 2010 г. № 697 «О единой системе межведомственного электронного взаимодействия»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Приказ Минкомсвязи России от 13 апреля 2012 г. № 107 «Об утверждении Положения о федеральной государственной информационной системе «Единая система идентификации и аутентификации в инфраструктуре, обеспечивающей информационно-технологическое взаимодействие информационных систем, используемых для предоставления государственных и муниципальных услуг в электронной форме»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Приказ Минкомсвязи России от 27 декабря 2010 г. № 190 «Об утверждении Технических требований к взаимодействию информационных систем в единой системе межведомственного электронного взаимодействия»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4786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Преимущества для органов власти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pic>
        <p:nvPicPr>
          <p:cNvPr id="6" name="Рисунок 5" descr="rus_ma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1119187"/>
            <a:ext cx="7620000" cy="4619625"/>
          </a:xfrm>
          <a:prstGeom prst="rect">
            <a:avLst/>
          </a:prstGeom>
        </p:spPr>
      </p:pic>
      <p:cxnSp>
        <p:nvCxnSpPr>
          <p:cNvPr id="7" name="Прямая со стрелкой 4"/>
          <p:cNvCxnSpPr>
            <a:cxnSpLocks noChangeShapeType="1"/>
          </p:cNvCxnSpPr>
          <p:nvPr/>
        </p:nvCxnSpPr>
        <p:spPr bwMode="auto">
          <a:xfrm>
            <a:off x="1978695" y="4436047"/>
            <a:ext cx="511333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" name="Прямая со стрелкой 5"/>
          <p:cNvCxnSpPr>
            <a:cxnSpLocks noChangeShapeType="1"/>
          </p:cNvCxnSpPr>
          <p:nvPr/>
        </p:nvCxnSpPr>
        <p:spPr bwMode="auto">
          <a:xfrm flipV="1">
            <a:off x="2051720" y="3356547"/>
            <a:ext cx="3743325" cy="1079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9" name="Прямая со стрелкой 8"/>
          <p:cNvCxnSpPr>
            <a:cxnSpLocks noChangeShapeType="1"/>
          </p:cNvCxnSpPr>
          <p:nvPr/>
        </p:nvCxnSpPr>
        <p:spPr bwMode="auto">
          <a:xfrm>
            <a:off x="1978695" y="4436047"/>
            <a:ext cx="3744913" cy="5048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" name="Прямая со стрелкой 11"/>
          <p:cNvCxnSpPr>
            <a:cxnSpLocks noChangeShapeType="1"/>
          </p:cNvCxnSpPr>
          <p:nvPr/>
        </p:nvCxnSpPr>
        <p:spPr bwMode="auto">
          <a:xfrm flipV="1">
            <a:off x="2051720" y="3069209"/>
            <a:ext cx="5040313" cy="13668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" name="Прямая со стрелкой 14"/>
          <p:cNvCxnSpPr>
            <a:cxnSpLocks noChangeShapeType="1"/>
          </p:cNvCxnSpPr>
          <p:nvPr/>
        </p:nvCxnSpPr>
        <p:spPr bwMode="auto">
          <a:xfrm flipV="1">
            <a:off x="2051720" y="4220147"/>
            <a:ext cx="3240088" cy="2159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" name="Прямая со стрелкой 17"/>
          <p:cNvCxnSpPr>
            <a:cxnSpLocks noChangeShapeType="1"/>
          </p:cNvCxnSpPr>
          <p:nvPr/>
        </p:nvCxnSpPr>
        <p:spPr bwMode="auto">
          <a:xfrm>
            <a:off x="1978695" y="4436047"/>
            <a:ext cx="2449513" cy="6492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Прямая со стрелкой 20"/>
          <p:cNvCxnSpPr>
            <a:cxnSpLocks noChangeShapeType="1"/>
          </p:cNvCxnSpPr>
          <p:nvPr/>
        </p:nvCxnSpPr>
        <p:spPr bwMode="auto">
          <a:xfrm flipV="1">
            <a:off x="1978695" y="3788347"/>
            <a:ext cx="1800225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4" name="Прямая со стрелкой 23"/>
          <p:cNvCxnSpPr>
            <a:cxnSpLocks noChangeShapeType="1"/>
          </p:cNvCxnSpPr>
          <p:nvPr/>
        </p:nvCxnSpPr>
        <p:spPr bwMode="auto">
          <a:xfrm rot="5400000" flipH="1" flipV="1">
            <a:off x="1906464" y="3644678"/>
            <a:ext cx="936625" cy="7921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" name="Прямая со стрелкой 27"/>
          <p:cNvCxnSpPr>
            <a:cxnSpLocks noChangeShapeType="1"/>
          </p:cNvCxnSpPr>
          <p:nvPr/>
        </p:nvCxnSpPr>
        <p:spPr bwMode="auto">
          <a:xfrm rot="5400000" flipH="1" flipV="1">
            <a:off x="1656433" y="3896296"/>
            <a:ext cx="935038" cy="1444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" name="Прямая со стрелкой 30"/>
          <p:cNvCxnSpPr>
            <a:cxnSpLocks noChangeShapeType="1"/>
          </p:cNvCxnSpPr>
          <p:nvPr/>
        </p:nvCxnSpPr>
        <p:spPr bwMode="auto">
          <a:xfrm rot="16200000" flipV="1">
            <a:off x="1511176" y="3895503"/>
            <a:ext cx="792163" cy="288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7" name="Прямая со стрелкой 34"/>
          <p:cNvCxnSpPr>
            <a:cxnSpLocks noChangeShapeType="1"/>
          </p:cNvCxnSpPr>
          <p:nvPr/>
        </p:nvCxnSpPr>
        <p:spPr bwMode="auto">
          <a:xfrm rot="16200000" flipV="1">
            <a:off x="1223839" y="3608166"/>
            <a:ext cx="863600" cy="7921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8" name="Прямая со стрелкой 37"/>
          <p:cNvCxnSpPr>
            <a:cxnSpLocks noChangeShapeType="1"/>
          </p:cNvCxnSpPr>
          <p:nvPr/>
        </p:nvCxnSpPr>
        <p:spPr bwMode="auto">
          <a:xfrm rot="10800000" flipV="1">
            <a:off x="1043658" y="4436047"/>
            <a:ext cx="1008062" cy="431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" name="Прямая со стрелкой 40"/>
          <p:cNvCxnSpPr>
            <a:cxnSpLocks noChangeShapeType="1"/>
          </p:cNvCxnSpPr>
          <p:nvPr/>
        </p:nvCxnSpPr>
        <p:spPr bwMode="auto">
          <a:xfrm rot="16200000" flipH="1">
            <a:off x="2050927" y="4437906"/>
            <a:ext cx="288925" cy="2873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" name="Прямая со стрелкой 43"/>
          <p:cNvCxnSpPr>
            <a:cxnSpLocks noChangeShapeType="1"/>
          </p:cNvCxnSpPr>
          <p:nvPr/>
        </p:nvCxnSpPr>
        <p:spPr bwMode="auto">
          <a:xfrm rot="10800000">
            <a:off x="1186533" y="4436047"/>
            <a:ext cx="865187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" name="Прямая со стрелкой 46"/>
          <p:cNvCxnSpPr>
            <a:cxnSpLocks noChangeShapeType="1"/>
          </p:cNvCxnSpPr>
          <p:nvPr/>
        </p:nvCxnSpPr>
        <p:spPr bwMode="auto">
          <a:xfrm rot="10800000">
            <a:off x="1186533" y="4004247"/>
            <a:ext cx="936625" cy="431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" name="Прямая со стрелкой 11"/>
          <p:cNvCxnSpPr>
            <a:cxnSpLocks noChangeShapeType="1"/>
          </p:cNvCxnSpPr>
          <p:nvPr/>
        </p:nvCxnSpPr>
        <p:spPr bwMode="auto">
          <a:xfrm flipV="1">
            <a:off x="1978695" y="1988122"/>
            <a:ext cx="5041900" cy="24558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3" name="TextBox 22"/>
          <p:cNvSpPr txBox="1"/>
          <p:nvPr/>
        </p:nvSpPr>
        <p:spPr>
          <a:xfrm>
            <a:off x="334786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Формирование партнерской сети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3568" y="5733256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Своим партнерам мы предоставляем обширную базу знаний по внедрению и сопровождению системы и гибкие условия сотрудничества, что позволит им выстраивать эффективные решения в области создания электронного муниципалитета на платформе АИС «ГосУслуги».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5" y="332656"/>
            <a:ext cx="4920705" cy="19442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3728" y="314096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2800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6084168" y="5733256"/>
            <a:ext cx="288032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сайт: 	</a:t>
            </a:r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  <a:hlinkClick r:id="rId4"/>
              </a:rPr>
              <a:t>http://osslabs.ru/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телефон: 	+7 (499) 703-3966</a:t>
            </a:r>
          </a:p>
          <a:p>
            <a:pPr>
              <a:defRPr/>
            </a:pPr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e-mail: </a:t>
            </a:r>
            <a:r>
              <a:rPr lang="ru-RU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info@ais-gosuslugi.ru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412776"/>
            <a:ext cx="869632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34786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«Электронный Муниципалитет»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764704"/>
            <a:ext cx="6336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Единое информационное пространство, объединяющее все структурные подразделения муниципалитета, а также муниципальные организации и предприятия и их специализированные информационные системы, встроенное в региональную инфраструктуру электронного правительства.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4786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Перевод услуг в электронный вид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475656" y="2420888"/>
          <a:ext cx="7200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83768" y="908720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Распоряжение Правительства РФ от 17.12.2009 N 1993-р «Об утверждении сводного перечня первоочередных государственных и муниципальных услуг, предоставляемых в электронном виде»</a:t>
            </a: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1403648" y="4077072"/>
            <a:ext cx="936104" cy="24482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71600" y="3573016"/>
            <a:ext cx="400110" cy="28083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Специализированное ПО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/>
        </p:nvGraphicFramePr>
        <p:xfrm>
          <a:off x="611560" y="908720"/>
          <a:ext cx="806489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395536" y="3861048"/>
          <a:ext cx="2808312" cy="2579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6156176" y="3861048"/>
          <a:ext cx="2808312" cy="2579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3275856" y="3861048"/>
          <a:ext cx="2808312" cy="2579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4786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Общие требования к системе исполнения услуг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39952" y="2606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Перечень услуг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323528" y="908720"/>
            <a:ext cx="864096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Перечень автоматизированных в Администрации г. Комсомольска-на-Амуре услуг</a:t>
            </a:r>
            <a:endParaRPr lang="ru-RU" sz="14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Выдача градостроительного плана земельного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участка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Подготовка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выдача разрешения на предоставление земельных участков для индивидуального жилищного строительства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Выдача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документов (единого жилищного документа, копии финансово-лицевого счета, выписки из домовой книги, карточки учета собственника жилого помещения, справок и иных документов)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Выдача ордеров на проведение земляных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работ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Выдача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разрешений на снос и пересадку зеленых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насаждений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Выдача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разрешений на установку рекламных конструкций на соответствующей территории, аннулирование таких разрешений, выдача предписаний о демонтаже самовольно установленных вновь рекламных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конструкций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Принятие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документов, а также выдача разрешений о переводе или отказе в переводе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жилого помещения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нежилое или нежилого помещения в жилое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помещение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Прием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заявлений и выдача документов о согласовании переустройства и (или) перепланировки  жилого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помещения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Прием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заявлений, документов, а также постановка граждан на учет в качестве нуждающихся в жилых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помещениях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Предоставление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юридическим лицам и гражданам земельных участков, находящихся в государственной или муниципальной собственности и на которых расположены здания, строения, сооружения, в постоянное (бессрочное) пользование, безвозмездное (срочное) пользование или в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аренду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Продажа  земельных участков, находящихся  в муниципальной собственности городского округа "Город Комсомольск-на-Амуре", собственникам объектов недвижимости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Прием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заявлений и выдача документов о согласовании проектов границ земельных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участков</a:t>
            </a: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Подготовка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выдача разрешений на строительство,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реконструкцию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объектов капитального строительства,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также на ввод объектов в эксплуатацию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268760"/>
            <a:ext cx="8620447" cy="540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ЛСР_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47864" y="26064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Настройка универсального процесса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1484784"/>
            <a:ext cx="25202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Возможность оперативного изменения настройки исполнения услуги ключевым пользователем органа власти в случае изменения административного регламента, законодательства, практики предоставления услуги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5229200"/>
            <a:ext cx="25557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Возможность оперативно настраивать взаимодействие с внешними системами, в том числе вызов сервисов других органов власти через СМЭВ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1920" y="26064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Архитектура системы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988840"/>
            <a:ext cx="6555705" cy="4556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03648" y="1196752"/>
            <a:ext cx="6336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Все используемые программные компоненты (сервер приложений, СУБД, хранилище документов, сервисная шина) являются свободно распространяемыми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Доступ к системе осуществляется через WEB интерфейс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789040"/>
            <a:ext cx="39338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1772816"/>
            <a:ext cx="393382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635896" y="26064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Возможности развертывания системы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9512" y="1268760"/>
            <a:ext cx="47525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Автономное развертывание АИС «ГосУслуги» осуществляется в каждом ведомстве отдельно. При автономном развертывании выполняются работы по внедрению, настройке, подключения к СМЭВ, настройке интеграции с элементами РИЭП и т.д. в каждом ведомстве.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tx2">
                  <a:lumMod val="75000"/>
                </a:schemeClr>
              </a:buClr>
              <a:buSzPct val="120000"/>
              <a:buFont typeface="Arial" charset="0"/>
              <a:buChar char="•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Централизованное развертывание АИС «ГосУслуги» осуществляется один раз в облаке региона или в ЦОДе для группы ведомств или ОМСУ. Для ведомства работа с Системой предоставляется как сервис. При централизованном развертывании АИС «ГосУслуги» большинство работ выполняется не для каждого ведомства отдельно, а один раз, для системы, установленной в облаке региона.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СР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20280" cy="99578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556792"/>
            <a:ext cx="7584901" cy="512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635896" y="26064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Функциональная модель</a:t>
            </a:r>
            <a:endParaRPr lang="ru-RU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76470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Функционально в АИС «ГосУслуги» включены три основные подсистемы: Подсистема исполнения услуги, обеспечивающая исполнение регламента, подсистема интеграции с внешними системами, обеспечивающая возможность взаимодействия через СМЭВ и отчетная подсистема, позволяющая визуализировать данные по количеству и качеству исполнения услуг в муниципалитете.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924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Алексей</cp:lastModifiedBy>
  <cp:revision>36</cp:revision>
  <dcterms:created xsi:type="dcterms:W3CDTF">2012-10-12T07:05:04Z</dcterms:created>
  <dcterms:modified xsi:type="dcterms:W3CDTF">2012-10-16T09:23:02Z</dcterms:modified>
</cp:coreProperties>
</file>