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BAED-95DC-4199-8670-2DDCA5F61340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F21D-2869-417E-9216-EC50D1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55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BAED-95DC-4199-8670-2DDCA5F61340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F21D-2869-417E-9216-EC50D1C06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6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7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Автоматизированная система фото и видеофиксации нарушений ПДД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57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Автоматизированная система фото и видеофиксации нарушений ПДД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32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Автоматизированная система</a:t>
            </a:r>
            <a:r>
              <a:rPr lang="en-US" smtClean="0"/>
              <a:t> </a:t>
            </a:r>
            <a:r>
              <a:rPr lang="ru-RU" smtClean="0"/>
              <a:t>мониторинга параметров транспортного потока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8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Центр управления дорожным движением</a:t>
            </a:r>
            <a:endParaRPr lang="ru-RU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6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Segoe UI" panose="020B0502040204020203" pitchFamily="34" charset="0"/>
                <a:cs typeface="Segoe UI" panose="020B0502040204020203" pitchFamily="34" charset="0"/>
              </a:rPr>
              <a:t>Сервисная модель предоставления услуг</a:t>
            </a:r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96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>
                <a:latin typeface="Segoe UI" panose="020B0502040204020203" pitchFamily="34" charset="0"/>
                <a:cs typeface="Segoe UI" panose="020B0502040204020203" pitchFamily="34" charset="0"/>
              </a:rPr>
              <a:t>Заключение</a:t>
            </a:r>
            <a:endParaRPr lang="ru-RU" sz="3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0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6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Актуальность вопроса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5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направления решения (без АСУДД)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4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направления решения (без АСУДД)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45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Основные направления решения (с помощью АСУДД)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35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Типовой состав АСУДД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08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Основная функциональность АСУДД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rgbClr val="9900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Автоматизированная система управления техническими средствами регулирования и организации дорожного движения</a:t>
            </a:r>
            <a:endParaRPr lang="ru-RU" sz="2800" dirty="0">
              <a:solidFill>
                <a:srgbClr val="9900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2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9003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Система дорожного видеонаблюдения</a:t>
            </a:r>
            <a:endParaRPr lang="ru-RU" dirty="0">
              <a:solidFill>
                <a:srgbClr val="99003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3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Широкоэкранный</PresentationFormat>
  <Paragraphs>14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Segoe UI Light</vt:lpstr>
      <vt:lpstr>Тема Office</vt:lpstr>
      <vt:lpstr>Презентация PowerPoint</vt:lpstr>
      <vt:lpstr>Актуальность вопроса</vt:lpstr>
      <vt:lpstr>Основные направления решения (без АСУДД)</vt:lpstr>
      <vt:lpstr>Основные направления решения (без АСУДД)</vt:lpstr>
      <vt:lpstr>Основные направления решения (с помощью АСУДД)</vt:lpstr>
      <vt:lpstr>Типовой состав АСУДД</vt:lpstr>
      <vt:lpstr>Основная функциональность АСУДД</vt:lpstr>
      <vt:lpstr>Автоматизированная система управления техническими средствами регулирования и организации дорожного движения</vt:lpstr>
      <vt:lpstr>Система дорожного видеонаблюдения</vt:lpstr>
      <vt:lpstr>Автоматизированная система фото и видеофиксации нарушений ПДД </vt:lpstr>
      <vt:lpstr>Автоматизированная система фото и видеофиксации нарушений ПДД </vt:lpstr>
      <vt:lpstr>Автоматизированная система мониторинга параметров транспортного потока</vt:lpstr>
      <vt:lpstr>Центр управления дорожным движением</vt:lpstr>
      <vt:lpstr>Сервисная модель предоставления услуг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Kanatchenko</dc:creator>
  <cp:lastModifiedBy>Igor Kanatchenko</cp:lastModifiedBy>
  <cp:revision>1</cp:revision>
  <dcterms:created xsi:type="dcterms:W3CDTF">2017-10-18T06:48:24Z</dcterms:created>
  <dcterms:modified xsi:type="dcterms:W3CDTF">2017-10-18T06:48:24Z</dcterms:modified>
</cp:coreProperties>
</file>