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7" r:id="rId3"/>
    <p:sldId id="293" r:id="rId4"/>
    <p:sldId id="268" r:id="rId5"/>
    <p:sldId id="281" r:id="rId6"/>
    <p:sldId id="261" r:id="rId7"/>
    <p:sldId id="262" r:id="rId8"/>
    <p:sldId id="263" r:id="rId9"/>
    <p:sldId id="258" r:id="rId10"/>
    <p:sldId id="278" r:id="rId11"/>
    <p:sldId id="289" r:id="rId12"/>
    <p:sldId id="256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78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28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1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8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6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68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5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54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9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17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C905A-29C4-4885-8386-88B63BC72521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2FFF-D7BD-4565-B6DF-94A2A1C4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924944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«Цифровая экономика». 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технологиями и интересами граждан.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04456" y="5707995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/>
              <a:t>Иванов П.Ф. СПб ГУП «СПб ИАЦ»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17552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2309" y="1700808"/>
            <a:ext cx="7128792" cy="4801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асштаб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большой цифры» поднимает, помимо прочего, нравственные и этические проблемы. «Невозможно машине запрограммировать духовное и нравственное начало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Успех развития технологий во многом зависит и от региональных органов власти – то, будет ли в регионах развиваться та самая цифровая среда.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Регионам необходимо «обновить социальные лифты, чтобы молодые люди применяли свои знания на местах, а не только в Москве или за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границей («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своих надо подтаскивать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»)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задачи гнаться за так называемыми прорывными технологиями, многие из которых впоследствии оказываются мифами. Необходимо соблюдать принцип разумной достаточности применения технологий и сбора данных. Стратегия информационного общества требует найти баланс между технологиями и интересами граждан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4664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Помощник президента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 Щёголев </a:t>
            </a:r>
          </a:p>
          <a:p>
            <a:pPr lvl="0"/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форуме «ПРОФ –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IT.2017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сентябрь 2017г.  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5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Премию Банка Швеции по экономическим наукам памяти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Нобеля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получил Ричард Талер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вклад в изучение поведенческой экономики»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2204864"/>
            <a:ext cx="6984776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«В процессе превращения экономики в более строгую в математическом смысле науку экономическая профессия, кажется, утратила свою хорошую интуицию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человеческого поведения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(с) Талер 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Поведенческая экономика: прошлое, настоящее и будущее».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«Экономисты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забыли, что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экономика по определению является поведенческой наукой,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стали изучать абстрактного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Homo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economicus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вместо реальных живых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людей».  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Р. Талер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«Новая поведенческая экономика. Почему люди нарушают правила традиционной экономики и как на этом заработать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». 2017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3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0-tub-ru.yandex.net/i?id=ed8093d10b5ff43ff37e9ad88f97b557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43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68952" cy="114300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еречень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поручений по реализации Послания Президента Российской Федерации Федеральному Собранию Российской Федерации от 1 декабря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2016г.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492896"/>
            <a:ext cx="7200800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Правительству Российской Федерации разработать совместно с Администрацией Президента Российской Федерации и утвердить программу «Цифровая экономика», предусмотрев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меры по созданию правовых, технических, организационных и финансовых условий для развития цифровой экономики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Российской Федерации и её интеграции в пространство цифровой экономики государств – членов Евразийского экономического союза.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1 июня 2017 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3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1697" y="2204864"/>
            <a:ext cx="7200800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В целях </a:t>
            </a:r>
            <a:r>
              <a:rPr lang="ru-RU" b="1" dirty="0"/>
              <a:t>реализации Стратегии развития информационного общества </a:t>
            </a:r>
            <a:r>
              <a:rPr lang="ru-RU" dirty="0"/>
              <a:t>в Российской Федерации на 2017 - 2030 годы, утвержденной Указом Президента Российской Федерации от 9 мая 2017 г. № 203 "О Стратегии развития информационного общества в Российской Федерации на 2017 - 2030 годы" </a:t>
            </a:r>
            <a:r>
              <a:rPr lang="ru-RU" dirty="0" smtClean="0"/>
              <a:t>настоящая </a:t>
            </a:r>
            <a:r>
              <a:rPr lang="ru-RU" dirty="0"/>
              <a:t>Программа направлена на создание </a:t>
            </a:r>
            <a:r>
              <a:rPr lang="ru-RU" b="1" dirty="0"/>
              <a:t>условий для развития общества знаний в Российской Федерации, повышение благосостояния и качества жизни граждан </a:t>
            </a:r>
            <a:r>
              <a:rPr lang="ru-RU" dirty="0"/>
              <a:t>нашей страны путем повышения доступности и качества </a:t>
            </a:r>
            <a:r>
              <a:rPr lang="ru-RU" b="1" dirty="0"/>
              <a:t>товаров и услуг, произведенных в цифровой экономике с использованием современных цифровых технологий</a:t>
            </a:r>
            <a:r>
              <a:rPr lang="ru-RU" dirty="0"/>
              <a:t>, повышения степени информированности и цифровой грамотности, улучшения доступности и качества государственных услуг для граждан, а также безопасности как внутри страны, так и за ее пределами.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82013"/>
            <a:ext cx="86135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"Цифровая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Российской Федерации"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Российской Федерации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июля 2017 г. №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1632-р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98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2425" y="1988840"/>
            <a:ext cx="7200800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программой выстроено следующим образом: на первом этапе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АНО «Цифровая экономика» представляет интересы бизнеса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формирует первичный контент планов мероприятий, координирует деятельность рабочих групп и центров компетенций. На следующем этапе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Подкомиссия по цифровой экономике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при участии федеральных органов исполнительной власти и проектного офиса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должна интегрировать планы мероприятий и проекты программы в систему государственного управления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. «Государство видит свою роль прежде всего в том, чтобы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снять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архаичные в новых условиях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ограничения на развитие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цифровых технологий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(с) Первый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Аналитического центра Владислав Онищенко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09316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Аналитический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при Правительстве РФ: </a:t>
            </a:r>
            <a:endParaRPr lang="ru-RU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Стратегическая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сессия для участников разработки планов мероприятий по направлениям программы «Цифровая экономика»</a:t>
            </a:r>
          </a:p>
        </p:txBody>
      </p:sp>
    </p:spTree>
    <p:extLst>
      <p:ext uri="{BB962C8B-B14F-4D97-AF65-F5344CB8AC3E}">
        <p14:creationId xmlns:p14="http://schemas.microsoft.com/office/powerpoint/2010/main" val="159203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132856"/>
            <a:ext cx="6840760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dirty="0"/>
              <a:t>«Чтобы наращивать наши кадровые, интеллектуальные и экономические преимущества в сфере цифровой экономики, мы намерены действовать по направлениям:... </a:t>
            </a:r>
            <a:r>
              <a:rPr lang="ru-RU" dirty="0" smtClean="0"/>
              <a:t>сформировать</a:t>
            </a:r>
            <a:r>
              <a:rPr lang="ru-RU" dirty="0"/>
              <a:t>... </a:t>
            </a:r>
            <a:r>
              <a:rPr lang="ru-RU" b="1" dirty="0"/>
              <a:t>гибкую нормативную базу </a:t>
            </a:r>
            <a:r>
              <a:rPr lang="ru-RU" dirty="0"/>
              <a:t>для внедрения цифровых технологий во все сферы жизни... Государство окажет поддержку тем компаниям, которые являются </a:t>
            </a:r>
            <a:r>
              <a:rPr lang="ru-RU" b="1" dirty="0"/>
              <a:t>носителями разработок и компетенции </a:t>
            </a:r>
            <a:r>
              <a:rPr lang="ru-RU" dirty="0"/>
              <a:t>в сфере цифровых технологий... это: </a:t>
            </a:r>
            <a:r>
              <a:rPr lang="ru-RU" b="1" dirty="0"/>
              <a:t>обработка и анализ больших массивов данных</a:t>
            </a:r>
            <a:r>
              <a:rPr lang="ru-RU" dirty="0"/>
              <a:t>, искусственный интеллект и </a:t>
            </a:r>
            <a:r>
              <a:rPr lang="ru-RU" dirty="0" err="1"/>
              <a:t>нейротехнологии</a:t>
            </a:r>
            <a:r>
              <a:rPr lang="ru-RU" dirty="0"/>
              <a:t>,... технологии виртуальной и дополненной реальности... С участием государства и частного бизнеса будем создавать </a:t>
            </a:r>
            <a:r>
              <a:rPr lang="ru-RU" b="1" dirty="0"/>
              <a:t>опорную инфраструктуру </a:t>
            </a:r>
            <a:r>
              <a:rPr lang="ru-RU" dirty="0"/>
              <a:t>цифровой экономики, в том числе безопасные линии связи и центры обработки данных</a:t>
            </a:r>
            <a:r>
              <a:rPr lang="ru-RU" dirty="0" smtClean="0"/>
              <a:t>... </a:t>
            </a:r>
            <a:r>
              <a:rPr lang="ru-RU" dirty="0"/>
              <a:t>Намерены кратно увеличить выпуск </a:t>
            </a:r>
            <a:r>
              <a:rPr lang="ru-RU" b="1" dirty="0"/>
              <a:t>специалистов</a:t>
            </a:r>
            <a:r>
              <a:rPr lang="ru-RU" dirty="0"/>
              <a:t> в сфере цифровой экономики... Нам предстоит добиться... всеобщей цифровой грамотности.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 России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В.В. Путин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пленарном заседании 21 экономического форума в Санкт-Петербурге 2 июня 2017г.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9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423" y="2132856"/>
            <a:ext cx="7468906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Фонд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Сколково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«Нормативное регулирование»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сформировано 14 тематических рабочих групп, среди которых: правовые ограничения, управление изменениями, формирование технологического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форсайта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 сфере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LegalTech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интеграционное регулирование и др.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АНО «Агентство стратегических инициатив» по направлению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«Кадры и образование»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идет работа по 5 подгруппам: методология, технологии, общее и дополнительное образование, профессиональное образование, непрерывное образование и кадры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ПАО «Сбербанк России» по направлению «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Информационная безопасность»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ведет работу в 16 экспертных группах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… цифровая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представляет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собой хозяйственную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деятельность, ключевым фактором производства в которой являются данные в цифровой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 …» 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2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700808"/>
            <a:ext cx="7488832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«Формирование исследовательских компетенций и технологических заделов»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- 2 центра компетенций: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Росатом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и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Ростех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Росатоме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определены 4 направления деятельности: новые производственные технологии, большие данные, технологии виртуальной и дополнительной реальности, квантовые технологии.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Ростехом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закреплены 5 технологических направлений: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нейротехнологии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искусственный интеллект, системы распределенного реестра, промышленный Интернет, робототехника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сенсорика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технологии беспроводной связи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«Ростелеком» по направлению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«Информационная инфраструктура»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созданы рабочие группы: «Проводные сети связи», «Беспроводные сети связи»,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ЦОДы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облачные хранилища данных», «Цифровые платформы» и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Геоданные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241" y="332656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… создание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10 национальных компаний-лидеров - высокотехнологичных предприятий, развивающих "сквозные" технологии и управляющих цифровыми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платформами … «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2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4153" y="2132856"/>
            <a:ext cx="7065185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«Цифровая трансформация очень быстро меняет не только сами технологии, но и бизнес-модели коммуникации людей, межличностного общения 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 государственного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управления.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значительной мере в центре таких преобразований стоит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гражданин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причем очень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мобильный и глобальный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Рядом находится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бизнес. Программа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«Цифровая экономика Российской Федерации»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 экономику, а не про цифровые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технологии.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Речь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идет о создании институционального общества и поддержки быстрых преобразований, особенно в отдельных отраслях экономики. Там, где это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требует глобальных технологических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прорывов»</a:t>
            </a:r>
          </a:p>
          <a:p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(с) Первый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Аппарата Правительства Российской Федерации Максим Акимов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8697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Аналитический центр при Правительстве РФ. Круглый стол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«Анализ международного опыта государственного регулирования вопросов цифровой экономики и платформенных решений: в фокусе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Сингапур» 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6409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ациональные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приоритеты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форматов государственного управления и переход к цифровой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экономике:   Стратегия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информационного общества в Российской Федерации на 2017–2030 годы и Стратегия экономической безопасности Российской Федерации на период до 2030 года.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708920"/>
            <a:ext cx="6804756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формат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управления: 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проектному бюджету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вовлечение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граждан в управление бюджетным процессом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посредством использования механизмов инициативного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бюджетирования,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 государственными и муниципальными программами, процессы планирования и исполнения бюджета,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реформирование системы государственного финансового контроля, которая должна стать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риск-ориентированной,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 закупками, процессы сбора и анализа показателей социально-экономического развития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60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1161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Перечень поручений по реализации Послания Президента Российской Федерации Федеральному Собранию Российской Федерации от 1 декабря 2016г.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 Петр Федорович</dc:creator>
  <cp:lastModifiedBy> </cp:lastModifiedBy>
  <cp:revision>34</cp:revision>
  <cp:lastPrinted>2017-10-11T09:57:24Z</cp:lastPrinted>
  <dcterms:created xsi:type="dcterms:W3CDTF">2017-10-02T12:31:43Z</dcterms:created>
  <dcterms:modified xsi:type="dcterms:W3CDTF">2017-10-11T10:13:51Z</dcterms:modified>
</cp:coreProperties>
</file>