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58" r:id="rId7"/>
    <p:sldId id="266" r:id="rId8"/>
    <p:sldId id="259" r:id="rId9"/>
    <p:sldId id="269" r:id="rId10"/>
    <p:sldId id="268" r:id="rId11"/>
    <p:sldId id="270" r:id="rId12"/>
    <p:sldId id="271" r:id="rId13"/>
    <p:sldId id="272" r:id="rId14"/>
    <p:sldId id="273" r:id="rId15"/>
    <p:sldId id="267" r:id="rId16"/>
    <p:sldId id="264" r:id="rId17"/>
    <p:sldId id="263" r:id="rId18"/>
    <p:sldId id="283" r:id="rId19"/>
    <p:sldId id="284" r:id="rId20"/>
    <p:sldId id="274" r:id="rId21"/>
    <p:sldId id="277" r:id="rId22"/>
    <p:sldId id="278" r:id="rId23"/>
    <p:sldId id="279" r:id="rId24"/>
    <p:sldId id="275" r:id="rId25"/>
    <p:sldId id="281" r:id="rId26"/>
    <p:sldId id="280" r:id="rId27"/>
    <p:sldId id="276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A59-CAB7-4BF6-B6E9-3A6516AFCD1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0858-8EE5-4FF9-AA06-0DA1D460D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03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A59-CAB7-4BF6-B6E9-3A6516AFCD1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0858-8EE5-4FF9-AA06-0DA1D460D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A59-CAB7-4BF6-B6E9-3A6516AFCD1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0858-8EE5-4FF9-AA06-0DA1D460D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3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A59-CAB7-4BF6-B6E9-3A6516AFCD1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0858-8EE5-4FF9-AA06-0DA1D460D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5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A59-CAB7-4BF6-B6E9-3A6516AFCD1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0858-8EE5-4FF9-AA06-0DA1D460D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8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A59-CAB7-4BF6-B6E9-3A6516AFCD1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0858-8EE5-4FF9-AA06-0DA1D460D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71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A59-CAB7-4BF6-B6E9-3A6516AFCD1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0858-8EE5-4FF9-AA06-0DA1D460D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A59-CAB7-4BF6-B6E9-3A6516AFCD1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0858-8EE5-4FF9-AA06-0DA1D460D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A59-CAB7-4BF6-B6E9-3A6516AFCD1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0858-8EE5-4FF9-AA06-0DA1D460D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14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A59-CAB7-4BF6-B6E9-3A6516AFCD1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0858-8EE5-4FF9-AA06-0DA1D460D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78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A59-CAB7-4BF6-B6E9-3A6516AFCD1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0858-8EE5-4FF9-AA06-0DA1D460D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2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48A59-CAB7-4BF6-B6E9-3A6516AFCD1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20858-8EE5-4FF9-AA06-0DA1D460D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1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bbusiness.bi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2407751@ya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предпринимательство как альтернативный механизм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территории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6400800" cy="1752600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Калашников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конслатинговая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 «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Business&amp;Business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906" y="692696"/>
            <a:ext cx="4635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8492" y="2492896"/>
            <a:ext cx="16626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7272483">
            <a:off x="2180967" y="1842576"/>
            <a:ext cx="1060231" cy="279136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906" y="692696"/>
            <a:ext cx="4635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8492" y="2492896"/>
            <a:ext cx="16626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941412"/>
            <a:ext cx="2828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Бизнес-модель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7272483">
            <a:off x="2180967" y="1842576"/>
            <a:ext cx="1060231" cy="279136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1639694" y="4004194"/>
            <a:ext cx="1060231" cy="279136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906" y="692696"/>
            <a:ext cx="4635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8492" y="2492896"/>
            <a:ext cx="16626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941412"/>
            <a:ext cx="2828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Бизнес-модель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7742" y="4941412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7272483">
            <a:off x="2180967" y="1842576"/>
            <a:ext cx="1060231" cy="279136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1639694" y="4004194"/>
            <a:ext cx="1060231" cy="279136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3851920" y="5094475"/>
            <a:ext cx="1872208" cy="279136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906" y="692696"/>
            <a:ext cx="4635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8492" y="2492896"/>
            <a:ext cx="16626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941412"/>
            <a:ext cx="2828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Бизнес-модель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7742" y="4941412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2492896"/>
            <a:ext cx="21788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7272483">
            <a:off x="2180967" y="1842576"/>
            <a:ext cx="1060231" cy="279136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1639694" y="4004194"/>
            <a:ext cx="1060231" cy="279136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3851920" y="5094475"/>
            <a:ext cx="1872208" cy="279136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 rot="4712883">
            <a:off x="5822112" y="1842576"/>
            <a:ext cx="1060231" cy="279136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906" y="692696"/>
            <a:ext cx="4635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8492" y="2492896"/>
            <a:ext cx="16626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941412"/>
            <a:ext cx="2828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Бизнес-модель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7742" y="4941412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2492896"/>
            <a:ext cx="21788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7272483">
            <a:off x="2180967" y="1842576"/>
            <a:ext cx="1060231" cy="279136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1639694" y="4004194"/>
            <a:ext cx="1060231" cy="279136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3851920" y="5094475"/>
            <a:ext cx="1872208" cy="279136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 rot="4712883">
            <a:off x="5822112" y="1842576"/>
            <a:ext cx="1060231" cy="279136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16200000">
            <a:off x="6283446" y="4156594"/>
            <a:ext cx="1060231" cy="279136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бизнес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1" y="692696"/>
            <a:ext cx="8847596" cy="50405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010" y="620688"/>
            <a:ext cx="5220078" cy="5616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1" y="692696"/>
            <a:ext cx="88475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saltcaves.ru/gallery/max_c51249805b4ff020121121_160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" y="-20069"/>
            <a:ext cx="9170759" cy="687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s://pp.userapi.com/c636631/v636631395/2b099/Gj12Exj_Qf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22584"/>
            <a:ext cx="5134954" cy="688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p.userapi.com/c630919/v630919289/47346/PEewCuGmY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3393458"/>
            <a:ext cx="6586786" cy="370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637725/v637725489/3dd9d/fanUznw-BF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28848"/>
            <a:ext cx="6963511" cy="340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30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развития и поддержки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сессии.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 программа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сессии по 4 дня каждая;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тренинг, проектная разработка;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сессиями: мастер-классы, работа групп, домашние задания: разработка бизнес-планов.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образовательной программы;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предприниматели.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поддержка;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поддержка;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Трезвый взгляд.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сессии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Беспроцентные займы;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Ачинск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Норильск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Новокузнецк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Мончегорск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Заполярный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Каменск-Уральский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Краснотурьинск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лет работы;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50 запущенных предприятий;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650 учащихся.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Онлайн-школа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тем;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Видео, тексты, тесты, обсуждение идей сообществом;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277 участников из России и Казахстана.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edu.fcsp.ru </a:t>
            </a:r>
            <a:endParaRPr lang="ru-RU" sz="48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securitymedia.ru/pic/news/110933119857889bfbb7d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7"/>
            <a:ext cx="4680520" cy="33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fo-kamensk.ru/_nw/10/22910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72" y="332656"/>
            <a:ext cx="4368465" cy="259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306834"/>
            <a:ext cx="4932040" cy="36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+7 (391) 226-66-39</a:t>
            </a:r>
          </a:p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office@bbusiness.biz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YandexDisk\Скриншоты\2015-11-22 12-59-35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34"/>
            <a:ext cx="3612851" cy="204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085184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Калашников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(391) 240-77-51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t2407751@ya.ru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280920" cy="56166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99792" y="692696"/>
            <a:ext cx="6048672" cy="5616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280920" cy="56166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99792" y="692696"/>
            <a:ext cx="2520280" cy="5616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280920" cy="56166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99792" y="2996952"/>
            <a:ext cx="2520280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28092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с социальной составляющей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-77453"/>
            <a:ext cx="6120679" cy="67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906" y="692696"/>
            <a:ext cx="4635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188</Words>
  <Application>Microsoft Office PowerPoint</Application>
  <PresentationFormat>Экран (4:3)</PresentationFormat>
  <Paragraphs>76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Социальное предпринимательство как альтернативный механизм социально-экономического развития территории</vt:lpstr>
      <vt:lpstr>Бизнес</vt:lpstr>
      <vt:lpstr>Презентация PowerPoint</vt:lpstr>
      <vt:lpstr>Презентация PowerPoint</vt:lpstr>
      <vt:lpstr>Презентация PowerPoint</vt:lpstr>
      <vt:lpstr>Презентация PowerPoint</vt:lpstr>
      <vt:lpstr>Бизнес с социальной составляющей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Социальный бизнес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Технологии развития и поддержки</vt:lpstr>
      <vt:lpstr>Очная программа</vt:lpstr>
      <vt:lpstr>Наставничество</vt:lpstr>
      <vt:lpstr>Инвестиционные сессии</vt:lpstr>
      <vt:lpstr>География работы</vt:lpstr>
      <vt:lpstr>Итоги</vt:lpstr>
      <vt:lpstr>Онлайн-школа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предпринимательство как альтернативный механизм социально - экономического развития территории</dc:title>
  <dc:creator>ДА</dc:creator>
  <cp:lastModifiedBy>1</cp:lastModifiedBy>
  <cp:revision>8</cp:revision>
  <dcterms:created xsi:type="dcterms:W3CDTF">2017-04-19T09:58:40Z</dcterms:created>
  <dcterms:modified xsi:type="dcterms:W3CDTF">2017-04-20T02:34:10Z</dcterms:modified>
</cp:coreProperties>
</file>