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1" r:id="rId2"/>
    <p:sldId id="311" r:id="rId3"/>
    <p:sldId id="312" r:id="rId4"/>
    <p:sldId id="313" r:id="rId5"/>
    <p:sldId id="314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7F4E123-F7A0-417D-806D-A4C87EA5071E}">
          <p14:sldIdLst>
            <p14:sldId id="271"/>
            <p14:sldId id="311"/>
            <p14:sldId id="312"/>
            <p14:sldId id="313"/>
            <p14:sldId id="314"/>
            <p14:sldId id="266"/>
          </p14:sldIdLst>
        </p14:section>
        <p14:section name="Раздел без заголовка" id="{79EE9DB1-0726-47D7-AAD2-8CA84992C0E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6C6"/>
    <a:srgbClr val="A20000"/>
    <a:srgbClr val="6B422B"/>
    <a:srgbClr val="AF815F"/>
    <a:srgbClr val="9C6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5429" autoAdjust="0"/>
  </p:normalViewPr>
  <p:slideViewPr>
    <p:cSldViewPr>
      <p:cViewPr varScale="1">
        <p:scale>
          <a:sx n="108" d="100"/>
          <a:sy n="108" d="100"/>
        </p:scale>
        <p:origin x="-16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952AE-3FC7-46BB-AC26-3B6B86B1FCD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1EFDD7-2F43-4A18-A963-0549633EE00E}">
      <dgm:prSet phldrT="[Текст]"/>
      <dgm:spPr/>
      <dgm:t>
        <a:bodyPr/>
        <a:lstStyle/>
        <a:p>
          <a:r>
            <a:rPr lang="ru-RU" b="1" dirty="0" smtClean="0"/>
            <a:t>Анализ необходимости и выбор решения</a:t>
          </a:r>
          <a:endParaRPr lang="ru-RU" b="1" dirty="0"/>
        </a:p>
      </dgm:t>
    </dgm:pt>
    <dgm:pt modelId="{FCFFC821-7CFD-4C73-BC63-45EF0F9EC544}" type="parTrans" cxnId="{FE1FF897-1209-4E7D-B7FF-36466C427345}">
      <dgm:prSet/>
      <dgm:spPr/>
      <dgm:t>
        <a:bodyPr/>
        <a:lstStyle/>
        <a:p>
          <a:endParaRPr lang="ru-RU"/>
        </a:p>
      </dgm:t>
    </dgm:pt>
    <dgm:pt modelId="{ECA46202-1124-42A1-9FF9-608B04174D32}" type="sibTrans" cxnId="{FE1FF897-1209-4E7D-B7FF-36466C427345}">
      <dgm:prSet/>
      <dgm:spPr/>
      <dgm:t>
        <a:bodyPr/>
        <a:lstStyle/>
        <a:p>
          <a:endParaRPr lang="ru-RU"/>
        </a:p>
      </dgm:t>
    </dgm:pt>
    <dgm:pt modelId="{496BF22F-4871-436C-BDE1-9343C5D66820}">
      <dgm:prSet phldrT="[Текст]"/>
      <dgm:spPr/>
      <dgm:t>
        <a:bodyPr/>
        <a:lstStyle/>
        <a:p>
          <a:r>
            <a:rPr lang="ru-RU" b="1" dirty="0" smtClean="0"/>
            <a:t>Принятие решения</a:t>
          </a:r>
          <a:endParaRPr lang="ru-RU" b="1" dirty="0"/>
        </a:p>
      </dgm:t>
    </dgm:pt>
    <dgm:pt modelId="{93693BA2-B8E0-4B7E-9C8D-968F1748FB72}" type="parTrans" cxnId="{9F02331A-3824-45B7-8ABC-17E4B1351F99}">
      <dgm:prSet/>
      <dgm:spPr/>
      <dgm:t>
        <a:bodyPr/>
        <a:lstStyle/>
        <a:p>
          <a:endParaRPr lang="ru-RU"/>
        </a:p>
      </dgm:t>
    </dgm:pt>
    <dgm:pt modelId="{9A5529A3-66CA-41F4-AEBD-CED333F2FFDD}" type="sibTrans" cxnId="{9F02331A-3824-45B7-8ABC-17E4B1351F99}">
      <dgm:prSet/>
      <dgm:spPr/>
      <dgm:t>
        <a:bodyPr/>
        <a:lstStyle/>
        <a:p>
          <a:endParaRPr lang="ru-RU"/>
        </a:p>
      </dgm:t>
    </dgm:pt>
    <dgm:pt modelId="{EF999423-25CA-4B2F-92D1-D675B8158F13}">
      <dgm:prSet phldrT="[Текст]"/>
      <dgm:spPr/>
      <dgm:t>
        <a:bodyPr/>
        <a:lstStyle/>
        <a:p>
          <a:r>
            <a:rPr lang="ru-RU" b="1" dirty="0" err="1" smtClean="0"/>
            <a:t>Предпроектные</a:t>
          </a:r>
          <a:r>
            <a:rPr lang="ru-RU" b="1" dirty="0" smtClean="0"/>
            <a:t> работы и создание ТЗ</a:t>
          </a:r>
          <a:endParaRPr lang="ru-RU" b="1" dirty="0"/>
        </a:p>
      </dgm:t>
    </dgm:pt>
    <dgm:pt modelId="{84BD663A-BAD7-4B9E-AD85-3E2A86B1DDE7}" type="parTrans" cxnId="{54119118-C46A-4FED-B157-7E561F91EBC2}">
      <dgm:prSet/>
      <dgm:spPr/>
      <dgm:t>
        <a:bodyPr/>
        <a:lstStyle/>
        <a:p>
          <a:endParaRPr lang="ru-RU"/>
        </a:p>
      </dgm:t>
    </dgm:pt>
    <dgm:pt modelId="{46C06DDF-6AF3-4A5C-8519-8861630BE0BB}" type="sibTrans" cxnId="{54119118-C46A-4FED-B157-7E561F91EBC2}">
      <dgm:prSet/>
      <dgm:spPr/>
      <dgm:t>
        <a:bodyPr/>
        <a:lstStyle/>
        <a:p>
          <a:endParaRPr lang="ru-RU"/>
        </a:p>
      </dgm:t>
    </dgm:pt>
    <dgm:pt modelId="{8B96B1E4-CC69-4058-BFEE-BEB360C6CE5B}">
      <dgm:prSet phldrT="[Текст]"/>
      <dgm:spPr/>
      <dgm:t>
        <a:bodyPr/>
        <a:lstStyle/>
        <a:p>
          <a:r>
            <a:rPr lang="ru-RU" b="1" dirty="0" smtClean="0"/>
            <a:t>Подготовка КД</a:t>
          </a:r>
          <a:endParaRPr lang="ru-RU" b="1" dirty="0"/>
        </a:p>
      </dgm:t>
    </dgm:pt>
    <dgm:pt modelId="{CAE71979-C7A8-42FB-9DE0-354DD9D21D62}" type="parTrans" cxnId="{C657CF9B-133F-44F2-B6B2-A8CFE9F3A8C3}">
      <dgm:prSet/>
      <dgm:spPr/>
      <dgm:t>
        <a:bodyPr/>
        <a:lstStyle/>
        <a:p>
          <a:endParaRPr lang="ru-RU"/>
        </a:p>
      </dgm:t>
    </dgm:pt>
    <dgm:pt modelId="{A82ED1F5-9722-4CEF-AFFF-58214DBE851A}" type="sibTrans" cxnId="{C657CF9B-133F-44F2-B6B2-A8CFE9F3A8C3}">
      <dgm:prSet/>
      <dgm:spPr/>
      <dgm:t>
        <a:bodyPr/>
        <a:lstStyle/>
        <a:p>
          <a:endParaRPr lang="ru-RU"/>
        </a:p>
      </dgm:t>
    </dgm:pt>
    <dgm:pt modelId="{936F6FB7-6A5D-4AF4-9332-2BF8FD55AF8D}">
      <dgm:prSet phldrT="[Текст]"/>
      <dgm:spPr/>
      <dgm:t>
        <a:bodyPr/>
        <a:lstStyle/>
        <a:p>
          <a:r>
            <a:rPr lang="ru-RU" b="1" dirty="0" smtClean="0"/>
            <a:t>Разработка и внедрение</a:t>
          </a:r>
          <a:endParaRPr lang="ru-RU" b="1" dirty="0"/>
        </a:p>
      </dgm:t>
    </dgm:pt>
    <dgm:pt modelId="{2E95EE5F-E498-4DC7-930E-EA54BC743C2C}" type="parTrans" cxnId="{5C6B701F-61BB-4286-9DC8-A921A9CACF02}">
      <dgm:prSet/>
      <dgm:spPr/>
      <dgm:t>
        <a:bodyPr/>
        <a:lstStyle/>
        <a:p>
          <a:endParaRPr lang="ru-RU"/>
        </a:p>
      </dgm:t>
    </dgm:pt>
    <dgm:pt modelId="{56129AB8-8AE8-410F-AB93-3E706C6F9E77}" type="sibTrans" cxnId="{5C6B701F-61BB-4286-9DC8-A921A9CACF02}">
      <dgm:prSet/>
      <dgm:spPr/>
      <dgm:t>
        <a:bodyPr/>
        <a:lstStyle/>
        <a:p>
          <a:endParaRPr lang="ru-RU"/>
        </a:p>
      </dgm:t>
    </dgm:pt>
    <dgm:pt modelId="{DFB2FF1A-FEBA-4345-A216-3CB8D89EB76D}" type="pres">
      <dgm:prSet presAssocID="{1D0952AE-3FC7-46BB-AC26-3B6B86B1FC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467D2D-0BC3-4193-8DC7-058ED49DD218}" type="pres">
      <dgm:prSet presAssocID="{F21EFDD7-2F43-4A18-A963-0549633EE00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EAE5F-1546-4DC5-93FC-69A3E2FC0E94}" type="pres">
      <dgm:prSet presAssocID="{ECA46202-1124-42A1-9FF9-608B04174D32}" presName="parTxOnlySpace" presStyleCnt="0"/>
      <dgm:spPr/>
    </dgm:pt>
    <dgm:pt modelId="{8871F677-4422-4286-A7A6-653045EA3AF4}" type="pres">
      <dgm:prSet presAssocID="{496BF22F-4871-436C-BDE1-9343C5D6682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DB3ED-6B47-4996-8AFC-3F3569654042}" type="pres">
      <dgm:prSet presAssocID="{9A5529A3-66CA-41F4-AEBD-CED333F2FFDD}" presName="parTxOnlySpace" presStyleCnt="0"/>
      <dgm:spPr/>
    </dgm:pt>
    <dgm:pt modelId="{777713A7-567C-43E5-8923-0DBA0F1EB937}" type="pres">
      <dgm:prSet presAssocID="{EF999423-25CA-4B2F-92D1-D675B8158F1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8B345-5F9E-4BF2-9782-97A5A905EC00}" type="pres">
      <dgm:prSet presAssocID="{46C06DDF-6AF3-4A5C-8519-8861630BE0BB}" presName="parTxOnlySpace" presStyleCnt="0"/>
      <dgm:spPr/>
    </dgm:pt>
    <dgm:pt modelId="{3C61F872-0A0E-4ACF-A5F7-4A6A9B3B1C5C}" type="pres">
      <dgm:prSet presAssocID="{8B96B1E4-CC69-4058-BFEE-BEB360C6CE5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C0A4F-8946-4429-AC4C-BA8270418B32}" type="pres">
      <dgm:prSet presAssocID="{A82ED1F5-9722-4CEF-AFFF-58214DBE851A}" presName="parTxOnlySpace" presStyleCnt="0"/>
      <dgm:spPr/>
    </dgm:pt>
    <dgm:pt modelId="{61C85725-46F4-4F71-8F7B-6E33F2284534}" type="pres">
      <dgm:prSet presAssocID="{936F6FB7-6A5D-4AF4-9332-2BF8FD55AF8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DC14B3-45C9-445D-A0E7-DC31390F198F}" type="presOf" srcId="{1D0952AE-3FC7-46BB-AC26-3B6B86B1FCD2}" destId="{DFB2FF1A-FEBA-4345-A216-3CB8D89EB76D}" srcOrd="0" destOrd="0" presId="urn:microsoft.com/office/officeart/2005/8/layout/chevron1"/>
    <dgm:cxn modelId="{C657CF9B-133F-44F2-B6B2-A8CFE9F3A8C3}" srcId="{1D0952AE-3FC7-46BB-AC26-3B6B86B1FCD2}" destId="{8B96B1E4-CC69-4058-BFEE-BEB360C6CE5B}" srcOrd="3" destOrd="0" parTransId="{CAE71979-C7A8-42FB-9DE0-354DD9D21D62}" sibTransId="{A82ED1F5-9722-4CEF-AFFF-58214DBE851A}"/>
    <dgm:cxn modelId="{5C6B701F-61BB-4286-9DC8-A921A9CACF02}" srcId="{1D0952AE-3FC7-46BB-AC26-3B6B86B1FCD2}" destId="{936F6FB7-6A5D-4AF4-9332-2BF8FD55AF8D}" srcOrd="4" destOrd="0" parTransId="{2E95EE5F-E498-4DC7-930E-EA54BC743C2C}" sibTransId="{56129AB8-8AE8-410F-AB93-3E706C6F9E77}"/>
    <dgm:cxn modelId="{FE1FF897-1209-4E7D-B7FF-36466C427345}" srcId="{1D0952AE-3FC7-46BB-AC26-3B6B86B1FCD2}" destId="{F21EFDD7-2F43-4A18-A963-0549633EE00E}" srcOrd="0" destOrd="0" parTransId="{FCFFC821-7CFD-4C73-BC63-45EF0F9EC544}" sibTransId="{ECA46202-1124-42A1-9FF9-608B04174D32}"/>
    <dgm:cxn modelId="{6CF09089-8096-46CA-85C5-1C31FA706DF6}" type="presOf" srcId="{936F6FB7-6A5D-4AF4-9332-2BF8FD55AF8D}" destId="{61C85725-46F4-4F71-8F7B-6E33F2284534}" srcOrd="0" destOrd="0" presId="urn:microsoft.com/office/officeart/2005/8/layout/chevron1"/>
    <dgm:cxn modelId="{DD9AB4D2-0F2A-4766-B7F8-F8EE82E6929E}" type="presOf" srcId="{496BF22F-4871-436C-BDE1-9343C5D66820}" destId="{8871F677-4422-4286-A7A6-653045EA3AF4}" srcOrd="0" destOrd="0" presId="urn:microsoft.com/office/officeart/2005/8/layout/chevron1"/>
    <dgm:cxn modelId="{D917DA5C-ADB5-4519-A75F-698840D8EF98}" type="presOf" srcId="{EF999423-25CA-4B2F-92D1-D675B8158F13}" destId="{777713A7-567C-43E5-8923-0DBA0F1EB937}" srcOrd="0" destOrd="0" presId="urn:microsoft.com/office/officeart/2005/8/layout/chevron1"/>
    <dgm:cxn modelId="{54119118-C46A-4FED-B157-7E561F91EBC2}" srcId="{1D0952AE-3FC7-46BB-AC26-3B6B86B1FCD2}" destId="{EF999423-25CA-4B2F-92D1-D675B8158F13}" srcOrd="2" destOrd="0" parTransId="{84BD663A-BAD7-4B9E-AD85-3E2A86B1DDE7}" sibTransId="{46C06DDF-6AF3-4A5C-8519-8861630BE0BB}"/>
    <dgm:cxn modelId="{8D7B9617-DDC4-41B4-B1C4-D2745AC38E9A}" type="presOf" srcId="{F21EFDD7-2F43-4A18-A963-0549633EE00E}" destId="{F2467D2D-0BC3-4193-8DC7-058ED49DD218}" srcOrd="0" destOrd="0" presId="urn:microsoft.com/office/officeart/2005/8/layout/chevron1"/>
    <dgm:cxn modelId="{9F02331A-3824-45B7-8ABC-17E4B1351F99}" srcId="{1D0952AE-3FC7-46BB-AC26-3B6B86B1FCD2}" destId="{496BF22F-4871-436C-BDE1-9343C5D66820}" srcOrd="1" destOrd="0" parTransId="{93693BA2-B8E0-4B7E-9C8D-968F1748FB72}" sibTransId="{9A5529A3-66CA-41F4-AEBD-CED333F2FFDD}"/>
    <dgm:cxn modelId="{8EF46BC3-0479-43A8-B48A-9E0D4EE59CD5}" type="presOf" srcId="{8B96B1E4-CC69-4058-BFEE-BEB360C6CE5B}" destId="{3C61F872-0A0E-4ACF-A5F7-4A6A9B3B1C5C}" srcOrd="0" destOrd="0" presId="urn:microsoft.com/office/officeart/2005/8/layout/chevron1"/>
    <dgm:cxn modelId="{15DCF62C-CDE8-4FC1-90EC-F76C569CD9CC}" type="presParOf" srcId="{DFB2FF1A-FEBA-4345-A216-3CB8D89EB76D}" destId="{F2467D2D-0BC3-4193-8DC7-058ED49DD218}" srcOrd="0" destOrd="0" presId="urn:microsoft.com/office/officeart/2005/8/layout/chevron1"/>
    <dgm:cxn modelId="{8F2BF6E0-1636-4960-8483-AAB09FE74364}" type="presParOf" srcId="{DFB2FF1A-FEBA-4345-A216-3CB8D89EB76D}" destId="{A4FEAE5F-1546-4DC5-93FC-69A3E2FC0E94}" srcOrd="1" destOrd="0" presId="urn:microsoft.com/office/officeart/2005/8/layout/chevron1"/>
    <dgm:cxn modelId="{D380C52E-F11D-4CE8-B630-58393E208E4C}" type="presParOf" srcId="{DFB2FF1A-FEBA-4345-A216-3CB8D89EB76D}" destId="{8871F677-4422-4286-A7A6-653045EA3AF4}" srcOrd="2" destOrd="0" presId="urn:microsoft.com/office/officeart/2005/8/layout/chevron1"/>
    <dgm:cxn modelId="{D3570772-7448-414C-A279-F6F835AEE3C9}" type="presParOf" srcId="{DFB2FF1A-FEBA-4345-A216-3CB8D89EB76D}" destId="{657DB3ED-6B47-4996-8AFC-3F3569654042}" srcOrd="3" destOrd="0" presId="urn:microsoft.com/office/officeart/2005/8/layout/chevron1"/>
    <dgm:cxn modelId="{EA1870EB-D26D-4B6D-AAD0-E331A43328D1}" type="presParOf" srcId="{DFB2FF1A-FEBA-4345-A216-3CB8D89EB76D}" destId="{777713A7-567C-43E5-8923-0DBA0F1EB937}" srcOrd="4" destOrd="0" presId="urn:microsoft.com/office/officeart/2005/8/layout/chevron1"/>
    <dgm:cxn modelId="{B4F52E40-9859-4D66-B235-8336D55FDE04}" type="presParOf" srcId="{DFB2FF1A-FEBA-4345-A216-3CB8D89EB76D}" destId="{A408B345-5F9E-4BF2-9782-97A5A905EC00}" srcOrd="5" destOrd="0" presId="urn:microsoft.com/office/officeart/2005/8/layout/chevron1"/>
    <dgm:cxn modelId="{DE3D5BAE-0AEC-4221-93F9-3DDEDEA85E50}" type="presParOf" srcId="{DFB2FF1A-FEBA-4345-A216-3CB8D89EB76D}" destId="{3C61F872-0A0E-4ACF-A5F7-4A6A9B3B1C5C}" srcOrd="6" destOrd="0" presId="urn:microsoft.com/office/officeart/2005/8/layout/chevron1"/>
    <dgm:cxn modelId="{59838A4C-1AC2-48AE-B205-A515F5BDF397}" type="presParOf" srcId="{DFB2FF1A-FEBA-4345-A216-3CB8D89EB76D}" destId="{E85C0A4F-8946-4429-AC4C-BA8270418B32}" srcOrd="7" destOrd="0" presId="urn:microsoft.com/office/officeart/2005/8/layout/chevron1"/>
    <dgm:cxn modelId="{27A540F2-AF78-4539-9771-5790F26683C8}" type="presParOf" srcId="{DFB2FF1A-FEBA-4345-A216-3CB8D89EB76D}" destId="{61C85725-46F4-4F71-8F7B-6E33F228453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0952AE-3FC7-46BB-AC26-3B6B86B1FCD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1EFDD7-2F43-4A18-A963-0549633EE00E}">
      <dgm:prSet phldrT="[Текст]"/>
      <dgm:spPr/>
      <dgm:t>
        <a:bodyPr/>
        <a:lstStyle/>
        <a:p>
          <a:r>
            <a:rPr lang="ru-RU" b="1" dirty="0" smtClean="0"/>
            <a:t>Анализ необходимости и выбор решения</a:t>
          </a:r>
          <a:endParaRPr lang="ru-RU" b="1" dirty="0"/>
        </a:p>
      </dgm:t>
    </dgm:pt>
    <dgm:pt modelId="{FCFFC821-7CFD-4C73-BC63-45EF0F9EC544}" type="parTrans" cxnId="{FE1FF897-1209-4E7D-B7FF-36466C427345}">
      <dgm:prSet/>
      <dgm:spPr/>
      <dgm:t>
        <a:bodyPr/>
        <a:lstStyle/>
        <a:p>
          <a:endParaRPr lang="ru-RU"/>
        </a:p>
      </dgm:t>
    </dgm:pt>
    <dgm:pt modelId="{ECA46202-1124-42A1-9FF9-608B04174D32}" type="sibTrans" cxnId="{FE1FF897-1209-4E7D-B7FF-36466C427345}">
      <dgm:prSet/>
      <dgm:spPr/>
      <dgm:t>
        <a:bodyPr/>
        <a:lstStyle/>
        <a:p>
          <a:endParaRPr lang="ru-RU"/>
        </a:p>
      </dgm:t>
    </dgm:pt>
    <dgm:pt modelId="{496BF22F-4871-436C-BDE1-9343C5D66820}">
      <dgm:prSet phldrT="[Текст]"/>
      <dgm:spPr/>
      <dgm:t>
        <a:bodyPr/>
        <a:lstStyle/>
        <a:p>
          <a:r>
            <a:rPr lang="ru-RU" b="1" dirty="0" smtClean="0"/>
            <a:t>Принятие решения</a:t>
          </a:r>
          <a:endParaRPr lang="ru-RU" b="1" dirty="0"/>
        </a:p>
      </dgm:t>
    </dgm:pt>
    <dgm:pt modelId="{93693BA2-B8E0-4B7E-9C8D-968F1748FB72}" type="parTrans" cxnId="{9F02331A-3824-45B7-8ABC-17E4B1351F99}">
      <dgm:prSet/>
      <dgm:spPr/>
      <dgm:t>
        <a:bodyPr/>
        <a:lstStyle/>
        <a:p>
          <a:endParaRPr lang="ru-RU"/>
        </a:p>
      </dgm:t>
    </dgm:pt>
    <dgm:pt modelId="{9A5529A3-66CA-41F4-AEBD-CED333F2FFDD}" type="sibTrans" cxnId="{9F02331A-3824-45B7-8ABC-17E4B1351F99}">
      <dgm:prSet/>
      <dgm:spPr/>
      <dgm:t>
        <a:bodyPr/>
        <a:lstStyle/>
        <a:p>
          <a:endParaRPr lang="ru-RU"/>
        </a:p>
      </dgm:t>
    </dgm:pt>
    <dgm:pt modelId="{EF999423-25CA-4B2F-92D1-D675B8158F13}">
      <dgm:prSet phldrT="[Текст]"/>
      <dgm:spPr/>
      <dgm:t>
        <a:bodyPr/>
        <a:lstStyle/>
        <a:p>
          <a:r>
            <a:rPr lang="ru-RU" b="1" dirty="0" err="1" smtClean="0"/>
            <a:t>Предпроектные</a:t>
          </a:r>
          <a:r>
            <a:rPr lang="ru-RU" b="1" dirty="0" smtClean="0"/>
            <a:t> работы и создание ТЗ</a:t>
          </a:r>
          <a:endParaRPr lang="ru-RU" b="1" dirty="0"/>
        </a:p>
      </dgm:t>
    </dgm:pt>
    <dgm:pt modelId="{84BD663A-BAD7-4B9E-AD85-3E2A86B1DDE7}" type="parTrans" cxnId="{54119118-C46A-4FED-B157-7E561F91EBC2}">
      <dgm:prSet/>
      <dgm:spPr/>
      <dgm:t>
        <a:bodyPr/>
        <a:lstStyle/>
        <a:p>
          <a:endParaRPr lang="ru-RU"/>
        </a:p>
      </dgm:t>
    </dgm:pt>
    <dgm:pt modelId="{46C06DDF-6AF3-4A5C-8519-8861630BE0BB}" type="sibTrans" cxnId="{54119118-C46A-4FED-B157-7E561F91EBC2}">
      <dgm:prSet/>
      <dgm:spPr/>
      <dgm:t>
        <a:bodyPr/>
        <a:lstStyle/>
        <a:p>
          <a:endParaRPr lang="ru-RU"/>
        </a:p>
      </dgm:t>
    </dgm:pt>
    <dgm:pt modelId="{8B96B1E4-CC69-4058-BFEE-BEB360C6CE5B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Подготовка КД</a:t>
          </a:r>
          <a:endParaRPr lang="ru-RU" b="1" dirty="0">
            <a:solidFill>
              <a:schemeClr val="bg1"/>
            </a:solidFill>
          </a:endParaRPr>
        </a:p>
      </dgm:t>
    </dgm:pt>
    <dgm:pt modelId="{CAE71979-C7A8-42FB-9DE0-354DD9D21D62}" type="parTrans" cxnId="{C657CF9B-133F-44F2-B6B2-A8CFE9F3A8C3}">
      <dgm:prSet/>
      <dgm:spPr/>
      <dgm:t>
        <a:bodyPr/>
        <a:lstStyle/>
        <a:p>
          <a:endParaRPr lang="ru-RU"/>
        </a:p>
      </dgm:t>
    </dgm:pt>
    <dgm:pt modelId="{A82ED1F5-9722-4CEF-AFFF-58214DBE851A}" type="sibTrans" cxnId="{C657CF9B-133F-44F2-B6B2-A8CFE9F3A8C3}">
      <dgm:prSet/>
      <dgm:spPr/>
      <dgm:t>
        <a:bodyPr/>
        <a:lstStyle/>
        <a:p>
          <a:endParaRPr lang="ru-RU"/>
        </a:p>
      </dgm:t>
    </dgm:pt>
    <dgm:pt modelId="{936F6FB7-6A5D-4AF4-9332-2BF8FD55AF8D}">
      <dgm:prSet phldrT="[Текст]"/>
      <dgm:spPr/>
      <dgm:t>
        <a:bodyPr/>
        <a:lstStyle/>
        <a:p>
          <a:r>
            <a:rPr lang="ru-RU" b="1" dirty="0" smtClean="0"/>
            <a:t>Разработка и внедрение</a:t>
          </a:r>
          <a:endParaRPr lang="ru-RU" b="1" dirty="0"/>
        </a:p>
      </dgm:t>
    </dgm:pt>
    <dgm:pt modelId="{2E95EE5F-E498-4DC7-930E-EA54BC743C2C}" type="parTrans" cxnId="{5C6B701F-61BB-4286-9DC8-A921A9CACF02}">
      <dgm:prSet/>
      <dgm:spPr/>
      <dgm:t>
        <a:bodyPr/>
        <a:lstStyle/>
        <a:p>
          <a:endParaRPr lang="ru-RU"/>
        </a:p>
      </dgm:t>
    </dgm:pt>
    <dgm:pt modelId="{56129AB8-8AE8-410F-AB93-3E706C6F9E77}" type="sibTrans" cxnId="{5C6B701F-61BB-4286-9DC8-A921A9CACF02}">
      <dgm:prSet/>
      <dgm:spPr/>
      <dgm:t>
        <a:bodyPr/>
        <a:lstStyle/>
        <a:p>
          <a:endParaRPr lang="ru-RU"/>
        </a:p>
      </dgm:t>
    </dgm:pt>
    <dgm:pt modelId="{DFB2FF1A-FEBA-4345-A216-3CB8D89EB76D}" type="pres">
      <dgm:prSet presAssocID="{1D0952AE-3FC7-46BB-AC26-3B6B86B1FC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467D2D-0BC3-4193-8DC7-058ED49DD218}" type="pres">
      <dgm:prSet presAssocID="{F21EFDD7-2F43-4A18-A963-0549633EE00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EAE5F-1546-4DC5-93FC-69A3E2FC0E94}" type="pres">
      <dgm:prSet presAssocID="{ECA46202-1124-42A1-9FF9-608B04174D32}" presName="parTxOnlySpace" presStyleCnt="0"/>
      <dgm:spPr/>
    </dgm:pt>
    <dgm:pt modelId="{8871F677-4422-4286-A7A6-653045EA3AF4}" type="pres">
      <dgm:prSet presAssocID="{496BF22F-4871-436C-BDE1-9343C5D6682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DB3ED-6B47-4996-8AFC-3F3569654042}" type="pres">
      <dgm:prSet presAssocID="{9A5529A3-66CA-41F4-AEBD-CED333F2FFDD}" presName="parTxOnlySpace" presStyleCnt="0"/>
      <dgm:spPr/>
    </dgm:pt>
    <dgm:pt modelId="{777713A7-567C-43E5-8923-0DBA0F1EB937}" type="pres">
      <dgm:prSet presAssocID="{EF999423-25CA-4B2F-92D1-D675B8158F1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8B345-5F9E-4BF2-9782-97A5A905EC00}" type="pres">
      <dgm:prSet presAssocID="{46C06DDF-6AF3-4A5C-8519-8861630BE0BB}" presName="parTxOnlySpace" presStyleCnt="0"/>
      <dgm:spPr/>
    </dgm:pt>
    <dgm:pt modelId="{3C61F872-0A0E-4ACF-A5F7-4A6A9B3B1C5C}" type="pres">
      <dgm:prSet presAssocID="{8B96B1E4-CC69-4058-BFEE-BEB360C6CE5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C0A4F-8946-4429-AC4C-BA8270418B32}" type="pres">
      <dgm:prSet presAssocID="{A82ED1F5-9722-4CEF-AFFF-58214DBE851A}" presName="parTxOnlySpace" presStyleCnt="0"/>
      <dgm:spPr/>
    </dgm:pt>
    <dgm:pt modelId="{61C85725-46F4-4F71-8F7B-6E33F2284534}" type="pres">
      <dgm:prSet presAssocID="{936F6FB7-6A5D-4AF4-9332-2BF8FD55AF8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333B83-90C7-4A64-84CC-C55886705387}" type="presOf" srcId="{936F6FB7-6A5D-4AF4-9332-2BF8FD55AF8D}" destId="{61C85725-46F4-4F71-8F7B-6E33F2284534}" srcOrd="0" destOrd="0" presId="urn:microsoft.com/office/officeart/2005/8/layout/chevron1"/>
    <dgm:cxn modelId="{C657CF9B-133F-44F2-B6B2-A8CFE9F3A8C3}" srcId="{1D0952AE-3FC7-46BB-AC26-3B6B86B1FCD2}" destId="{8B96B1E4-CC69-4058-BFEE-BEB360C6CE5B}" srcOrd="3" destOrd="0" parTransId="{CAE71979-C7A8-42FB-9DE0-354DD9D21D62}" sibTransId="{A82ED1F5-9722-4CEF-AFFF-58214DBE851A}"/>
    <dgm:cxn modelId="{158A688A-BCB0-4941-9AFC-AA6252386D8D}" type="presOf" srcId="{8B96B1E4-CC69-4058-BFEE-BEB360C6CE5B}" destId="{3C61F872-0A0E-4ACF-A5F7-4A6A9B3B1C5C}" srcOrd="0" destOrd="0" presId="urn:microsoft.com/office/officeart/2005/8/layout/chevron1"/>
    <dgm:cxn modelId="{D96FA2A9-D4E2-4CD0-9C4A-ED607DBF0CB1}" type="presOf" srcId="{EF999423-25CA-4B2F-92D1-D675B8158F13}" destId="{777713A7-567C-43E5-8923-0DBA0F1EB937}" srcOrd="0" destOrd="0" presId="urn:microsoft.com/office/officeart/2005/8/layout/chevron1"/>
    <dgm:cxn modelId="{5C6B701F-61BB-4286-9DC8-A921A9CACF02}" srcId="{1D0952AE-3FC7-46BB-AC26-3B6B86B1FCD2}" destId="{936F6FB7-6A5D-4AF4-9332-2BF8FD55AF8D}" srcOrd="4" destOrd="0" parTransId="{2E95EE5F-E498-4DC7-930E-EA54BC743C2C}" sibTransId="{56129AB8-8AE8-410F-AB93-3E706C6F9E77}"/>
    <dgm:cxn modelId="{0FB1811F-331D-4C1C-87B2-87B251D2FB6B}" type="presOf" srcId="{496BF22F-4871-436C-BDE1-9343C5D66820}" destId="{8871F677-4422-4286-A7A6-653045EA3AF4}" srcOrd="0" destOrd="0" presId="urn:microsoft.com/office/officeart/2005/8/layout/chevron1"/>
    <dgm:cxn modelId="{FE1FF897-1209-4E7D-B7FF-36466C427345}" srcId="{1D0952AE-3FC7-46BB-AC26-3B6B86B1FCD2}" destId="{F21EFDD7-2F43-4A18-A963-0549633EE00E}" srcOrd="0" destOrd="0" parTransId="{FCFFC821-7CFD-4C73-BC63-45EF0F9EC544}" sibTransId="{ECA46202-1124-42A1-9FF9-608B04174D32}"/>
    <dgm:cxn modelId="{0EDE3736-CC8F-4176-B4F3-19E88DDF8AE1}" type="presOf" srcId="{F21EFDD7-2F43-4A18-A963-0549633EE00E}" destId="{F2467D2D-0BC3-4193-8DC7-058ED49DD218}" srcOrd="0" destOrd="0" presId="urn:microsoft.com/office/officeart/2005/8/layout/chevron1"/>
    <dgm:cxn modelId="{54119118-C46A-4FED-B157-7E561F91EBC2}" srcId="{1D0952AE-3FC7-46BB-AC26-3B6B86B1FCD2}" destId="{EF999423-25CA-4B2F-92D1-D675B8158F13}" srcOrd="2" destOrd="0" parTransId="{84BD663A-BAD7-4B9E-AD85-3E2A86B1DDE7}" sibTransId="{46C06DDF-6AF3-4A5C-8519-8861630BE0BB}"/>
    <dgm:cxn modelId="{9F02331A-3824-45B7-8ABC-17E4B1351F99}" srcId="{1D0952AE-3FC7-46BB-AC26-3B6B86B1FCD2}" destId="{496BF22F-4871-436C-BDE1-9343C5D66820}" srcOrd="1" destOrd="0" parTransId="{93693BA2-B8E0-4B7E-9C8D-968F1748FB72}" sibTransId="{9A5529A3-66CA-41F4-AEBD-CED333F2FFDD}"/>
    <dgm:cxn modelId="{5F6D8E30-C3DB-4293-B8D1-1CBD39585B5B}" type="presOf" srcId="{1D0952AE-3FC7-46BB-AC26-3B6B86B1FCD2}" destId="{DFB2FF1A-FEBA-4345-A216-3CB8D89EB76D}" srcOrd="0" destOrd="0" presId="urn:microsoft.com/office/officeart/2005/8/layout/chevron1"/>
    <dgm:cxn modelId="{3ECAF259-2D4E-4313-A32C-78E974406686}" type="presParOf" srcId="{DFB2FF1A-FEBA-4345-A216-3CB8D89EB76D}" destId="{F2467D2D-0BC3-4193-8DC7-058ED49DD218}" srcOrd="0" destOrd="0" presId="urn:microsoft.com/office/officeart/2005/8/layout/chevron1"/>
    <dgm:cxn modelId="{047E3B1A-73DD-4E8E-96DF-DA307A2AD79C}" type="presParOf" srcId="{DFB2FF1A-FEBA-4345-A216-3CB8D89EB76D}" destId="{A4FEAE5F-1546-4DC5-93FC-69A3E2FC0E94}" srcOrd="1" destOrd="0" presId="urn:microsoft.com/office/officeart/2005/8/layout/chevron1"/>
    <dgm:cxn modelId="{D6AD1F0F-6E74-44C6-ADE5-AF052006F98F}" type="presParOf" srcId="{DFB2FF1A-FEBA-4345-A216-3CB8D89EB76D}" destId="{8871F677-4422-4286-A7A6-653045EA3AF4}" srcOrd="2" destOrd="0" presId="urn:microsoft.com/office/officeart/2005/8/layout/chevron1"/>
    <dgm:cxn modelId="{6BCFCDAC-6CF5-46C7-B8F4-232ACCDA32CC}" type="presParOf" srcId="{DFB2FF1A-FEBA-4345-A216-3CB8D89EB76D}" destId="{657DB3ED-6B47-4996-8AFC-3F3569654042}" srcOrd="3" destOrd="0" presId="urn:microsoft.com/office/officeart/2005/8/layout/chevron1"/>
    <dgm:cxn modelId="{62BE1135-7DBC-4CDD-96A0-534DB403516B}" type="presParOf" srcId="{DFB2FF1A-FEBA-4345-A216-3CB8D89EB76D}" destId="{777713A7-567C-43E5-8923-0DBA0F1EB937}" srcOrd="4" destOrd="0" presId="urn:microsoft.com/office/officeart/2005/8/layout/chevron1"/>
    <dgm:cxn modelId="{1589835D-3987-46AB-8F19-201D5C93C71B}" type="presParOf" srcId="{DFB2FF1A-FEBA-4345-A216-3CB8D89EB76D}" destId="{A408B345-5F9E-4BF2-9782-97A5A905EC00}" srcOrd="5" destOrd="0" presId="urn:microsoft.com/office/officeart/2005/8/layout/chevron1"/>
    <dgm:cxn modelId="{46DD5809-C8D0-43FE-8EE2-9EFACDC464F5}" type="presParOf" srcId="{DFB2FF1A-FEBA-4345-A216-3CB8D89EB76D}" destId="{3C61F872-0A0E-4ACF-A5F7-4A6A9B3B1C5C}" srcOrd="6" destOrd="0" presId="urn:microsoft.com/office/officeart/2005/8/layout/chevron1"/>
    <dgm:cxn modelId="{8BD12D96-9387-4FB3-B5B9-78F8C3ED0CB7}" type="presParOf" srcId="{DFB2FF1A-FEBA-4345-A216-3CB8D89EB76D}" destId="{E85C0A4F-8946-4429-AC4C-BA8270418B32}" srcOrd="7" destOrd="0" presId="urn:microsoft.com/office/officeart/2005/8/layout/chevron1"/>
    <dgm:cxn modelId="{B8648F3D-6BAB-496A-BEF2-E1534B574750}" type="presParOf" srcId="{DFB2FF1A-FEBA-4345-A216-3CB8D89EB76D}" destId="{61C85725-46F4-4F71-8F7B-6E33F228453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0952AE-3FC7-46BB-AC26-3B6B86B1FCD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1EFDD7-2F43-4A18-A963-0549633EE00E}">
      <dgm:prSet phldrT="[Текст]"/>
      <dgm:spPr/>
      <dgm:t>
        <a:bodyPr/>
        <a:lstStyle/>
        <a:p>
          <a:r>
            <a:rPr lang="ru-RU" b="1" dirty="0" smtClean="0"/>
            <a:t>Анализ необходимости и выбор решения</a:t>
          </a:r>
          <a:endParaRPr lang="ru-RU" b="1" dirty="0"/>
        </a:p>
      </dgm:t>
    </dgm:pt>
    <dgm:pt modelId="{FCFFC821-7CFD-4C73-BC63-45EF0F9EC544}" type="parTrans" cxnId="{FE1FF897-1209-4E7D-B7FF-36466C427345}">
      <dgm:prSet/>
      <dgm:spPr/>
      <dgm:t>
        <a:bodyPr/>
        <a:lstStyle/>
        <a:p>
          <a:endParaRPr lang="ru-RU"/>
        </a:p>
      </dgm:t>
    </dgm:pt>
    <dgm:pt modelId="{ECA46202-1124-42A1-9FF9-608B04174D32}" type="sibTrans" cxnId="{FE1FF897-1209-4E7D-B7FF-36466C427345}">
      <dgm:prSet/>
      <dgm:spPr/>
      <dgm:t>
        <a:bodyPr/>
        <a:lstStyle/>
        <a:p>
          <a:endParaRPr lang="ru-RU"/>
        </a:p>
      </dgm:t>
    </dgm:pt>
    <dgm:pt modelId="{496BF22F-4871-436C-BDE1-9343C5D66820}">
      <dgm:prSet phldrT="[Текст]"/>
      <dgm:spPr/>
      <dgm:t>
        <a:bodyPr/>
        <a:lstStyle/>
        <a:p>
          <a:r>
            <a:rPr lang="ru-RU" b="1" dirty="0" smtClean="0"/>
            <a:t>Принятие решения</a:t>
          </a:r>
          <a:endParaRPr lang="ru-RU" b="1" dirty="0"/>
        </a:p>
      </dgm:t>
    </dgm:pt>
    <dgm:pt modelId="{93693BA2-B8E0-4B7E-9C8D-968F1748FB72}" type="parTrans" cxnId="{9F02331A-3824-45B7-8ABC-17E4B1351F99}">
      <dgm:prSet/>
      <dgm:spPr/>
      <dgm:t>
        <a:bodyPr/>
        <a:lstStyle/>
        <a:p>
          <a:endParaRPr lang="ru-RU"/>
        </a:p>
      </dgm:t>
    </dgm:pt>
    <dgm:pt modelId="{9A5529A3-66CA-41F4-AEBD-CED333F2FFDD}" type="sibTrans" cxnId="{9F02331A-3824-45B7-8ABC-17E4B1351F99}">
      <dgm:prSet/>
      <dgm:spPr/>
      <dgm:t>
        <a:bodyPr/>
        <a:lstStyle/>
        <a:p>
          <a:endParaRPr lang="ru-RU"/>
        </a:p>
      </dgm:t>
    </dgm:pt>
    <dgm:pt modelId="{EF999423-25CA-4B2F-92D1-D675B8158F13}">
      <dgm:prSet phldrT="[Текст]"/>
      <dgm:spPr/>
      <dgm:t>
        <a:bodyPr/>
        <a:lstStyle/>
        <a:p>
          <a:r>
            <a:rPr lang="ru-RU" b="1" dirty="0" err="1" smtClean="0"/>
            <a:t>Предпроектные</a:t>
          </a:r>
          <a:r>
            <a:rPr lang="ru-RU" b="1" dirty="0" smtClean="0"/>
            <a:t> работы и создание ТЗ</a:t>
          </a:r>
          <a:endParaRPr lang="ru-RU" b="1" dirty="0"/>
        </a:p>
      </dgm:t>
    </dgm:pt>
    <dgm:pt modelId="{84BD663A-BAD7-4B9E-AD85-3E2A86B1DDE7}" type="parTrans" cxnId="{54119118-C46A-4FED-B157-7E561F91EBC2}">
      <dgm:prSet/>
      <dgm:spPr/>
      <dgm:t>
        <a:bodyPr/>
        <a:lstStyle/>
        <a:p>
          <a:endParaRPr lang="ru-RU"/>
        </a:p>
      </dgm:t>
    </dgm:pt>
    <dgm:pt modelId="{46C06DDF-6AF3-4A5C-8519-8861630BE0BB}" type="sibTrans" cxnId="{54119118-C46A-4FED-B157-7E561F91EBC2}">
      <dgm:prSet/>
      <dgm:spPr/>
      <dgm:t>
        <a:bodyPr/>
        <a:lstStyle/>
        <a:p>
          <a:endParaRPr lang="ru-RU"/>
        </a:p>
      </dgm:t>
    </dgm:pt>
    <dgm:pt modelId="{8B96B1E4-CC69-4058-BFEE-BEB360C6CE5B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Подготовка КД</a:t>
          </a:r>
          <a:endParaRPr lang="ru-RU" b="1" dirty="0">
            <a:solidFill>
              <a:schemeClr val="bg1"/>
            </a:solidFill>
          </a:endParaRPr>
        </a:p>
      </dgm:t>
    </dgm:pt>
    <dgm:pt modelId="{CAE71979-C7A8-42FB-9DE0-354DD9D21D62}" type="parTrans" cxnId="{C657CF9B-133F-44F2-B6B2-A8CFE9F3A8C3}">
      <dgm:prSet/>
      <dgm:spPr/>
      <dgm:t>
        <a:bodyPr/>
        <a:lstStyle/>
        <a:p>
          <a:endParaRPr lang="ru-RU"/>
        </a:p>
      </dgm:t>
    </dgm:pt>
    <dgm:pt modelId="{A82ED1F5-9722-4CEF-AFFF-58214DBE851A}" type="sibTrans" cxnId="{C657CF9B-133F-44F2-B6B2-A8CFE9F3A8C3}">
      <dgm:prSet/>
      <dgm:spPr/>
      <dgm:t>
        <a:bodyPr/>
        <a:lstStyle/>
        <a:p>
          <a:endParaRPr lang="ru-RU"/>
        </a:p>
      </dgm:t>
    </dgm:pt>
    <dgm:pt modelId="{936F6FB7-6A5D-4AF4-9332-2BF8FD55AF8D}">
      <dgm:prSet phldrT="[Текст]"/>
      <dgm:spPr/>
      <dgm:t>
        <a:bodyPr/>
        <a:lstStyle/>
        <a:p>
          <a:r>
            <a:rPr lang="ru-RU" b="1" dirty="0" smtClean="0"/>
            <a:t>Разработка и внедрение</a:t>
          </a:r>
          <a:endParaRPr lang="ru-RU" b="1" dirty="0"/>
        </a:p>
      </dgm:t>
    </dgm:pt>
    <dgm:pt modelId="{2E95EE5F-E498-4DC7-930E-EA54BC743C2C}" type="parTrans" cxnId="{5C6B701F-61BB-4286-9DC8-A921A9CACF02}">
      <dgm:prSet/>
      <dgm:spPr/>
      <dgm:t>
        <a:bodyPr/>
        <a:lstStyle/>
        <a:p>
          <a:endParaRPr lang="ru-RU"/>
        </a:p>
      </dgm:t>
    </dgm:pt>
    <dgm:pt modelId="{56129AB8-8AE8-410F-AB93-3E706C6F9E77}" type="sibTrans" cxnId="{5C6B701F-61BB-4286-9DC8-A921A9CACF02}">
      <dgm:prSet/>
      <dgm:spPr/>
      <dgm:t>
        <a:bodyPr/>
        <a:lstStyle/>
        <a:p>
          <a:endParaRPr lang="ru-RU"/>
        </a:p>
      </dgm:t>
    </dgm:pt>
    <dgm:pt modelId="{16200D6D-087E-4C78-A305-E9BB46F2F34A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000" b="1" dirty="0" smtClean="0"/>
            <a:t>Заключение договоров отчуждения исключительного права</a:t>
          </a:r>
          <a:endParaRPr lang="ru-RU" sz="1000" b="1" dirty="0"/>
        </a:p>
      </dgm:t>
    </dgm:pt>
    <dgm:pt modelId="{6ABF9332-761F-467C-8F91-3FF597DA4889}" type="parTrans" cxnId="{F2AF35A4-B3B7-49AB-B8E7-E261155CE7B4}">
      <dgm:prSet/>
      <dgm:spPr/>
      <dgm:t>
        <a:bodyPr/>
        <a:lstStyle/>
        <a:p>
          <a:endParaRPr lang="ru-RU"/>
        </a:p>
      </dgm:t>
    </dgm:pt>
    <dgm:pt modelId="{0947E6A2-89E8-4F62-A316-160BE44021E0}" type="sibTrans" cxnId="{F2AF35A4-B3B7-49AB-B8E7-E261155CE7B4}">
      <dgm:prSet/>
      <dgm:spPr/>
      <dgm:t>
        <a:bodyPr/>
        <a:lstStyle/>
        <a:p>
          <a:endParaRPr lang="ru-RU"/>
        </a:p>
      </dgm:t>
    </dgm:pt>
    <dgm:pt modelId="{DFB2FF1A-FEBA-4345-A216-3CB8D89EB76D}" type="pres">
      <dgm:prSet presAssocID="{1D0952AE-3FC7-46BB-AC26-3B6B86B1FC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467D2D-0BC3-4193-8DC7-058ED49DD218}" type="pres">
      <dgm:prSet presAssocID="{F21EFDD7-2F43-4A18-A963-0549633EE00E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EAE5F-1546-4DC5-93FC-69A3E2FC0E94}" type="pres">
      <dgm:prSet presAssocID="{ECA46202-1124-42A1-9FF9-608B04174D32}" presName="parTxOnlySpace" presStyleCnt="0"/>
      <dgm:spPr/>
    </dgm:pt>
    <dgm:pt modelId="{8871F677-4422-4286-A7A6-653045EA3AF4}" type="pres">
      <dgm:prSet presAssocID="{496BF22F-4871-436C-BDE1-9343C5D66820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DB3ED-6B47-4996-8AFC-3F3569654042}" type="pres">
      <dgm:prSet presAssocID="{9A5529A3-66CA-41F4-AEBD-CED333F2FFDD}" presName="parTxOnlySpace" presStyleCnt="0"/>
      <dgm:spPr/>
    </dgm:pt>
    <dgm:pt modelId="{777713A7-567C-43E5-8923-0DBA0F1EB937}" type="pres">
      <dgm:prSet presAssocID="{EF999423-25CA-4B2F-92D1-D675B8158F1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8B345-5F9E-4BF2-9782-97A5A905EC00}" type="pres">
      <dgm:prSet presAssocID="{46C06DDF-6AF3-4A5C-8519-8861630BE0BB}" presName="parTxOnlySpace" presStyleCnt="0"/>
      <dgm:spPr/>
    </dgm:pt>
    <dgm:pt modelId="{3C61F872-0A0E-4ACF-A5F7-4A6A9B3B1C5C}" type="pres">
      <dgm:prSet presAssocID="{8B96B1E4-CC69-4058-BFEE-BEB360C6CE5B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C0A4F-8946-4429-AC4C-BA8270418B32}" type="pres">
      <dgm:prSet presAssocID="{A82ED1F5-9722-4CEF-AFFF-58214DBE851A}" presName="parTxOnlySpace" presStyleCnt="0"/>
      <dgm:spPr/>
    </dgm:pt>
    <dgm:pt modelId="{61C85725-46F4-4F71-8F7B-6E33F2284534}" type="pres">
      <dgm:prSet presAssocID="{936F6FB7-6A5D-4AF4-9332-2BF8FD55AF8D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EDDA8-09D9-4255-92DA-A6A6295BF178}" type="pres">
      <dgm:prSet presAssocID="{56129AB8-8AE8-410F-AB93-3E706C6F9E77}" presName="parTxOnlySpace" presStyleCnt="0"/>
      <dgm:spPr/>
    </dgm:pt>
    <dgm:pt modelId="{F1BBA404-A5AE-4323-8E8F-FEBB3203473D}" type="pres">
      <dgm:prSet presAssocID="{16200D6D-087E-4C78-A305-E9BB46F2F34A}" presName="parTxOnly" presStyleLbl="node1" presStyleIdx="5" presStyleCnt="6" custScaleX="135613" custScaleY="170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E6A88-5BE0-4BEA-B9C2-D43867B5152A}" type="presOf" srcId="{496BF22F-4871-436C-BDE1-9343C5D66820}" destId="{8871F677-4422-4286-A7A6-653045EA3AF4}" srcOrd="0" destOrd="0" presId="urn:microsoft.com/office/officeart/2005/8/layout/chevron1"/>
    <dgm:cxn modelId="{C657CF9B-133F-44F2-B6B2-A8CFE9F3A8C3}" srcId="{1D0952AE-3FC7-46BB-AC26-3B6B86B1FCD2}" destId="{8B96B1E4-CC69-4058-BFEE-BEB360C6CE5B}" srcOrd="3" destOrd="0" parTransId="{CAE71979-C7A8-42FB-9DE0-354DD9D21D62}" sibTransId="{A82ED1F5-9722-4CEF-AFFF-58214DBE851A}"/>
    <dgm:cxn modelId="{033B8C24-2C49-49B3-B0B3-B9464CFF7B38}" type="presOf" srcId="{EF999423-25CA-4B2F-92D1-D675B8158F13}" destId="{777713A7-567C-43E5-8923-0DBA0F1EB937}" srcOrd="0" destOrd="0" presId="urn:microsoft.com/office/officeart/2005/8/layout/chevron1"/>
    <dgm:cxn modelId="{F0B38696-6539-40BF-BAE3-CAE19DB322BC}" type="presOf" srcId="{F21EFDD7-2F43-4A18-A963-0549633EE00E}" destId="{F2467D2D-0BC3-4193-8DC7-058ED49DD218}" srcOrd="0" destOrd="0" presId="urn:microsoft.com/office/officeart/2005/8/layout/chevron1"/>
    <dgm:cxn modelId="{5C6B701F-61BB-4286-9DC8-A921A9CACF02}" srcId="{1D0952AE-3FC7-46BB-AC26-3B6B86B1FCD2}" destId="{936F6FB7-6A5D-4AF4-9332-2BF8FD55AF8D}" srcOrd="4" destOrd="0" parTransId="{2E95EE5F-E498-4DC7-930E-EA54BC743C2C}" sibTransId="{56129AB8-8AE8-410F-AB93-3E706C6F9E77}"/>
    <dgm:cxn modelId="{F2AF35A4-B3B7-49AB-B8E7-E261155CE7B4}" srcId="{1D0952AE-3FC7-46BB-AC26-3B6B86B1FCD2}" destId="{16200D6D-087E-4C78-A305-E9BB46F2F34A}" srcOrd="5" destOrd="0" parTransId="{6ABF9332-761F-467C-8F91-3FF597DA4889}" sibTransId="{0947E6A2-89E8-4F62-A316-160BE44021E0}"/>
    <dgm:cxn modelId="{FE1FF897-1209-4E7D-B7FF-36466C427345}" srcId="{1D0952AE-3FC7-46BB-AC26-3B6B86B1FCD2}" destId="{F21EFDD7-2F43-4A18-A963-0549633EE00E}" srcOrd="0" destOrd="0" parTransId="{FCFFC821-7CFD-4C73-BC63-45EF0F9EC544}" sibTransId="{ECA46202-1124-42A1-9FF9-608B04174D32}"/>
    <dgm:cxn modelId="{0864E2BC-EAA3-4B10-BFFC-A75508BC0B96}" type="presOf" srcId="{1D0952AE-3FC7-46BB-AC26-3B6B86B1FCD2}" destId="{DFB2FF1A-FEBA-4345-A216-3CB8D89EB76D}" srcOrd="0" destOrd="0" presId="urn:microsoft.com/office/officeart/2005/8/layout/chevron1"/>
    <dgm:cxn modelId="{54119118-C46A-4FED-B157-7E561F91EBC2}" srcId="{1D0952AE-3FC7-46BB-AC26-3B6B86B1FCD2}" destId="{EF999423-25CA-4B2F-92D1-D675B8158F13}" srcOrd="2" destOrd="0" parTransId="{84BD663A-BAD7-4B9E-AD85-3E2A86B1DDE7}" sibTransId="{46C06DDF-6AF3-4A5C-8519-8861630BE0BB}"/>
    <dgm:cxn modelId="{FD5B3C8B-9607-4E73-ADDC-134AC61EDC48}" type="presOf" srcId="{8B96B1E4-CC69-4058-BFEE-BEB360C6CE5B}" destId="{3C61F872-0A0E-4ACF-A5F7-4A6A9B3B1C5C}" srcOrd="0" destOrd="0" presId="urn:microsoft.com/office/officeart/2005/8/layout/chevron1"/>
    <dgm:cxn modelId="{9F02331A-3824-45B7-8ABC-17E4B1351F99}" srcId="{1D0952AE-3FC7-46BB-AC26-3B6B86B1FCD2}" destId="{496BF22F-4871-436C-BDE1-9343C5D66820}" srcOrd="1" destOrd="0" parTransId="{93693BA2-B8E0-4B7E-9C8D-968F1748FB72}" sibTransId="{9A5529A3-66CA-41F4-AEBD-CED333F2FFDD}"/>
    <dgm:cxn modelId="{E978A64E-A27A-42B4-AED5-8A6BDF719809}" type="presOf" srcId="{16200D6D-087E-4C78-A305-E9BB46F2F34A}" destId="{F1BBA404-A5AE-4323-8E8F-FEBB3203473D}" srcOrd="0" destOrd="0" presId="urn:microsoft.com/office/officeart/2005/8/layout/chevron1"/>
    <dgm:cxn modelId="{31A6FD66-0954-41A0-9B2E-F824AF7A020A}" type="presOf" srcId="{936F6FB7-6A5D-4AF4-9332-2BF8FD55AF8D}" destId="{61C85725-46F4-4F71-8F7B-6E33F2284534}" srcOrd="0" destOrd="0" presId="urn:microsoft.com/office/officeart/2005/8/layout/chevron1"/>
    <dgm:cxn modelId="{6E9BB2D2-81C6-46A6-92C9-C4FDC8397723}" type="presParOf" srcId="{DFB2FF1A-FEBA-4345-A216-3CB8D89EB76D}" destId="{F2467D2D-0BC3-4193-8DC7-058ED49DD218}" srcOrd="0" destOrd="0" presId="urn:microsoft.com/office/officeart/2005/8/layout/chevron1"/>
    <dgm:cxn modelId="{CA630CFD-52F2-45B1-9180-3DDEC8650876}" type="presParOf" srcId="{DFB2FF1A-FEBA-4345-A216-3CB8D89EB76D}" destId="{A4FEAE5F-1546-4DC5-93FC-69A3E2FC0E94}" srcOrd="1" destOrd="0" presId="urn:microsoft.com/office/officeart/2005/8/layout/chevron1"/>
    <dgm:cxn modelId="{841E7C64-019A-4010-9FB0-DFC7643F8FF6}" type="presParOf" srcId="{DFB2FF1A-FEBA-4345-A216-3CB8D89EB76D}" destId="{8871F677-4422-4286-A7A6-653045EA3AF4}" srcOrd="2" destOrd="0" presId="urn:microsoft.com/office/officeart/2005/8/layout/chevron1"/>
    <dgm:cxn modelId="{6E854065-CEDC-4290-BCB2-E2AB8969B639}" type="presParOf" srcId="{DFB2FF1A-FEBA-4345-A216-3CB8D89EB76D}" destId="{657DB3ED-6B47-4996-8AFC-3F3569654042}" srcOrd="3" destOrd="0" presId="urn:microsoft.com/office/officeart/2005/8/layout/chevron1"/>
    <dgm:cxn modelId="{B40F22DB-1F66-43C5-B953-1DE4F0D93FE1}" type="presParOf" srcId="{DFB2FF1A-FEBA-4345-A216-3CB8D89EB76D}" destId="{777713A7-567C-43E5-8923-0DBA0F1EB937}" srcOrd="4" destOrd="0" presId="urn:microsoft.com/office/officeart/2005/8/layout/chevron1"/>
    <dgm:cxn modelId="{D398A423-482A-46D9-8F09-5062C4463328}" type="presParOf" srcId="{DFB2FF1A-FEBA-4345-A216-3CB8D89EB76D}" destId="{A408B345-5F9E-4BF2-9782-97A5A905EC00}" srcOrd="5" destOrd="0" presId="urn:microsoft.com/office/officeart/2005/8/layout/chevron1"/>
    <dgm:cxn modelId="{6A43D0D3-F0EA-443D-98DA-87AE76329C03}" type="presParOf" srcId="{DFB2FF1A-FEBA-4345-A216-3CB8D89EB76D}" destId="{3C61F872-0A0E-4ACF-A5F7-4A6A9B3B1C5C}" srcOrd="6" destOrd="0" presId="urn:microsoft.com/office/officeart/2005/8/layout/chevron1"/>
    <dgm:cxn modelId="{01D44DDA-5663-41AE-AFD1-450EFC9E9572}" type="presParOf" srcId="{DFB2FF1A-FEBA-4345-A216-3CB8D89EB76D}" destId="{E85C0A4F-8946-4429-AC4C-BA8270418B32}" srcOrd="7" destOrd="0" presId="urn:microsoft.com/office/officeart/2005/8/layout/chevron1"/>
    <dgm:cxn modelId="{DA81295F-0B44-491E-9FFF-D3F634C9874B}" type="presParOf" srcId="{DFB2FF1A-FEBA-4345-A216-3CB8D89EB76D}" destId="{61C85725-46F4-4F71-8F7B-6E33F2284534}" srcOrd="8" destOrd="0" presId="urn:microsoft.com/office/officeart/2005/8/layout/chevron1"/>
    <dgm:cxn modelId="{AE01DDEB-0F77-40BA-BBC1-1FA6EB6A5B54}" type="presParOf" srcId="{DFB2FF1A-FEBA-4345-A216-3CB8D89EB76D}" destId="{B08EDDA8-09D9-4255-92DA-A6A6295BF178}" srcOrd="9" destOrd="0" presId="urn:microsoft.com/office/officeart/2005/8/layout/chevron1"/>
    <dgm:cxn modelId="{77CFB35F-D61F-437D-BE59-C443918A0CCD}" type="presParOf" srcId="{DFB2FF1A-FEBA-4345-A216-3CB8D89EB76D}" destId="{F1BBA404-A5AE-4323-8E8F-FEBB3203473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67D2D-0BC3-4193-8DC7-058ED49DD218}">
      <dsp:nvSpPr>
        <dsp:cNvPr id="0" name=""/>
        <dsp:cNvSpPr/>
      </dsp:nvSpPr>
      <dsp:spPr>
        <a:xfrm>
          <a:off x="1922" y="249577"/>
          <a:ext cx="1711310" cy="684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Анализ необходимости и выбор решения</a:t>
          </a:r>
          <a:endParaRPr lang="ru-RU" sz="1000" b="1" kern="1200" dirty="0"/>
        </a:p>
      </dsp:txBody>
      <dsp:txXfrm>
        <a:off x="344184" y="249577"/>
        <a:ext cx="1026786" cy="684524"/>
      </dsp:txXfrm>
    </dsp:sp>
    <dsp:sp modelId="{8871F677-4422-4286-A7A6-653045EA3AF4}">
      <dsp:nvSpPr>
        <dsp:cNvPr id="0" name=""/>
        <dsp:cNvSpPr/>
      </dsp:nvSpPr>
      <dsp:spPr>
        <a:xfrm>
          <a:off x="1542102" y="249577"/>
          <a:ext cx="1711310" cy="684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Принятие решения</a:t>
          </a:r>
          <a:endParaRPr lang="ru-RU" sz="1000" b="1" kern="1200" dirty="0"/>
        </a:p>
      </dsp:txBody>
      <dsp:txXfrm>
        <a:off x="1884364" y="249577"/>
        <a:ext cx="1026786" cy="684524"/>
      </dsp:txXfrm>
    </dsp:sp>
    <dsp:sp modelId="{777713A7-567C-43E5-8923-0DBA0F1EB937}">
      <dsp:nvSpPr>
        <dsp:cNvPr id="0" name=""/>
        <dsp:cNvSpPr/>
      </dsp:nvSpPr>
      <dsp:spPr>
        <a:xfrm>
          <a:off x="3082281" y="249577"/>
          <a:ext cx="1711310" cy="684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/>
            <a:t>Предпроектные</a:t>
          </a:r>
          <a:r>
            <a:rPr lang="ru-RU" sz="1000" b="1" kern="1200" dirty="0" smtClean="0"/>
            <a:t> работы и создание ТЗ</a:t>
          </a:r>
          <a:endParaRPr lang="ru-RU" sz="1000" b="1" kern="1200" dirty="0"/>
        </a:p>
      </dsp:txBody>
      <dsp:txXfrm>
        <a:off x="3424543" y="249577"/>
        <a:ext cx="1026786" cy="684524"/>
      </dsp:txXfrm>
    </dsp:sp>
    <dsp:sp modelId="{3C61F872-0A0E-4ACF-A5F7-4A6A9B3B1C5C}">
      <dsp:nvSpPr>
        <dsp:cNvPr id="0" name=""/>
        <dsp:cNvSpPr/>
      </dsp:nvSpPr>
      <dsp:spPr>
        <a:xfrm>
          <a:off x="4622461" y="249577"/>
          <a:ext cx="1711310" cy="684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Подготовка КД</a:t>
          </a:r>
          <a:endParaRPr lang="ru-RU" sz="1000" b="1" kern="1200" dirty="0"/>
        </a:p>
      </dsp:txBody>
      <dsp:txXfrm>
        <a:off x="4964723" y="249577"/>
        <a:ext cx="1026786" cy="684524"/>
      </dsp:txXfrm>
    </dsp:sp>
    <dsp:sp modelId="{61C85725-46F4-4F71-8F7B-6E33F2284534}">
      <dsp:nvSpPr>
        <dsp:cNvPr id="0" name=""/>
        <dsp:cNvSpPr/>
      </dsp:nvSpPr>
      <dsp:spPr>
        <a:xfrm>
          <a:off x="6162640" y="249577"/>
          <a:ext cx="1711310" cy="684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Разработка и внедрение</a:t>
          </a:r>
          <a:endParaRPr lang="ru-RU" sz="1000" b="1" kern="1200" dirty="0"/>
        </a:p>
      </dsp:txBody>
      <dsp:txXfrm>
        <a:off x="6504902" y="249577"/>
        <a:ext cx="1026786" cy="684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67D2D-0BC3-4193-8DC7-058ED49DD218}">
      <dsp:nvSpPr>
        <dsp:cNvPr id="0" name=""/>
        <dsp:cNvSpPr/>
      </dsp:nvSpPr>
      <dsp:spPr>
        <a:xfrm>
          <a:off x="1922" y="249577"/>
          <a:ext cx="1711310" cy="684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Анализ необходимости и выбор решения</a:t>
          </a:r>
          <a:endParaRPr lang="ru-RU" sz="1000" b="1" kern="1200" dirty="0"/>
        </a:p>
      </dsp:txBody>
      <dsp:txXfrm>
        <a:off x="344184" y="249577"/>
        <a:ext cx="1026786" cy="684524"/>
      </dsp:txXfrm>
    </dsp:sp>
    <dsp:sp modelId="{8871F677-4422-4286-A7A6-653045EA3AF4}">
      <dsp:nvSpPr>
        <dsp:cNvPr id="0" name=""/>
        <dsp:cNvSpPr/>
      </dsp:nvSpPr>
      <dsp:spPr>
        <a:xfrm>
          <a:off x="1542102" y="249577"/>
          <a:ext cx="1711310" cy="684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Принятие решения</a:t>
          </a:r>
          <a:endParaRPr lang="ru-RU" sz="1000" b="1" kern="1200" dirty="0"/>
        </a:p>
      </dsp:txBody>
      <dsp:txXfrm>
        <a:off x="1884364" y="249577"/>
        <a:ext cx="1026786" cy="684524"/>
      </dsp:txXfrm>
    </dsp:sp>
    <dsp:sp modelId="{777713A7-567C-43E5-8923-0DBA0F1EB937}">
      <dsp:nvSpPr>
        <dsp:cNvPr id="0" name=""/>
        <dsp:cNvSpPr/>
      </dsp:nvSpPr>
      <dsp:spPr>
        <a:xfrm>
          <a:off x="3082281" y="249577"/>
          <a:ext cx="1711310" cy="684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/>
            <a:t>Предпроектные</a:t>
          </a:r>
          <a:r>
            <a:rPr lang="ru-RU" sz="1000" b="1" kern="1200" dirty="0" smtClean="0"/>
            <a:t> работы и создание ТЗ</a:t>
          </a:r>
          <a:endParaRPr lang="ru-RU" sz="1000" b="1" kern="1200" dirty="0"/>
        </a:p>
      </dsp:txBody>
      <dsp:txXfrm>
        <a:off x="3424543" y="249577"/>
        <a:ext cx="1026786" cy="684524"/>
      </dsp:txXfrm>
    </dsp:sp>
    <dsp:sp modelId="{3C61F872-0A0E-4ACF-A5F7-4A6A9B3B1C5C}">
      <dsp:nvSpPr>
        <dsp:cNvPr id="0" name=""/>
        <dsp:cNvSpPr/>
      </dsp:nvSpPr>
      <dsp:spPr>
        <a:xfrm>
          <a:off x="4622461" y="249577"/>
          <a:ext cx="1711310" cy="684524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</a:rPr>
            <a:t>Подготовка КД</a:t>
          </a:r>
          <a:endParaRPr lang="ru-RU" sz="1000" b="1" kern="1200" dirty="0">
            <a:solidFill>
              <a:schemeClr val="bg1"/>
            </a:solidFill>
          </a:endParaRPr>
        </a:p>
      </dsp:txBody>
      <dsp:txXfrm>
        <a:off x="4964723" y="249577"/>
        <a:ext cx="1026786" cy="684524"/>
      </dsp:txXfrm>
    </dsp:sp>
    <dsp:sp modelId="{61C85725-46F4-4F71-8F7B-6E33F2284534}">
      <dsp:nvSpPr>
        <dsp:cNvPr id="0" name=""/>
        <dsp:cNvSpPr/>
      </dsp:nvSpPr>
      <dsp:spPr>
        <a:xfrm>
          <a:off x="6162640" y="249577"/>
          <a:ext cx="1711310" cy="6845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Разработка и внедрение</a:t>
          </a:r>
          <a:endParaRPr lang="ru-RU" sz="1000" b="1" kern="1200" dirty="0"/>
        </a:p>
      </dsp:txBody>
      <dsp:txXfrm>
        <a:off x="6504902" y="249577"/>
        <a:ext cx="1026786" cy="684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67D2D-0BC3-4193-8DC7-058ED49DD218}">
      <dsp:nvSpPr>
        <dsp:cNvPr id="0" name=""/>
        <dsp:cNvSpPr/>
      </dsp:nvSpPr>
      <dsp:spPr>
        <a:xfrm>
          <a:off x="2504" y="486111"/>
          <a:ext cx="1365007" cy="5460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Анализ необходимости и выбор решения</a:t>
          </a:r>
          <a:endParaRPr lang="ru-RU" sz="800" b="1" kern="1200" dirty="0"/>
        </a:p>
      </dsp:txBody>
      <dsp:txXfrm>
        <a:off x="275505" y="486111"/>
        <a:ext cx="819005" cy="546002"/>
      </dsp:txXfrm>
    </dsp:sp>
    <dsp:sp modelId="{8871F677-4422-4286-A7A6-653045EA3AF4}">
      <dsp:nvSpPr>
        <dsp:cNvPr id="0" name=""/>
        <dsp:cNvSpPr/>
      </dsp:nvSpPr>
      <dsp:spPr>
        <a:xfrm>
          <a:off x="1231011" y="486111"/>
          <a:ext cx="1365007" cy="5460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Принятие решения</a:t>
          </a:r>
          <a:endParaRPr lang="ru-RU" sz="800" b="1" kern="1200" dirty="0"/>
        </a:p>
      </dsp:txBody>
      <dsp:txXfrm>
        <a:off x="1504012" y="486111"/>
        <a:ext cx="819005" cy="546002"/>
      </dsp:txXfrm>
    </dsp:sp>
    <dsp:sp modelId="{777713A7-567C-43E5-8923-0DBA0F1EB937}">
      <dsp:nvSpPr>
        <dsp:cNvPr id="0" name=""/>
        <dsp:cNvSpPr/>
      </dsp:nvSpPr>
      <dsp:spPr>
        <a:xfrm>
          <a:off x="2459517" y="486111"/>
          <a:ext cx="1365007" cy="5460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err="1" smtClean="0"/>
            <a:t>Предпроектные</a:t>
          </a:r>
          <a:r>
            <a:rPr lang="ru-RU" sz="800" b="1" kern="1200" dirty="0" smtClean="0"/>
            <a:t> работы и создание ТЗ</a:t>
          </a:r>
          <a:endParaRPr lang="ru-RU" sz="800" b="1" kern="1200" dirty="0"/>
        </a:p>
      </dsp:txBody>
      <dsp:txXfrm>
        <a:off x="2732518" y="486111"/>
        <a:ext cx="819005" cy="546002"/>
      </dsp:txXfrm>
    </dsp:sp>
    <dsp:sp modelId="{3C61F872-0A0E-4ACF-A5F7-4A6A9B3B1C5C}">
      <dsp:nvSpPr>
        <dsp:cNvPr id="0" name=""/>
        <dsp:cNvSpPr/>
      </dsp:nvSpPr>
      <dsp:spPr>
        <a:xfrm>
          <a:off x="3688024" y="486111"/>
          <a:ext cx="1365007" cy="546002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bg1"/>
              </a:solidFill>
            </a:rPr>
            <a:t>Подготовка КД</a:t>
          </a:r>
          <a:endParaRPr lang="ru-RU" sz="800" b="1" kern="1200" dirty="0">
            <a:solidFill>
              <a:schemeClr val="bg1"/>
            </a:solidFill>
          </a:endParaRPr>
        </a:p>
      </dsp:txBody>
      <dsp:txXfrm>
        <a:off x="3961025" y="486111"/>
        <a:ext cx="819005" cy="546002"/>
      </dsp:txXfrm>
    </dsp:sp>
    <dsp:sp modelId="{61C85725-46F4-4F71-8F7B-6E33F2284534}">
      <dsp:nvSpPr>
        <dsp:cNvPr id="0" name=""/>
        <dsp:cNvSpPr/>
      </dsp:nvSpPr>
      <dsp:spPr>
        <a:xfrm>
          <a:off x="4916531" y="486111"/>
          <a:ext cx="1365007" cy="5460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Разработка и внедрение</a:t>
          </a:r>
          <a:endParaRPr lang="ru-RU" sz="800" b="1" kern="1200" dirty="0"/>
        </a:p>
      </dsp:txBody>
      <dsp:txXfrm>
        <a:off x="5189532" y="486111"/>
        <a:ext cx="819005" cy="546002"/>
      </dsp:txXfrm>
    </dsp:sp>
    <dsp:sp modelId="{F1BBA404-A5AE-4323-8E8F-FEBB3203473D}">
      <dsp:nvSpPr>
        <dsp:cNvPr id="0" name=""/>
        <dsp:cNvSpPr/>
      </dsp:nvSpPr>
      <dsp:spPr>
        <a:xfrm>
          <a:off x="6145037" y="294472"/>
          <a:ext cx="1851127" cy="929280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Заключение договоров отчуждения исключительного права</a:t>
          </a:r>
          <a:endParaRPr lang="ru-RU" sz="1000" b="1" kern="1200" dirty="0"/>
        </a:p>
      </dsp:txBody>
      <dsp:txXfrm>
        <a:off x="6609677" y="294472"/>
        <a:ext cx="921847" cy="92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EE17D-6287-4525-B633-0F1736BBCD2C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507FC-E0AA-4BD2-A921-299ECCAD97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86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FA573-A8B2-4076-BFEB-BAE88A8D0247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1550-21AC-44BE-B177-FC59FD61A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8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971600" y="6703955"/>
            <a:ext cx="8172400" cy="181429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07704" y="1124744"/>
            <a:ext cx="7236296" cy="720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741682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963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_3_1024_768.jpg"/>
          <p:cNvPicPr>
            <a:picLocks noChangeAspect="1"/>
          </p:cNvPicPr>
          <p:nvPr userDrawn="1"/>
        </p:nvPicPr>
        <p:blipFill>
          <a:blip r:embed="rId2" cstate="print"/>
          <a:srcRect l="5638" r="78999"/>
          <a:stretch>
            <a:fillRect/>
          </a:stretch>
        </p:blipFill>
        <p:spPr>
          <a:xfrm>
            <a:off x="-36512" y="0"/>
            <a:ext cx="1404789" cy="6858000"/>
          </a:xfrm>
          <a:prstGeom prst="rect">
            <a:avLst/>
          </a:prstGeom>
        </p:spPr>
      </p:pic>
      <p:pic>
        <p:nvPicPr>
          <p:cNvPr id="8" name="Picture 16" descr="Герб cop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4644"/>
            <a:ext cx="805202" cy="126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971600" y="6703955"/>
            <a:ext cx="8172400" cy="181429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955" y="87086"/>
            <a:ext cx="794156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786956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_3_1024_768.jpg"/>
          <p:cNvPicPr>
            <a:picLocks noChangeAspect="1"/>
          </p:cNvPicPr>
          <p:nvPr userDrawn="1"/>
        </p:nvPicPr>
        <p:blipFill>
          <a:blip r:embed="rId2" cstate="print"/>
          <a:srcRect l="7142" r="81588"/>
          <a:stretch>
            <a:fillRect/>
          </a:stretch>
        </p:blipFill>
        <p:spPr>
          <a:xfrm>
            <a:off x="-36512" y="0"/>
            <a:ext cx="1030514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1296144" y="1268760"/>
            <a:ext cx="7884368" cy="720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7508-AC67-410B-A50D-CE0D70AA49A4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57508-AC67-410B-A50D-CE0D70AA49A4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70E81-3961-43F1-856F-8E7FFD45B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6676" y="2447891"/>
            <a:ext cx="7245804" cy="2376264"/>
          </a:xfrm>
        </p:spPr>
        <p:txBody>
          <a:bodyPr>
            <a:noAutofit/>
          </a:bodyPr>
          <a:lstStyle/>
          <a:p>
            <a:r>
              <a:rPr lang="ru-RU" sz="50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Учет муниципальных информационных систем как объектов интеллектуальной собственности </a:t>
            </a:r>
          </a:p>
        </p:txBody>
      </p:sp>
      <p:pic>
        <p:nvPicPr>
          <p:cNvPr id="4" name="Рисунок 3" descr="3_3_1024_768.jpg"/>
          <p:cNvPicPr>
            <a:picLocks noChangeAspect="1"/>
          </p:cNvPicPr>
          <p:nvPr/>
        </p:nvPicPr>
        <p:blipFill>
          <a:blip r:embed="rId2" cstate="print"/>
          <a:srcRect l="5638" r="78999"/>
          <a:stretch>
            <a:fillRect/>
          </a:stretch>
        </p:blipFill>
        <p:spPr>
          <a:xfrm>
            <a:off x="-108520" y="0"/>
            <a:ext cx="1404789" cy="6858000"/>
          </a:xfrm>
          <a:prstGeom prst="rect">
            <a:avLst/>
          </a:prstGeom>
        </p:spPr>
      </p:pic>
      <p:pic>
        <p:nvPicPr>
          <p:cNvPr id="6" name="Picture 16" descr="Герб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515" y="224644"/>
            <a:ext cx="805202" cy="126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71800" y="188640"/>
            <a:ext cx="6255695" cy="900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Администрация города Красноярска</a:t>
            </a:r>
          </a:p>
          <a:p>
            <a:pPr marL="0" marR="0" lvl="0" indent="0" algn="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/>
              <a:t>Управление информатизации и связи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466655" y="6174305"/>
            <a:ext cx="7560840" cy="405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aseline="0" dirty="0" smtClean="0"/>
              <a:t>Красноярск</a:t>
            </a:r>
            <a:r>
              <a:rPr lang="ru-RU" sz="2000" dirty="0" smtClean="0"/>
              <a:t> 2014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86635" y="87086"/>
            <a:ext cx="7713888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A20000"/>
                </a:solidFill>
                <a:ea typeface="+mn-ea"/>
                <a:cs typeface="+mn-cs"/>
              </a:rPr>
              <a:t>Нормативно-правовая база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8621" y="1329903"/>
            <a:ext cx="763863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Полномочия органов местного самоуправления в сфере информатизации и связи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установлены: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Федеральным законом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от 27.07.2006 № 149-ФЗ «Об информации, информационных технологиях и о защите информации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»;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Федеральным законом от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09.02.2009 № 8-ФЗ «Об обеспечении доступа к информации о деятельности государственных органов и органов местного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самоуправления»;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Федеральным законом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от 27.07.2010 № 210-ФЗ «Об организации предоставления государственных и муниципальных услуг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86635" y="87086"/>
            <a:ext cx="7713888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A20000"/>
                </a:solidFill>
                <a:ea typeface="+mn-ea"/>
                <a:cs typeface="+mn-cs"/>
              </a:rPr>
              <a:t>МИС города Красноярска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23879" y="1403775"/>
            <a:ext cx="763863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Распоряжение администрации города от 25.03.2009 № 217-ж «Об утверждении Положения о муниципальных информационных системах»: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МИС создаются по решению органов городского самоуправления, муниципальных предприятий и учреждений за счет средств бюджета города;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МИС включаются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Реестр сведений о муниципальных информационных системах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 подлежат бухгалтерскому учету;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 способа разработки:</a:t>
            </a:r>
          </a:p>
          <a:p>
            <a:pPr marL="800100" lvl="1" indent="-3429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сторонними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организациями, привлеченными в соответствии с действующим законодательством к выполнению указанного вида работ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800100" lvl="1" indent="-34290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специалистами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управления информатизации и связи администрации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города.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51593057"/>
              </p:ext>
            </p:extLst>
          </p:nvPr>
        </p:nvGraphicFramePr>
        <p:xfrm>
          <a:off x="1151621" y="5350665"/>
          <a:ext cx="7875874" cy="118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46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168806" y="1602921"/>
            <a:ext cx="3909129" cy="155604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86635" y="87086"/>
            <a:ext cx="7713888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A20000"/>
                </a:solidFill>
                <a:ea typeface="+mn-ea"/>
                <a:cs typeface="+mn-cs"/>
              </a:rPr>
              <a:t>Где и как учитывать ИС?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21649" y="3564015"/>
            <a:ext cx="74756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До 2011 года ИС </a:t>
            </a:r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</a:rPr>
              <a:t>учитывались в Реестре муниципальной собственности </a:t>
            </a: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города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Красноярска отдельным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пунктом «Реестр имущественных прав (исключительные права на результаты интеллектуальной деятельности и на средства индивидуализации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)».</a:t>
            </a:r>
          </a:p>
          <a:p>
            <a:pPr>
              <a:spcAft>
                <a:spcPts val="600"/>
              </a:spcAft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2011 год - </a:t>
            </a:r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</a:rPr>
              <a:t>приказ Минэкономразвития </a:t>
            </a:r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</a:rPr>
              <a:t>РФ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об утверждении Порядка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ведения органами местного самоуправления реестров муниципального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имущества =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</a:rPr>
              <a:t>исключительные права муниципальных образований на результаты интеллектуальной деятельности не являются объектами учета в реестре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64787" y="1615860"/>
            <a:ext cx="7796246" cy="153017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64787" y="1680753"/>
            <a:ext cx="391314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ИС – продукт, созданный, приобретенный за счет средств бюджета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ИС - результат интеллектуальной деятельности, подлежащий правовой охране и бухгалтерскому учету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82090" y="1680753"/>
            <a:ext cx="357894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Гражданский кодекс РФ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Положение по бухгалтерскому учету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(14/2007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«Учет нематериальных активов» (утв. приказом Минфина России от 27.12.2007 № 153н)</a:t>
            </a:r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4993359" y="2261680"/>
            <a:ext cx="535244" cy="23852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86635" y="87086"/>
            <a:ext cx="7713888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A20000"/>
                </a:solidFill>
                <a:ea typeface="+mn-ea"/>
                <a:cs typeface="+mn-cs"/>
              </a:rPr>
              <a:t>Процесс создания ИС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06615" y="2168860"/>
            <a:ext cx="387043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Вариант 1. </a:t>
            </a:r>
          </a:p>
          <a:p>
            <a:pPr>
              <a:spcAft>
                <a:spcPts val="600"/>
              </a:spcAft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Создание новой ИС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В соответствии с ГК РФ все права на ИС принадлежат исполнителю (если муниципальным контрактом не предусмотрено иное)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Предмет контракта – работы или услуги, в результате которых создается объект интеллектуальной собственности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Необходимо заключить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договор отчуждения исключительного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права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, который позволит определить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созданный объект как продукт интеллектуальной собственности,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осуществить бухучет и включить ИС в реестр муниципальной собственности как нематериальный актив</a:t>
            </a: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3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04586041"/>
              </p:ext>
            </p:extLst>
          </p:nvPr>
        </p:nvGraphicFramePr>
        <p:xfrm>
          <a:off x="1184406" y="1223755"/>
          <a:ext cx="7875874" cy="118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59428718"/>
              </p:ext>
            </p:extLst>
          </p:nvPr>
        </p:nvGraphicFramePr>
        <p:xfrm>
          <a:off x="1061610" y="5339774"/>
          <a:ext cx="7998670" cy="1518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89657" y="2168861"/>
            <a:ext cx="393783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Вариант 2. </a:t>
            </a:r>
          </a:p>
          <a:p>
            <a:pPr>
              <a:spcAft>
                <a:spcPts val="600"/>
              </a:spcAft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Покупка готовой ИС («коробочная вариант»)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Отношения регулируются лицензионным договором (лицензией)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Покупатель (лицензиат) имеет только право пользования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В случае модернизации или иной доработки ИС необходимо заключить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договор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отчуждения исключительного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права на часть программного продукта,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 который разработан по заказу муниципального образования. Это позволит выделить и учесть нематериальный объект и использовать на него бюджетные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28008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Герб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6" y="116632"/>
            <a:ext cx="759422" cy="119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87624" y="2924944"/>
            <a:ext cx="777691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0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165422" y="5679250"/>
            <a:ext cx="7592043" cy="882098"/>
          </a:xfrm>
          <a:prstGeom prst="rect">
            <a:avLst/>
          </a:prstGeom>
        </p:spPr>
        <p:txBody>
          <a:bodyPr/>
          <a:lstStyle/>
          <a:p>
            <a:pPr marL="63500" indent="-255588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2000" b="1" dirty="0" smtClean="0">
                <a:solidFill>
                  <a:srgbClr val="A20000"/>
                </a:solidFill>
              </a:rPr>
              <a:t>Маркина Людмила Николаевна</a:t>
            </a:r>
            <a:endParaRPr lang="ru-RU" sz="2000" b="1" dirty="0">
              <a:solidFill>
                <a:srgbClr val="A20000"/>
              </a:solidFill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2000" dirty="0">
                <a:solidFill>
                  <a:srgbClr val="A20000"/>
                </a:solidFill>
              </a:rPr>
              <a:t>з</a:t>
            </a:r>
            <a:r>
              <a:rPr lang="ru-RU" sz="2000" dirty="0" smtClean="0">
                <a:solidFill>
                  <a:srgbClr val="A20000"/>
                </a:solidFill>
              </a:rPr>
              <a:t>аместитель руководителя управления </a:t>
            </a:r>
            <a:r>
              <a:rPr lang="ru-RU" sz="2000" dirty="0">
                <a:solidFill>
                  <a:srgbClr val="A20000"/>
                </a:solidFill>
              </a:rPr>
              <a:t>информатизации и связи администрации </a:t>
            </a:r>
            <a:r>
              <a:rPr lang="ru-RU" sz="2000" dirty="0" smtClean="0">
                <a:solidFill>
                  <a:srgbClr val="A20000"/>
                </a:solidFill>
              </a:rPr>
              <a:t>г. Красноярска</a:t>
            </a:r>
            <a:r>
              <a:rPr lang="ru-RU" sz="2000" dirty="0">
                <a:solidFill>
                  <a:srgbClr val="A20000"/>
                </a:solidFill>
                <a:latin typeface="Opium" pitchFamily="2" charset="0"/>
              </a:rPr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3439</TotalTime>
  <Words>484</Words>
  <Application>Microsoft Office PowerPoint</Application>
  <PresentationFormat>Экран (4:3)</PresentationFormat>
  <Paragraphs>54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Учет муниципальных информационных систем как объектов интеллектуальной собственности </vt:lpstr>
      <vt:lpstr>Нормативно-правовая база</vt:lpstr>
      <vt:lpstr>МИС города Красноярска</vt:lpstr>
      <vt:lpstr>Где и как учитывать ИС?</vt:lpstr>
      <vt:lpstr>Процесс создания ИС</vt:lpstr>
      <vt:lpstr>Презентация PowerPoint</vt:lpstr>
    </vt:vector>
  </TitlesOfParts>
  <Company>Администрация города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Тукалова</dc:creator>
  <cp:lastModifiedBy>Маркина Людмила Николаевна</cp:lastModifiedBy>
  <cp:revision>202</cp:revision>
  <dcterms:created xsi:type="dcterms:W3CDTF">2010-10-12T04:08:28Z</dcterms:created>
  <dcterms:modified xsi:type="dcterms:W3CDTF">2014-10-14T07:57:30Z</dcterms:modified>
</cp:coreProperties>
</file>