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D431B-0930-4EE0-9002-D37A097EFE0B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06DDF-9EBD-49E7-A91C-8A3AD820D0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Корнев - Доклад амнистия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571500" y="0"/>
            <a:ext cx="8001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ProGrade</dc:creator>
  <cp:lastModifiedBy>ProGrade</cp:lastModifiedBy>
  <cp:revision>1</cp:revision>
  <dcterms:created xsi:type="dcterms:W3CDTF">2017-10-19T05:24:30Z</dcterms:created>
  <dcterms:modified xsi:type="dcterms:W3CDTF">2017-10-19T05:25:06Z</dcterms:modified>
</cp:coreProperties>
</file>