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287" r:id="rId3"/>
    <p:sldId id="301" r:id="rId4"/>
    <p:sldId id="302" r:id="rId5"/>
    <p:sldId id="308" r:id="rId6"/>
    <p:sldId id="300" r:id="rId7"/>
    <p:sldId id="294" r:id="rId8"/>
    <p:sldId id="309" r:id="rId9"/>
    <p:sldId id="284" r:id="rId10"/>
    <p:sldId id="263" r:id="rId11"/>
    <p:sldId id="310" r:id="rId12"/>
    <p:sldId id="311" r:id="rId13"/>
    <p:sldId id="312" r:id="rId14"/>
    <p:sldId id="313" r:id="rId15"/>
    <p:sldId id="314" r:id="rId16"/>
    <p:sldId id="279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07"/>
    <a:srgbClr val="AB1967"/>
    <a:srgbClr val="8C1A66"/>
    <a:srgbClr val="6A1868"/>
    <a:srgbClr val="66FF66"/>
    <a:srgbClr val="00949F"/>
    <a:srgbClr val="1992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3" autoAdjust="0"/>
    <p:restoredTop sz="95652" autoAdjust="0"/>
  </p:normalViewPr>
  <p:slideViewPr>
    <p:cSldViewPr>
      <p:cViewPr>
        <p:scale>
          <a:sx n="100" d="100"/>
          <a:sy n="100" d="100"/>
        </p:scale>
        <p:origin x="-420" y="210"/>
      </p:cViewPr>
      <p:guideLst>
        <p:guide orient="horz" pos="3930"/>
        <p:guide orient="horz" pos="663"/>
        <p:guide orient="horz" pos="2160"/>
        <p:guide orient="horz" pos="300"/>
        <p:guide pos="385"/>
        <p:guide pos="1973"/>
        <p:guide pos="5375"/>
        <p:guide pos="2880"/>
        <p:guide pos="3787"/>
        <p:guide/>
        <p:guide pos="2064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Relationship Id="rId4" Type="http://schemas.openxmlformats.org/officeDocument/2006/relationships/image" Target="../media/image6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Relationship Id="rId4" Type="http://schemas.openxmlformats.org/officeDocument/2006/relationships/image" Target="../media/image6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8ADD3-2241-4FA1-BD18-D894A1749C2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A6DFBA3-7953-4170-B026-CD49D6E6C81D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Организация пунктов оказания услуг  (ПОУ)</a:t>
          </a:r>
          <a:endParaRPr lang="ru-RU" sz="1600" dirty="0"/>
        </a:p>
      </dgm:t>
    </dgm:pt>
    <dgm:pt modelId="{9B61F2D7-1665-45B5-BF83-E0FEF4BE7A80}" type="parTrans" cxnId="{1A10193E-B1A9-4770-8822-8FE0A1474027}">
      <dgm:prSet/>
      <dgm:spPr/>
      <dgm:t>
        <a:bodyPr/>
        <a:lstStyle/>
        <a:p>
          <a:endParaRPr lang="ru-RU"/>
        </a:p>
      </dgm:t>
    </dgm:pt>
    <dgm:pt modelId="{74F95F96-79B1-4544-8293-AF7451E54A1B}" type="sibTrans" cxnId="{1A10193E-B1A9-4770-8822-8FE0A1474027}">
      <dgm:prSet/>
      <dgm:spPr/>
      <dgm:t>
        <a:bodyPr/>
        <a:lstStyle/>
        <a:p>
          <a:endParaRPr lang="ru-RU"/>
        </a:p>
      </dgm:t>
    </dgm:pt>
    <dgm:pt modelId="{22E28040-FBE9-4123-8302-15CAC1D26C83}">
      <dgm:prSet phldrT="[Текст]" custT="1"/>
      <dgm:spPr/>
      <dgm:t>
        <a:bodyPr/>
        <a:lstStyle/>
        <a:p>
          <a:r>
            <a:rPr lang="ru-RU" sz="1600" b="1" dirty="0" smtClean="0"/>
            <a:t>Охват дополнительных категорий граждан и организаций для предоставления им необходимых услуг</a:t>
          </a:r>
          <a:endParaRPr lang="ru-RU" sz="1600" b="1" dirty="0"/>
        </a:p>
      </dgm:t>
    </dgm:pt>
    <dgm:pt modelId="{7F3BDE3E-5E3C-4DA8-8730-D0F494088ED4}" type="sibTrans" cxnId="{0E9AF070-1C1E-4CFD-9BCF-4A2257B47C9C}">
      <dgm:prSet/>
      <dgm:spPr/>
      <dgm:t>
        <a:bodyPr/>
        <a:lstStyle/>
        <a:p>
          <a:endParaRPr lang="ru-RU"/>
        </a:p>
      </dgm:t>
    </dgm:pt>
    <dgm:pt modelId="{949FE69A-8D00-4B05-8F81-92E50A736A21}" type="parTrans" cxnId="{0E9AF070-1C1E-4CFD-9BCF-4A2257B47C9C}">
      <dgm:prSet/>
      <dgm:spPr/>
      <dgm:t>
        <a:bodyPr/>
        <a:lstStyle/>
        <a:p>
          <a:endParaRPr lang="ru-RU"/>
        </a:p>
      </dgm:t>
    </dgm:pt>
    <dgm:pt modelId="{5D38DB23-A9C5-42F0-AC9F-4B9D1683FEC0}">
      <dgm:prSet phldrT="[Текст]" custT="1"/>
      <dgm:spPr/>
      <dgm:t>
        <a:bodyPr/>
        <a:lstStyle/>
        <a:p>
          <a:pPr algn="l"/>
          <a:r>
            <a:rPr lang="ru-RU" sz="1400" b="1" dirty="0" smtClean="0"/>
            <a:t>Многофункциональные центры (МФЦ)</a:t>
          </a:r>
          <a:endParaRPr lang="ru-RU" sz="1200" dirty="0"/>
        </a:p>
      </dgm:t>
    </dgm:pt>
    <dgm:pt modelId="{87629819-18BA-48A3-81E4-0E61FA4FE95D}" type="parTrans" cxnId="{3A607F73-D34B-48EA-B48D-B5CFB43F6BD9}">
      <dgm:prSet/>
      <dgm:spPr/>
      <dgm:t>
        <a:bodyPr/>
        <a:lstStyle/>
        <a:p>
          <a:endParaRPr lang="ru-RU"/>
        </a:p>
      </dgm:t>
    </dgm:pt>
    <dgm:pt modelId="{DD7A765A-B302-4B24-B89D-FF5AB79926BD}" type="sibTrans" cxnId="{3A607F73-D34B-48EA-B48D-B5CFB43F6BD9}">
      <dgm:prSet/>
      <dgm:spPr/>
      <dgm:t>
        <a:bodyPr/>
        <a:lstStyle/>
        <a:p>
          <a:endParaRPr lang="ru-RU"/>
        </a:p>
      </dgm:t>
    </dgm:pt>
    <dgm:pt modelId="{21C21C6E-C282-4020-966B-A6F0DBB83DBE}">
      <dgm:prSet phldrT="[Текст]" custT="1"/>
      <dgm:spPr/>
      <dgm:t>
        <a:bodyPr/>
        <a:lstStyle/>
        <a:p>
          <a:pPr algn="l"/>
          <a:r>
            <a:rPr lang="ru-RU" sz="1400" b="1" dirty="0" smtClean="0"/>
            <a:t>Отделения почтовой связи «Почта России»</a:t>
          </a:r>
          <a:endParaRPr lang="ru-RU" sz="1200" dirty="0"/>
        </a:p>
      </dgm:t>
    </dgm:pt>
    <dgm:pt modelId="{91496D8B-928D-45AD-B36E-E23B1B185E40}" type="parTrans" cxnId="{9B65F4DE-59EF-49F4-A7CC-0CC0E536EAC3}">
      <dgm:prSet/>
      <dgm:spPr/>
      <dgm:t>
        <a:bodyPr/>
        <a:lstStyle/>
        <a:p>
          <a:endParaRPr lang="ru-RU"/>
        </a:p>
      </dgm:t>
    </dgm:pt>
    <dgm:pt modelId="{D6779330-B0CB-4756-913E-13B63E8694F0}" type="sibTrans" cxnId="{9B65F4DE-59EF-49F4-A7CC-0CC0E536EAC3}">
      <dgm:prSet/>
      <dgm:spPr/>
      <dgm:t>
        <a:bodyPr/>
        <a:lstStyle/>
        <a:p>
          <a:endParaRPr lang="ru-RU"/>
        </a:p>
      </dgm:t>
    </dgm:pt>
    <dgm:pt modelId="{023ABFE0-A36A-4A46-8899-A64E3BC0C817}">
      <dgm:prSet phldrT="[Текст]" custT="1"/>
      <dgm:spPr/>
      <dgm:t>
        <a:bodyPr/>
        <a:lstStyle/>
        <a:p>
          <a:pPr algn="l"/>
          <a:r>
            <a:rPr lang="ru-RU" sz="1400" b="1" dirty="0" smtClean="0"/>
            <a:t>Библиотеки</a:t>
          </a:r>
          <a:endParaRPr lang="ru-RU" sz="1400" b="0" dirty="0"/>
        </a:p>
      </dgm:t>
    </dgm:pt>
    <dgm:pt modelId="{82432E1F-6127-4DEB-88F4-85FD8659C47A}" type="parTrans" cxnId="{89403BEA-75E4-484C-8ED3-7AA57E0F0C30}">
      <dgm:prSet/>
      <dgm:spPr/>
      <dgm:t>
        <a:bodyPr/>
        <a:lstStyle/>
        <a:p>
          <a:endParaRPr lang="ru-RU"/>
        </a:p>
      </dgm:t>
    </dgm:pt>
    <dgm:pt modelId="{C4F11B85-F21F-496D-BA92-ED4A196226CC}" type="sibTrans" cxnId="{89403BEA-75E4-484C-8ED3-7AA57E0F0C30}">
      <dgm:prSet/>
      <dgm:spPr/>
      <dgm:t>
        <a:bodyPr/>
        <a:lstStyle/>
        <a:p>
          <a:endParaRPr lang="ru-RU"/>
        </a:p>
      </dgm:t>
    </dgm:pt>
    <dgm:pt modelId="{DB3FA8E7-EC0D-449D-96CE-86EEB4A40052}">
      <dgm:prSet phldrT="[Текст]" custT="1"/>
      <dgm:spPr/>
      <dgm:t>
        <a:bodyPr/>
        <a:lstStyle/>
        <a:p>
          <a:r>
            <a:rPr lang="ru-RU" sz="1400" b="1" dirty="0" smtClean="0"/>
            <a:t>Не имеющих компьютеров и/или выхода в сеть Интернет и доступа к ЕПГУ</a:t>
          </a:r>
          <a:endParaRPr lang="ru-RU" sz="1400" b="1" dirty="0"/>
        </a:p>
      </dgm:t>
    </dgm:pt>
    <dgm:pt modelId="{89F4CF30-3011-4142-B529-4C821BD44489}" type="parTrans" cxnId="{A5BDFDA1-5AB1-4DD1-A197-ADE89E911930}">
      <dgm:prSet/>
      <dgm:spPr/>
      <dgm:t>
        <a:bodyPr/>
        <a:lstStyle/>
        <a:p>
          <a:endParaRPr lang="ru-RU"/>
        </a:p>
      </dgm:t>
    </dgm:pt>
    <dgm:pt modelId="{0B4FB958-56A7-4F74-B1F8-C9B16B3527BC}" type="sibTrans" cxnId="{A5BDFDA1-5AB1-4DD1-A197-ADE89E911930}">
      <dgm:prSet/>
      <dgm:spPr/>
      <dgm:t>
        <a:bodyPr/>
        <a:lstStyle/>
        <a:p>
          <a:endParaRPr lang="ru-RU"/>
        </a:p>
      </dgm:t>
    </dgm:pt>
    <dgm:pt modelId="{F130BC91-14A4-4CA6-A1E0-32866888E95F}">
      <dgm:prSet phldrT="[Текст]" custT="1"/>
      <dgm:spPr/>
      <dgm:t>
        <a:bodyPr/>
        <a:lstStyle/>
        <a:p>
          <a:endParaRPr lang="ru-RU" sz="1400" dirty="0"/>
        </a:p>
      </dgm:t>
    </dgm:pt>
    <dgm:pt modelId="{C3A41DE7-45CD-4F12-9917-3E4BEBFDB783}" type="parTrans" cxnId="{1FB553EF-E023-42DF-B0E3-BD728A6E5070}">
      <dgm:prSet/>
      <dgm:spPr/>
      <dgm:t>
        <a:bodyPr/>
        <a:lstStyle/>
        <a:p>
          <a:endParaRPr lang="ru-RU"/>
        </a:p>
      </dgm:t>
    </dgm:pt>
    <dgm:pt modelId="{C5E9F79F-48E6-473D-9082-1CB2B687BFCF}" type="sibTrans" cxnId="{1FB553EF-E023-42DF-B0E3-BD728A6E5070}">
      <dgm:prSet/>
      <dgm:spPr/>
      <dgm:t>
        <a:bodyPr/>
        <a:lstStyle/>
        <a:p>
          <a:endParaRPr lang="ru-RU"/>
        </a:p>
      </dgm:t>
    </dgm:pt>
    <dgm:pt modelId="{DAACC874-051C-4EA8-8D08-51BA67F47368}">
      <dgm:prSet phldrT="[Текст]" custT="1"/>
      <dgm:spPr/>
      <dgm:t>
        <a:bodyPr/>
        <a:lstStyle/>
        <a:p>
          <a:r>
            <a:rPr lang="ru-RU" sz="1400" b="1" dirty="0" smtClean="0"/>
            <a:t>Пожилым людям, привыкшим получать услуги «</a:t>
          </a:r>
          <a:r>
            <a:rPr lang="ru-RU" sz="1400" b="1" dirty="0" err="1" smtClean="0"/>
            <a:t>по-старинке</a:t>
          </a:r>
          <a:r>
            <a:rPr lang="ru-RU" sz="1400" b="1" dirty="0" smtClean="0"/>
            <a:t>» (посещающих привычные им места получения услуг)</a:t>
          </a:r>
          <a:endParaRPr lang="ru-RU" sz="1400" b="1" dirty="0"/>
        </a:p>
      </dgm:t>
    </dgm:pt>
    <dgm:pt modelId="{98D539F7-89C5-49C6-954B-ECCBDD9191EB}" type="parTrans" cxnId="{6039C9E3-C593-4180-B59C-33FF447C2221}">
      <dgm:prSet/>
      <dgm:spPr/>
      <dgm:t>
        <a:bodyPr/>
        <a:lstStyle/>
        <a:p>
          <a:endParaRPr lang="ru-RU"/>
        </a:p>
      </dgm:t>
    </dgm:pt>
    <dgm:pt modelId="{1AB78084-A404-4F77-83F1-92F930EF7009}" type="sibTrans" cxnId="{6039C9E3-C593-4180-B59C-33FF447C2221}">
      <dgm:prSet/>
      <dgm:spPr/>
      <dgm:t>
        <a:bodyPr/>
        <a:lstStyle/>
        <a:p>
          <a:endParaRPr lang="ru-RU"/>
        </a:p>
      </dgm:t>
    </dgm:pt>
    <dgm:pt modelId="{81077E12-243B-4A71-BB1B-3504E00EE4E7}">
      <dgm:prSet phldrT="[Текст]" custT="1"/>
      <dgm:spPr/>
      <dgm:t>
        <a:bodyPr/>
        <a:lstStyle/>
        <a:p>
          <a:pPr algn="l"/>
          <a:r>
            <a:rPr lang="ru-RU" sz="1400" b="1" dirty="0" smtClean="0"/>
            <a:t>Отделы социального или пенсионного обслуживания населения</a:t>
          </a:r>
          <a:endParaRPr lang="ru-RU" sz="1400" b="1" dirty="0"/>
        </a:p>
      </dgm:t>
    </dgm:pt>
    <dgm:pt modelId="{BCC453DC-5E09-4581-A51E-0FD48D6D8AD9}" type="parTrans" cxnId="{FCB246DB-8755-407F-8D73-3AED471BA413}">
      <dgm:prSet/>
      <dgm:spPr/>
      <dgm:t>
        <a:bodyPr/>
        <a:lstStyle/>
        <a:p>
          <a:endParaRPr lang="ru-RU"/>
        </a:p>
      </dgm:t>
    </dgm:pt>
    <dgm:pt modelId="{379A5532-C35F-4CC8-80B2-9DF8FF284427}" type="sibTrans" cxnId="{FCB246DB-8755-407F-8D73-3AED471BA413}">
      <dgm:prSet/>
      <dgm:spPr/>
      <dgm:t>
        <a:bodyPr/>
        <a:lstStyle/>
        <a:p>
          <a:endParaRPr lang="ru-RU"/>
        </a:p>
      </dgm:t>
    </dgm:pt>
    <dgm:pt modelId="{496AD011-6D21-4BA0-BDA5-C7919D333DFD}">
      <dgm:prSet phldrT="[Текст]" custT="1"/>
      <dgm:spPr/>
      <dgm:t>
        <a:bodyPr/>
        <a:lstStyle/>
        <a:p>
          <a:r>
            <a:rPr lang="ru-RU" sz="1400" b="1" dirty="0" smtClean="0"/>
            <a:t>В удаленных населенных пунктах</a:t>
          </a:r>
          <a:endParaRPr lang="ru-RU" sz="1400" b="1" dirty="0"/>
        </a:p>
      </dgm:t>
    </dgm:pt>
    <dgm:pt modelId="{612C36DA-B72D-4D76-B9CB-DD5BD39F4E53}" type="parTrans" cxnId="{A4D5F7B6-3D8C-47BD-97F7-47CEB389DB74}">
      <dgm:prSet/>
      <dgm:spPr/>
      <dgm:t>
        <a:bodyPr/>
        <a:lstStyle/>
        <a:p>
          <a:endParaRPr lang="ru-RU"/>
        </a:p>
      </dgm:t>
    </dgm:pt>
    <dgm:pt modelId="{89BCAA31-7503-4EC2-901E-45E6A8F9036A}" type="sibTrans" cxnId="{A4D5F7B6-3D8C-47BD-97F7-47CEB389DB74}">
      <dgm:prSet/>
      <dgm:spPr/>
      <dgm:t>
        <a:bodyPr/>
        <a:lstStyle/>
        <a:p>
          <a:endParaRPr lang="ru-RU"/>
        </a:p>
      </dgm:t>
    </dgm:pt>
    <dgm:pt modelId="{B8039548-1D7E-413E-B9F0-E8DD1D30C5B1}">
      <dgm:prSet phldrT="[Текст]" custT="1"/>
      <dgm:spPr/>
      <dgm:t>
        <a:bodyPr/>
        <a:lstStyle/>
        <a:p>
          <a:endParaRPr lang="ru-RU" sz="1400" b="1" dirty="0"/>
        </a:p>
      </dgm:t>
    </dgm:pt>
    <dgm:pt modelId="{9F67DF2E-AAA4-431C-A36A-0CA367CADF61}" type="parTrans" cxnId="{1D8BACF4-F3BA-4794-996D-6148B6BF2B65}">
      <dgm:prSet/>
      <dgm:spPr/>
      <dgm:t>
        <a:bodyPr/>
        <a:lstStyle/>
        <a:p>
          <a:endParaRPr lang="ru-RU"/>
        </a:p>
      </dgm:t>
    </dgm:pt>
    <dgm:pt modelId="{08EC89DB-B6D3-4BE0-9EDB-FD1FD8A08086}" type="sibTrans" cxnId="{1D8BACF4-F3BA-4794-996D-6148B6BF2B65}">
      <dgm:prSet/>
      <dgm:spPr/>
      <dgm:t>
        <a:bodyPr/>
        <a:lstStyle/>
        <a:p>
          <a:endParaRPr lang="ru-RU"/>
        </a:p>
      </dgm:t>
    </dgm:pt>
    <dgm:pt modelId="{674452BD-81D9-4A13-A1DC-8B014EDBA7FD}">
      <dgm:prSet phldrT="[Текст]" custT="1"/>
      <dgm:spPr/>
      <dgm:t>
        <a:bodyPr/>
        <a:lstStyle/>
        <a:p>
          <a:r>
            <a:rPr lang="ru-RU" sz="1600" b="1" dirty="0" smtClean="0"/>
            <a:t>Правильное построение принципа оказания услуг</a:t>
          </a:r>
          <a:endParaRPr lang="ru-RU" sz="1600" b="1" dirty="0"/>
        </a:p>
      </dgm:t>
    </dgm:pt>
    <dgm:pt modelId="{7757C0A0-6DAB-41CC-8452-A32580172910}" type="parTrans" cxnId="{2276608F-5E11-440A-BA8A-0B2CFB036004}">
      <dgm:prSet/>
      <dgm:spPr/>
      <dgm:t>
        <a:bodyPr/>
        <a:lstStyle/>
        <a:p>
          <a:endParaRPr lang="ru-RU"/>
        </a:p>
      </dgm:t>
    </dgm:pt>
    <dgm:pt modelId="{A9AD6586-9A17-497F-84CB-1C83501AA5C3}" type="sibTrans" cxnId="{2276608F-5E11-440A-BA8A-0B2CFB036004}">
      <dgm:prSet/>
      <dgm:spPr/>
      <dgm:t>
        <a:bodyPr/>
        <a:lstStyle/>
        <a:p>
          <a:endParaRPr lang="ru-RU"/>
        </a:p>
      </dgm:t>
    </dgm:pt>
    <dgm:pt modelId="{6F04D8DE-23E4-45CF-AA65-0A2C53C968D9}">
      <dgm:prSet phldrT="[Текст]" custT="1"/>
      <dgm:spPr/>
      <dgm:t>
        <a:bodyPr/>
        <a:lstStyle/>
        <a:p>
          <a:r>
            <a:rPr lang="ru-RU" sz="1400" b="1" dirty="0" smtClean="0"/>
            <a:t>Создание механизма оказания услуг про принципу «одного окна»</a:t>
          </a:r>
          <a:endParaRPr lang="ru-RU" sz="1400" b="1" dirty="0"/>
        </a:p>
      </dgm:t>
    </dgm:pt>
    <dgm:pt modelId="{4ED34FE7-0D13-426A-B594-742C1D4AC950}" type="parTrans" cxnId="{0D90C363-AEB5-4172-9D81-B77B3CFF2FC8}">
      <dgm:prSet/>
      <dgm:spPr/>
      <dgm:t>
        <a:bodyPr/>
        <a:lstStyle/>
        <a:p>
          <a:endParaRPr lang="ru-RU"/>
        </a:p>
      </dgm:t>
    </dgm:pt>
    <dgm:pt modelId="{F9B6C7FF-256C-4C16-8056-22EBC8C79818}" type="sibTrans" cxnId="{0D90C363-AEB5-4172-9D81-B77B3CFF2FC8}">
      <dgm:prSet/>
      <dgm:spPr/>
      <dgm:t>
        <a:bodyPr/>
        <a:lstStyle/>
        <a:p>
          <a:endParaRPr lang="ru-RU"/>
        </a:p>
      </dgm:t>
    </dgm:pt>
    <dgm:pt modelId="{11C6B4E9-8F65-495B-B424-5D2A5391B45F}">
      <dgm:prSet phldrT="[Текст]" custT="1"/>
      <dgm:spPr/>
      <dgm:t>
        <a:bodyPr/>
        <a:lstStyle/>
        <a:p>
          <a:pPr algn="l"/>
          <a:r>
            <a:rPr lang="ru-RU" sz="1400" b="1" dirty="0" smtClean="0"/>
            <a:t>Сельские поселения</a:t>
          </a:r>
          <a:endParaRPr lang="ru-RU" sz="1400" b="1" dirty="0"/>
        </a:p>
      </dgm:t>
    </dgm:pt>
    <dgm:pt modelId="{54986ED0-C3F7-4AC1-B6D7-733ABDEE8EE3}" type="parTrans" cxnId="{91FC9E35-57AC-4D6B-A8AE-7BD153AA2CDB}">
      <dgm:prSet/>
      <dgm:spPr/>
      <dgm:t>
        <a:bodyPr/>
        <a:lstStyle/>
        <a:p>
          <a:endParaRPr lang="ru-RU"/>
        </a:p>
      </dgm:t>
    </dgm:pt>
    <dgm:pt modelId="{746D074A-1018-4FD7-A991-27A963143C0B}" type="sibTrans" cxnId="{91FC9E35-57AC-4D6B-A8AE-7BD153AA2CDB}">
      <dgm:prSet/>
      <dgm:spPr/>
      <dgm:t>
        <a:bodyPr/>
        <a:lstStyle/>
        <a:p>
          <a:endParaRPr lang="ru-RU"/>
        </a:p>
      </dgm:t>
    </dgm:pt>
    <dgm:pt modelId="{80175F87-3003-410A-8874-710FDB788106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C74A32F0-29FD-4840-B3F9-8EE22789CA94}" type="parTrans" cxnId="{A5103F38-E627-4C71-80F4-5E284503539A}">
      <dgm:prSet/>
      <dgm:spPr/>
      <dgm:t>
        <a:bodyPr/>
        <a:lstStyle/>
        <a:p>
          <a:endParaRPr lang="ru-RU"/>
        </a:p>
      </dgm:t>
    </dgm:pt>
    <dgm:pt modelId="{98419D71-AC73-4DC8-ABDD-598E0314BAE5}" type="sibTrans" cxnId="{A5103F38-E627-4C71-80F4-5E284503539A}">
      <dgm:prSet/>
      <dgm:spPr/>
      <dgm:t>
        <a:bodyPr/>
        <a:lstStyle/>
        <a:p>
          <a:endParaRPr lang="ru-RU"/>
        </a:p>
      </dgm:t>
    </dgm:pt>
    <dgm:pt modelId="{73070A16-33B0-4541-BD21-5C6B4ABE2601}">
      <dgm:prSet phldrT="[Текст]" custT="1"/>
      <dgm:spPr/>
      <dgm:t>
        <a:bodyPr/>
        <a:lstStyle/>
        <a:p>
          <a:pPr algn="l"/>
          <a:r>
            <a:rPr lang="ru-RU" sz="1400" b="0" dirty="0" smtClean="0"/>
            <a:t>……..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8FEE6AF4-5F66-445B-B45E-FEEEA6AFBB68}" type="parTrans" cxnId="{C67E1E3E-F7FA-4871-978E-E49C09099E53}">
      <dgm:prSet/>
      <dgm:spPr/>
    </dgm:pt>
    <dgm:pt modelId="{0E57CB75-4791-4702-8CC7-F457CCBB9ED9}" type="sibTrans" cxnId="{C67E1E3E-F7FA-4871-978E-E49C09099E53}">
      <dgm:prSet/>
      <dgm:spPr/>
    </dgm:pt>
    <dgm:pt modelId="{AE6F4C50-E71C-4500-9002-56E98DAEF0E6}" type="pres">
      <dgm:prSet presAssocID="{F368ADD3-2241-4FA1-BD18-D894A1749C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629BA-A7BE-463F-ACE7-2DA62DE37AFA}" type="pres">
      <dgm:prSet presAssocID="{AA6DFBA3-7953-4170-B026-CD49D6E6C81D}" presName="linNode" presStyleCnt="0"/>
      <dgm:spPr/>
    </dgm:pt>
    <dgm:pt modelId="{CDF5FF67-4365-4F25-854F-4974540EBB6E}" type="pres">
      <dgm:prSet presAssocID="{AA6DFBA3-7953-4170-B026-CD49D6E6C81D}" presName="parentText" presStyleLbl="node1" presStyleIdx="0" presStyleCnt="3" custScaleY="1139896" custLinFactY="203969" custLinFactNeighborX="1333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CAD61-638E-458E-A425-02B7F32C12CE}" type="pres">
      <dgm:prSet presAssocID="{AA6DFBA3-7953-4170-B026-CD49D6E6C81D}" presName="descendantText" presStyleLbl="alignAccFollowNode1" presStyleIdx="0" presStyleCnt="3" custScaleY="1293847" custLinFactY="300000" custLinFactNeighborX="62" custLinFactNeighborY="36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A0622-2457-4F28-947F-CE379370838A}" type="pres">
      <dgm:prSet presAssocID="{74F95F96-79B1-4544-8293-AF7451E54A1B}" presName="sp" presStyleCnt="0"/>
      <dgm:spPr/>
    </dgm:pt>
    <dgm:pt modelId="{AD1EB12E-4C0B-4244-BC33-7005AB313D29}" type="pres">
      <dgm:prSet presAssocID="{674452BD-81D9-4A13-A1DC-8B014EDBA7FD}" presName="linNode" presStyleCnt="0"/>
      <dgm:spPr/>
    </dgm:pt>
    <dgm:pt modelId="{C44AE313-3FA9-4FC9-B5B6-9479E6ADC000}" type="pres">
      <dgm:prSet presAssocID="{674452BD-81D9-4A13-A1DC-8B014EDBA7FD}" presName="parentText" presStyleLbl="node1" presStyleIdx="1" presStyleCnt="3" custScaleY="521895" custLinFactY="-545050" custLinFactNeighborX="1333" custLinFactNeighborY="-6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7210-8526-4EFD-B4FF-A85A811F6FDF}" type="pres">
      <dgm:prSet presAssocID="{674452BD-81D9-4A13-A1DC-8B014EDBA7FD}" presName="descendantText" presStyleLbl="alignAccFollowNode1" presStyleIdx="1" presStyleCnt="3" custScaleY="566184" custLinFactY="-700000" custLinFactNeighborX="2567" custLinFactNeighborY="-721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A3368-68D0-4D0E-AB97-C312E0F41FD2}" type="pres">
      <dgm:prSet presAssocID="{A9AD6586-9A17-497F-84CB-1C83501AA5C3}" presName="sp" presStyleCnt="0"/>
      <dgm:spPr/>
    </dgm:pt>
    <dgm:pt modelId="{030F8284-C259-4803-9AE0-804127D85EDE}" type="pres">
      <dgm:prSet presAssocID="{22E28040-FBE9-4123-8302-15CAC1D26C83}" presName="linNode" presStyleCnt="0"/>
      <dgm:spPr/>
    </dgm:pt>
    <dgm:pt modelId="{D6F3F2E4-F80A-4057-95B4-6BAAB92D8195}" type="pres">
      <dgm:prSet presAssocID="{22E28040-FBE9-4123-8302-15CAC1D26C83}" presName="parentText" presStyleLbl="node1" presStyleIdx="2" presStyleCnt="3" custScaleX="105405" custScaleY="815589" custLinFactNeighborX="-76" custLinFactNeighborY="-7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FCE54-8E77-4CC6-A07E-E1B69037ECC4}" type="pres">
      <dgm:prSet presAssocID="{22E28040-FBE9-4123-8302-15CAC1D26C83}" presName="descendantText" presStyleLbl="alignAccFollowNode1" presStyleIdx="2" presStyleCnt="3" custScaleX="94891" custScaleY="1060644" custLinFactY="288222" custLinFactNeighborX="2567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DFDA1-5AB1-4DD1-A197-ADE89E911930}" srcId="{22E28040-FBE9-4123-8302-15CAC1D26C83}" destId="{DB3FA8E7-EC0D-449D-96CE-86EEB4A40052}" srcOrd="1" destOrd="0" parTransId="{89F4CF30-3011-4142-B529-4C821BD44489}" sibTransId="{0B4FB958-56A7-4F74-B1F8-C9B16B3527BC}"/>
    <dgm:cxn modelId="{6039C9E3-C593-4180-B59C-33FF447C2221}" srcId="{22E28040-FBE9-4123-8302-15CAC1D26C83}" destId="{DAACC874-051C-4EA8-8D08-51BA67F47368}" srcOrd="2" destOrd="0" parTransId="{98D539F7-89C5-49C6-954B-ECCBDD9191EB}" sibTransId="{1AB78084-A404-4F77-83F1-92F930EF7009}"/>
    <dgm:cxn modelId="{91FC9E35-57AC-4D6B-A8AE-7BD153AA2CDB}" srcId="{AA6DFBA3-7953-4170-B026-CD49D6E6C81D}" destId="{11C6B4E9-8F65-495B-B424-5D2A5391B45F}" srcOrd="5" destOrd="0" parTransId="{54986ED0-C3F7-4AC1-B6D7-733ABDEE8EE3}" sibTransId="{746D074A-1018-4FD7-A991-27A963143C0B}"/>
    <dgm:cxn modelId="{FCC09437-FA0D-4C57-886B-652EC10257C3}" type="presOf" srcId="{22E28040-FBE9-4123-8302-15CAC1D26C83}" destId="{D6F3F2E4-F80A-4057-95B4-6BAAB92D8195}" srcOrd="0" destOrd="0" presId="urn:microsoft.com/office/officeart/2005/8/layout/vList5"/>
    <dgm:cxn modelId="{5AD54238-A96A-4C76-B4AA-DDB4E7F39628}" type="presOf" srcId="{21C21C6E-C282-4020-966B-A6F0DBB83DBE}" destId="{F00CAD61-638E-458E-A425-02B7F32C12CE}" srcOrd="0" destOrd="2" presId="urn:microsoft.com/office/officeart/2005/8/layout/vList5"/>
    <dgm:cxn modelId="{7EDFA2B9-0777-4BBE-83A9-33F2862AF2FB}" type="presOf" srcId="{73070A16-33B0-4541-BD21-5C6B4ABE2601}" destId="{F00CAD61-638E-458E-A425-02B7F32C12CE}" srcOrd="0" destOrd="6" presId="urn:microsoft.com/office/officeart/2005/8/layout/vList5"/>
    <dgm:cxn modelId="{A5103F38-E627-4C71-80F4-5E284503539A}" srcId="{AA6DFBA3-7953-4170-B026-CD49D6E6C81D}" destId="{80175F87-3003-410A-8874-710FDB788106}" srcOrd="0" destOrd="0" parTransId="{C74A32F0-29FD-4840-B3F9-8EE22789CA94}" sibTransId="{98419D71-AC73-4DC8-ABDD-598E0314BAE5}"/>
    <dgm:cxn modelId="{A4D5F7B6-3D8C-47BD-97F7-47CEB389DB74}" srcId="{22E28040-FBE9-4123-8302-15CAC1D26C83}" destId="{496AD011-6D21-4BA0-BDA5-C7919D333DFD}" srcOrd="3" destOrd="0" parTransId="{612C36DA-B72D-4D76-B9CB-DD5BD39F4E53}" sibTransId="{89BCAA31-7503-4EC2-901E-45E6A8F9036A}"/>
    <dgm:cxn modelId="{14A99880-3FC2-4AFF-B54B-567DD2078597}" type="presOf" srcId="{81077E12-243B-4A71-BB1B-3504E00EE4E7}" destId="{F00CAD61-638E-458E-A425-02B7F32C12CE}" srcOrd="0" destOrd="3" presId="urn:microsoft.com/office/officeart/2005/8/layout/vList5"/>
    <dgm:cxn modelId="{A5E78DCE-9956-49A2-A4C3-A04F7E140F07}" type="presOf" srcId="{496AD011-6D21-4BA0-BDA5-C7919D333DFD}" destId="{D7EFCE54-8E77-4CC6-A07E-E1B69037ECC4}" srcOrd="0" destOrd="3" presId="urn:microsoft.com/office/officeart/2005/8/layout/vList5"/>
    <dgm:cxn modelId="{1D8BACF4-F3BA-4794-996D-6148B6BF2B65}" srcId="{22E28040-FBE9-4123-8302-15CAC1D26C83}" destId="{B8039548-1D7E-413E-B9F0-E8DD1D30C5B1}" srcOrd="0" destOrd="0" parTransId="{9F67DF2E-AAA4-431C-A36A-0CA367CADF61}" sibTransId="{08EC89DB-B6D3-4BE0-9EDB-FD1FD8A08086}"/>
    <dgm:cxn modelId="{0D90C363-AEB5-4172-9D81-B77B3CFF2FC8}" srcId="{674452BD-81D9-4A13-A1DC-8B014EDBA7FD}" destId="{6F04D8DE-23E4-45CF-AA65-0A2C53C968D9}" srcOrd="0" destOrd="0" parTransId="{4ED34FE7-0D13-426A-B594-742C1D4AC950}" sibTransId="{F9B6C7FF-256C-4C16-8056-22EBC8C79818}"/>
    <dgm:cxn modelId="{CB6B8AE0-9A24-4878-8D5E-19C509BB7C63}" type="presOf" srcId="{674452BD-81D9-4A13-A1DC-8B014EDBA7FD}" destId="{C44AE313-3FA9-4FC9-B5B6-9479E6ADC000}" srcOrd="0" destOrd="0" presId="urn:microsoft.com/office/officeart/2005/8/layout/vList5"/>
    <dgm:cxn modelId="{0E9AF070-1C1E-4CFD-9BCF-4A2257B47C9C}" srcId="{F368ADD3-2241-4FA1-BD18-D894A1749C25}" destId="{22E28040-FBE9-4123-8302-15CAC1D26C83}" srcOrd="2" destOrd="0" parTransId="{949FE69A-8D00-4B05-8F81-92E50A736A21}" sibTransId="{7F3BDE3E-5E3C-4DA8-8730-D0F494088ED4}"/>
    <dgm:cxn modelId="{7F6AFF03-7D1D-45F9-80DC-C186CFB5931B}" type="presOf" srcId="{11C6B4E9-8F65-495B-B424-5D2A5391B45F}" destId="{F00CAD61-638E-458E-A425-02B7F32C12CE}" srcOrd="0" destOrd="5" presId="urn:microsoft.com/office/officeart/2005/8/layout/vList5"/>
    <dgm:cxn modelId="{44D87AD7-BEEB-43F8-9E04-7475E76737A4}" type="presOf" srcId="{DAACC874-051C-4EA8-8D08-51BA67F47368}" destId="{D7EFCE54-8E77-4CC6-A07E-E1B69037ECC4}" srcOrd="0" destOrd="2" presId="urn:microsoft.com/office/officeart/2005/8/layout/vList5"/>
    <dgm:cxn modelId="{C67E1E3E-F7FA-4871-978E-E49C09099E53}" srcId="{AA6DFBA3-7953-4170-B026-CD49D6E6C81D}" destId="{73070A16-33B0-4541-BD21-5C6B4ABE2601}" srcOrd="6" destOrd="0" parTransId="{8FEE6AF4-5F66-445B-B45E-FEEEA6AFBB68}" sibTransId="{0E57CB75-4791-4702-8CC7-F457CCBB9ED9}"/>
    <dgm:cxn modelId="{EE4ECFA0-0C11-4D06-AE83-68416E506A20}" type="presOf" srcId="{6F04D8DE-23E4-45CF-AA65-0A2C53C968D9}" destId="{E6DF7210-8526-4EFD-B4FF-A85A811F6FDF}" srcOrd="0" destOrd="0" presId="urn:microsoft.com/office/officeart/2005/8/layout/vList5"/>
    <dgm:cxn modelId="{98D206E3-2519-49E7-98D2-23C609F4C051}" type="presOf" srcId="{DB3FA8E7-EC0D-449D-96CE-86EEB4A40052}" destId="{D7EFCE54-8E77-4CC6-A07E-E1B69037ECC4}" srcOrd="0" destOrd="1" presId="urn:microsoft.com/office/officeart/2005/8/layout/vList5"/>
    <dgm:cxn modelId="{3A607F73-D34B-48EA-B48D-B5CFB43F6BD9}" srcId="{AA6DFBA3-7953-4170-B026-CD49D6E6C81D}" destId="{5D38DB23-A9C5-42F0-AC9F-4B9D1683FEC0}" srcOrd="1" destOrd="0" parTransId="{87629819-18BA-48A3-81E4-0E61FA4FE95D}" sibTransId="{DD7A765A-B302-4B24-B89D-FF5AB79926BD}"/>
    <dgm:cxn modelId="{1FB553EF-E023-42DF-B0E3-BD728A6E5070}" srcId="{22E28040-FBE9-4123-8302-15CAC1D26C83}" destId="{F130BC91-14A4-4CA6-A1E0-32866888E95F}" srcOrd="4" destOrd="0" parTransId="{C3A41DE7-45CD-4F12-9917-3E4BEBFDB783}" sibTransId="{C5E9F79F-48E6-473D-9082-1CB2B687BFCF}"/>
    <dgm:cxn modelId="{925335B0-B497-4DD1-B2C3-D80132AA26F7}" type="presOf" srcId="{F368ADD3-2241-4FA1-BD18-D894A1749C25}" destId="{AE6F4C50-E71C-4500-9002-56E98DAEF0E6}" srcOrd="0" destOrd="0" presId="urn:microsoft.com/office/officeart/2005/8/layout/vList5"/>
    <dgm:cxn modelId="{89403BEA-75E4-484C-8ED3-7AA57E0F0C30}" srcId="{AA6DFBA3-7953-4170-B026-CD49D6E6C81D}" destId="{023ABFE0-A36A-4A46-8899-A64E3BC0C817}" srcOrd="4" destOrd="0" parTransId="{82432E1F-6127-4DEB-88F4-85FD8659C47A}" sibTransId="{C4F11B85-F21F-496D-BA92-ED4A196226CC}"/>
    <dgm:cxn modelId="{A39AF75A-01D5-425C-AF9E-462F363F617F}" type="presOf" srcId="{B8039548-1D7E-413E-B9F0-E8DD1D30C5B1}" destId="{D7EFCE54-8E77-4CC6-A07E-E1B69037ECC4}" srcOrd="0" destOrd="0" presId="urn:microsoft.com/office/officeart/2005/8/layout/vList5"/>
    <dgm:cxn modelId="{9B65F4DE-59EF-49F4-A7CC-0CC0E536EAC3}" srcId="{AA6DFBA3-7953-4170-B026-CD49D6E6C81D}" destId="{21C21C6E-C282-4020-966B-A6F0DBB83DBE}" srcOrd="2" destOrd="0" parTransId="{91496D8B-928D-45AD-B36E-E23B1B185E40}" sibTransId="{D6779330-B0CB-4756-913E-13B63E8694F0}"/>
    <dgm:cxn modelId="{1A10193E-B1A9-4770-8822-8FE0A1474027}" srcId="{F368ADD3-2241-4FA1-BD18-D894A1749C25}" destId="{AA6DFBA3-7953-4170-B026-CD49D6E6C81D}" srcOrd="0" destOrd="0" parTransId="{9B61F2D7-1665-45B5-BF83-E0FEF4BE7A80}" sibTransId="{74F95F96-79B1-4544-8293-AF7451E54A1B}"/>
    <dgm:cxn modelId="{CA913D64-6126-41D9-BA88-D6F268ADE8B5}" type="presOf" srcId="{80175F87-3003-410A-8874-710FDB788106}" destId="{F00CAD61-638E-458E-A425-02B7F32C12CE}" srcOrd="0" destOrd="0" presId="urn:microsoft.com/office/officeart/2005/8/layout/vList5"/>
    <dgm:cxn modelId="{FE513D86-4508-450D-B2C4-DCE40C85003B}" type="presOf" srcId="{5D38DB23-A9C5-42F0-AC9F-4B9D1683FEC0}" destId="{F00CAD61-638E-458E-A425-02B7F32C12CE}" srcOrd="0" destOrd="1" presId="urn:microsoft.com/office/officeart/2005/8/layout/vList5"/>
    <dgm:cxn modelId="{AD3366D0-7A54-40F7-9FED-71D509381A42}" type="presOf" srcId="{AA6DFBA3-7953-4170-B026-CD49D6E6C81D}" destId="{CDF5FF67-4365-4F25-854F-4974540EBB6E}" srcOrd="0" destOrd="0" presId="urn:microsoft.com/office/officeart/2005/8/layout/vList5"/>
    <dgm:cxn modelId="{B21F438E-230D-4069-8D72-7F82E4042026}" type="presOf" srcId="{023ABFE0-A36A-4A46-8899-A64E3BC0C817}" destId="{F00CAD61-638E-458E-A425-02B7F32C12CE}" srcOrd="0" destOrd="4" presId="urn:microsoft.com/office/officeart/2005/8/layout/vList5"/>
    <dgm:cxn modelId="{FCB246DB-8755-407F-8D73-3AED471BA413}" srcId="{AA6DFBA3-7953-4170-B026-CD49D6E6C81D}" destId="{81077E12-243B-4A71-BB1B-3504E00EE4E7}" srcOrd="3" destOrd="0" parTransId="{BCC453DC-5E09-4581-A51E-0FD48D6D8AD9}" sibTransId="{379A5532-C35F-4CC8-80B2-9DF8FF284427}"/>
    <dgm:cxn modelId="{2276608F-5E11-440A-BA8A-0B2CFB036004}" srcId="{F368ADD3-2241-4FA1-BD18-D894A1749C25}" destId="{674452BD-81D9-4A13-A1DC-8B014EDBA7FD}" srcOrd="1" destOrd="0" parTransId="{7757C0A0-6DAB-41CC-8452-A32580172910}" sibTransId="{A9AD6586-9A17-497F-84CB-1C83501AA5C3}"/>
    <dgm:cxn modelId="{7B88E5B5-4C97-44D8-A9E4-6E4F0ECFDEA3}" type="presOf" srcId="{F130BC91-14A4-4CA6-A1E0-32866888E95F}" destId="{D7EFCE54-8E77-4CC6-A07E-E1B69037ECC4}" srcOrd="0" destOrd="4" presId="urn:microsoft.com/office/officeart/2005/8/layout/vList5"/>
    <dgm:cxn modelId="{58B94700-8D73-4AE5-B463-5E57153867A4}" type="presParOf" srcId="{AE6F4C50-E71C-4500-9002-56E98DAEF0E6}" destId="{3DD629BA-A7BE-463F-ACE7-2DA62DE37AFA}" srcOrd="0" destOrd="0" presId="urn:microsoft.com/office/officeart/2005/8/layout/vList5"/>
    <dgm:cxn modelId="{264DC8D9-CCC8-4A44-96E9-1C919F34C76D}" type="presParOf" srcId="{3DD629BA-A7BE-463F-ACE7-2DA62DE37AFA}" destId="{CDF5FF67-4365-4F25-854F-4974540EBB6E}" srcOrd="0" destOrd="0" presId="urn:microsoft.com/office/officeart/2005/8/layout/vList5"/>
    <dgm:cxn modelId="{1751215B-EA78-4EFE-AC39-9627BA4B50B4}" type="presParOf" srcId="{3DD629BA-A7BE-463F-ACE7-2DA62DE37AFA}" destId="{F00CAD61-638E-458E-A425-02B7F32C12CE}" srcOrd="1" destOrd="0" presId="urn:microsoft.com/office/officeart/2005/8/layout/vList5"/>
    <dgm:cxn modelId="{088719C2-580F-4EA0-A627-0ACBB6FE885D}" type="presParOf" srcId="{AE6F4C50-E71C-4500-9002-56E98DAEF0E6}" destId="{B10A0622-2457-4F28-947F-CE379370838A}" srcOrd="1" destOrd="0" presId="urn:microsoft.com/office/officeart/2005/8/layout/vList5"/>
    <dgm:cxn modelId="{2A3A03C5-34E5-40EF-99F8-85A1B13F9F6A}" type="presParOf" srcId="{AE6F4C50-E71C-4500-9002-56E98DAEF0E6}" destId="{AD1EB12E-4C0B-4244-BC33-7005AB313D29}" srcOrd="2" destOrd="0" presId="urn:microsoft.com/office/officeart/2005/8/layout/vList5"/>
    <dgm:cxn modelId="{37427259-A489-4297-B3CE-C332EFB20507}" type="presParOf" srcId="{AD1EB12E-4C0B-4244-BC33-7005AB313D29}" destId="{C44AE313-3FA9-4FC9-B5B6-9479E6ADC000}" srcOrd="0" destOrd="0" presId="urn:microsoft.com/office/officeart/2005/8/layout/vList5"/>
    <dgm:cxn modelId="{1E1A7204-7B5F-4E19-A4D0-9C0950861BE5}" type="presParOf" srcId="{AD1EB12E-4C0B-4244-BC33-7005AB313D29}" destId="{E6DF7210-8526-4EFD-B4FF-A85A811F6FDF}" srcOrd="1" destOrd="0" presId="urn:microsoft.com/office/officeart/2005/8/layout/vList5"/>
    <dgm:cxn modelId="{3A1EFF48-05D1-4C81-8DB9-333E88CA8EB6}" type="presParOf" srcId="{AE6F4C50-E71C-4500-9002-56E98DAEF0E6}" destId="{CA7A3368-68D0-4D0E-AB97-C312E0F41FD2}" srcOrd="3" destOrd="0" presId="urn:microsoft.com/office/officeart/2005/8/layout/vList5"/>
    <dgm:cxn modelId="{0E0EA74E-18A8-4298-B205-EEE49684AA2B}" type="presParOf" srcId="{AE6F4C50-E71C-4500-9002-56E98DAEF0E6}" destId="{030F8284-C259-4803-9AE0-804127D85EDE}" srcOrd="4" destOrd="0" presId="urn:microsoft.com/office/officeart/2005/8/layout/vList5"/>
    <dgm:cxn modelId="{DA232FDE-E398-4765-8780-201D56F3E25D}" type="presParOf" srcId="{030F8284-C259-4803-9AE0-804127D85EDE}" destId="{D6F3F2E4-F80A-4057-95B4-6BAAB92D8195}" srcOrd="0" destOrd="0" presId="urn:microsoft.com/office/officeart/2005/8/layout/vList5"/>
    <dgm:cxn modelId="{6C3E49E0-0079-49C5-BFCE-4AFB8BA770EC}" type="presParOf" srcId="{030F8284-C259-4803-9AE0-804127D85EDE}" destId="{D7EFCE54-8E77-4CC6-A07E-E1B69037EC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DF071-E9E5-42E9-BB9C-B2B40551A4B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66D8B6-7C38-40EF-8DDC-31138D6D28D3}">
      <dgm:prSet phldrT="[Текст]" custT="1"/>
      <dgm:spPr/>
      <dgm:t>
        <a:bodyPr/>
        <a:lstStyle/>
        <a:p>
          <a:r>
            <a:rPr lang="ru-RU" sz="1600" b="1" dirty="0" smtClean="0"/>
            <a:t>Эффективность и повышения качества оказания государственных (муниципальных) услуг </a:t>
          </a:r>
          <a:endParaRPr lang="ru-RU" sz="1600" b="1" dirty="0"/>
        </a:p>
      </dgm:t>
    </dgm:pt>
    <dgm:pt modelId="{1CA5C46C-000C-4E59-852D-0A43DD748D70}" type="parTrans" cxnId="{66A6B046-29BF-4C56-98A3-9D9E4657FAF6}">
      <dgm:prSet/>
      <dgm:spPr/>
      <dgm:t>
        <a:bodyPr/>
        <a:lstStyle/>
        <a:p>
          <a:endParaRPr lang="ru-RU"/>
        </a:p>
      </dgm:t>
    </dgm:pt>
    <dgm:pt modelId="{AB0874F7-57A5-4D03-AE3B-9501246FBD95}" type="sibTrans" cxnId="{66A6B046-29BF-4C56-98A3-9D9E4657FAF6}">
      <dgm:prSet/>
      <dgm:spPr/>
      <dgm:t>
        <a:bodyPr/>
        <a:lstStyle/>
        <a:p>
          <a:endParaRPr lang="ru-RU"/>
        </a:p>
      </dgm:t>
    </dgm:pt>
    <dgm:pt modelId="{6C28C10D-B0E9-455F-B54A-DE8369F4AC33}">
      <dgm:prSet phldrT="[Текст]" custT="1"/>
      <dgm:spPr/>
      <dgm:t>
        <a:bodyPr/>
        <a:lstStyle/>
        <a:p>
          <a:r>
            <a:rPr lang="ru-RU" sz="1400" b="1" dirty="0" smtClean="0"/>
            <a:t>Создание конкурентной среды по предоставлению услуг</a:t>
          </a:r>
          <a:endParaRPr lang="ru-RU" sz="1400" b="1" dirty="0"/>
        </a:p>
      </dgm:t>
    </dgm:pt>
    <dgm:pt modelId="{EC64E030-294B-4E19-B8B4-038BCC9EDA6F}" type="parTrans" cxnId="{563D991B-0223-49A0-9C4A-46B98DE289C7}">
      <dgm:prSet/>
      <dgm:spPr/>
      <dgm:t>
        <a:bodyPr/>
        <a:lstStyle/>
        <a:p>
          <a:endParaRPr lang="ru-RU"/>
        </a:p>
      </dgm:t>
    </dgm:pt>
    <dgm:pt modelId="{4A25989B-0E77-449E-845C-05EF5B070922}" type="sibTrans" cxnId="{563D991B-0223-49A0-9C4A-46B98DE289C7}">
      <dgm:prSet/>
      <dgm:spPr/>
      <dgm:t>
        <a:bodyPr/>
        <a:lstStyle/>
        <a:p>
          <a:endParaRPr lang="ru-RU"/>
        </a:p>
      </dgm:t>
    </dgm:pt>
    <dgm:pt modelId="{C895A84B-AF1D-437F-9AA3-7F37E7BF8216}">
      <dgm:prSet phldrT="[Текст]" custT="1"/>
      <dgm:spPr/>
      <dgm:t>
        <a:bodyPr/>
        <a:lstStyle/>
        <a:p>
          <a:endParaRPr lang="ru-RU" sz="1400" b="1" dirty="0"/>
        </a:p>
      </dgm:t>
    </dgm:pt>
    <dgm:pt modelId="{18508FEB-083A-4741-8422-AC81F2B1E687}" type="parTrans" cxnId="{C5823EF8-C6D6-4BBF-92F7-787F09A641F8}">
      <dgm:prSet/>
      <dgm:spPr/>
      <dgm:t>
        <a:bodyPr/>
        <a:lstStyle/>
        <a:p>
          <a:endParaRPr lang="ru-RU"/>
        </a:p>
      </dgm:t>
    </dgm:pt>
    <dgm:pt modelId="{F1EFF201-CA46-43EB-816B-2785E873FF25}" type="sibTrans" cxnId="{C5823EF8-C6D6-4BBF-92F7-787F09A641F8}">
      <dgm:prSet/>
      <dgm:spPr/>
      <dgm:t>
        <a:bodyPr/>
        <a:lstStyle/>
        <a:p>
          <a:endParaRPr lang="ru-RU"/>
        </a:p>
      </dgm:t>
    </dgm:pt>
    <dgm:pt modelId="{850893E3-2BA7-475D-947D-F5538E739653}">
      <dgm:prSet phldrT="[Текст]" custT="1"/>
      <dgm:spPr/>
      <dgm:t>
        <a:bodyPr/>
        <a:lstStyle/>
        <a:p>
          <a:r>
            <a:rPr lang="ru-RU" sz="1600" b="1" dirty="0" smtClean="0"/>
            <a:t>Уменьшение расходов, связанных с переводом услуг в электронный вид</a:t>
          </a:r>
          <a:endParaRPr lang="ru-RU" sz="1600" b="1" dirty="0"/>
        </a:p>
      </dgm:t>
    </dgm:pt>
    <dgm:pt modelId="{A1AB8C0A-CD0F-41C4-8761-3CCDE4FB5B6B}" type="sibTrans" cxnId="{6E0B4189-505C-41E6-BBDB-4E72DC44AD34}">
      <dgm:prSet/>
      <dgm:spPr/>
      <dgm:t>
        <a:bodyPr/>
        <a:lstStyle/>
        <a:p>
          <a:endParaRPr lang="ru-RU"/>
        </a:p>
      </dgm:t>
    </dgm:pt>
    <dgm:pt modelId="{6FE6A503-70A5-4832-A734-A374AF5797E2}" type="parTrans" cxnId="{6E0B4189-505C-41E6-BBDB-4E72DC44AD34}">
      <dgm:prSet/>
      <dgm:spPr/>
      <dgm:t>
        <a:bodyPr/>
        <a:lstStyle/>
        <a:p>
          <a:endParaRPr lang="ru-RU"/>
        </a:p>
      </dgm:t>
    </dgm:pt>
    <dgm:pt modelId="{0E479CE6-A2CD-4378-86EC-8C5AA0DC1A57}">
      <dgm:prSet phldrT="[Текст]" custT="1"/>
      <dgm:spPr/>
      <dgm:t>
        <a:bodyPr/>
        <a:lstStyle/>
        <a:p>
          <a:r>
            <a:rPr lang="ru-RU" sz="1400" b="1" dirty="0" smtClean="0"/>
            <a:t>Нет нужды в построении большой инфраструктуры – достаточно иметь  рабочее место оператора </a:t>
          </a:r>
          <a:br>
            <a:rPr lang="ru-RU" sz="1400" b="1" dirty="0" smtClean="0"/>
          </a:br>
          <a:r>
            <a:rPr lang="ru-RU" sz="1400" b="1" dirty="0" smtClean="0"/>
            <a:t>(компьютер  с дополнительным оборудованием) с выходом в сеть Интернет</a:t>
          </a:r>
          <a:endParaRPr lang="ru-RU" sz="1400" b="1" dirty="0"/>
        </a:p>
      </dgm:t>
    </dgm:pt>
    <dgm:pt modelId="{3D335780-5587-4519-AC5D-BED3461E2621}" type="sibTrans" cxnId="{DF3BB77B-B244-4469-9EE1-728A95A80628}">
      <dgm:prSet/>
      <dgm:spPr/>
      <dgm:t>
        <a:bodyPr/>
        <a:lstStyle/>
        <a:p>
          <a:endParaRPr lang="ru-RU"/>
        </a:p>
      </dgm:t>
    </dgm:pt>
    <dgm:pt modelId="{F6BD5222-28F1-40DE-AAE1-7583FC0D6BE0}" type="parTrans" cxnId="{DF3BB77B-B244-4469-9EE1-728A95A80628}">
      <dgm:prSet/>
      <dgm:spPr/>
      <dgm:t>
        <a:bodyPr/>
        <a:lstStyle/>
        <a:p>
          <a:endParaRPr lang="ru-RU"/>
        </a:p>
      </dgm:t>
    </dgm:pt>
    <dgm:pt modelId="{9A09A2E8-07C4-43F7-A808-71798D8669B8}">
      <dgm:prSet phldrT="[Текст]" custT="1"/>
      <dgm:spPr/>
      <dgm:t>
        <a:bodyPr/>
        <a:lstStyle/>
        <a:p>
          <a:r>
            <a:rPr lang="ru-RU" sz="1400" b="1" dirty="0" smtClean="0"/>
            <a:t>Меньшие затраты на обучение персонала, на стадии первичного приема</a:t>
          </a:r>
          <a:endParaRPr lang="ru-RU" sz="1400" b="1" dirty="0"/>
        </a:p>
      </dgm:t>
    </dgm:pt>
    <dgm:pt modelId="{87C48481-CEF2-4D26-934C-3E85A645C3F3}" type="sibTrans" cxnId="{B54BF0DF-AF06-4200-B10D-D7AAAB6F7E7B}">
      <dgm:prSet/>
      <dgm:spPr/>
      <dgm:t>
        <a:bodyPr/>
        <a:lstStyle/>
        <a:p>
          <a:endParaRPr lang="ru-RU"/>
        </a:p>
      </dgm:t>
    </dgm:pt>
    <dgm:pt modelId="{EEA5EB00-2C19-4C02-A0F5-03D58EB28EA6}" type="parTrans" cxnId="{B54BF0DF-AF06-4200-B10D-D7AAAB6F7E7B}">
      <dgm:prSet/>
      <dgm:spPr/>
      <dgm:t>
        <a:bodyPr/>
        <a:lstStyle/>
        <a:p>
          <a:endParaRPr lang="ru-RU"/>
        </a:p>
      </dgm:t>
    </dgm:pt>
    <dgm:pt modelId="{D42CB1F0-3DC9-4FEC-8318-C7CCDF4F2F10}" type="pres">
      <dgm:prSet presAssocID="{C72DF071-E9E5-42E9-BB9C-B2B40551A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E608A-7083-4E42-8FAA-D929D4FDB0EC}" type="pres">
      <dgm:prSet presAssocID="{850893E3-2BA7-475D-947D-F5538E739653}" presName="linNode" presStyleCnt="0"/>
      <dgm:spPr/>
    </dgm:pt>
    <dgm:pt modelId="{91E1FAF3-9909-41C8-9A5B-4E72B5D42FCC}" type="pres">
      <dgm:prSet presAssocID="{850893E3-2BA7-475D-947D-F5538E739653}" presName="parentText" presStyleLbl="node1" presStyleIdx="0" presStyleCnt="2" custScaleY="140852" custLinFactNeighborX="0" custLinFactNeighborY="-73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83FAA-5566-4403-BF32-524647254865}" type="pres">
      <dgm:prSet presAssocID="{850893E3-2BA7-475D-947D-F5538E739653}" presName="descendantText" presStyleLbl="alignAccFollowNode1" presStyleIdx="0" presStyleCnt="2" custScaleY="123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B37C8-AA75-460F-8819-1D74BE7EAD2F}" type="pres">
      <dgm:prSet presAssocID="{A1AB8C0A-CD0F-41C4-8761-3CCDE4FB5B6B}" presName="sp" presStyleCnt="0"/>
      <dgm:spPr/>
    </dgm:pt>
    <dgm:pt modelId="{E62EA9E1-B294-4081-B9C8-8601F8AB6AE4}" type="pres">
      <dgm:prSet presAssocID="{7B66D8B6-7C38-40EF-8DDC-31138D6D28D3}" presName="linNode" presStyleCnt="0"/>
      <dgm:spPr/>
    </dgm:pt>
    <dgm:pt modelId="{BB5413CE-60AD-4291-BEDC-674547FD9381}" type="pres">
      <dgm:prSet presAssocID="{7B66D8B6-7C38-40EF-8DDC-31138D6D28D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EF3ED-AD69-4201-9CF2-87848784BFE6}" type="pres">
      <dgm:prSet presAssocID="{7B66D8B6-7C38-40EF-8DDC-31138D6D28D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823EF8-C6D6-4BBF-92F7-787F09A641F8}" srcId="{7B66D8B6-7C38-40EF-8DDC-31138D6D28D3}" destId="{C895A84B-AF1D-437F-9AA3-7F37E7BF8216}" srcOrd="0" destOrd="0" parTransId="{18508FEB-083A-4741-8422-AC81F2B1E687}" sibTransId="{F1EFF201-CA46-43EB-816B-2785E873FF25}"/>
    <dgm:cxn modelId="{448E00DD-9C61-4040-A12A-9735D54DDE34}" type="presOf" srcId="{C72DF071-E9E5-42E9-BB9C-B2B40551A4B2}" destId="{D42CB1F0-3DC9-4FEC-8318-C7CCDF4F2F10}" srcOrd="0" destOrd="0" presId="urn:microsoft.com/office/officeart/2005/8/layout/vList5"/>
    <dgm:cxn modelId="{7E70FF17-D966-4359-B0AF-CD484BF8576D}" type="presOf" srcId="{6C28C10D-B0E9-455F-B54A-DE8369F4AC33}" destId="{8A8EF3ED-AD69-4201-9CF2-87848784BFE6}" srcOrd="0" destOrd="1" presId="urn:microsoft.com/office/officeart/2005/8/layout/vList5"/>
    <dgm:cxn modelId="{DF3BB77B-B244-4469-9EE1-728A95A80628}" srcId="{850893E3-2BA7-475D-947D-F5538E739653}" destId="{0E479CE6-A2CD-4378-86EC-8C5AA0DC1A57}" srcOrd="0" destOrd="0" parTransId="{F6BD5222-28F1-40DE-AAE1-7583FC0D6BE0}" sibTransId="{3D335780-5587-4519-AC5D-BED3461E2621}"/>
    <dgm:cxn modelId="{C4D3B417-AE94-47E1-A27D-965A8F4B90FE}" type="presOf" srcId="{850893E3-2BA7-475D-947D-F5538E739653}" destId="{91E1FAF3-9909-41C8-9A5B-4E72B5D42FCC}" srcOrd="0" destOrd="0" presId="urn:microsoft.com/office/officeart/2005/8/layout/vList5"/>
    <dgm:cxn modelId="{6FD46F0B-4B89-4D43-93D5-2D8CC1F05D82}" type="presOf" srcId="{7B66D8B6-7C38-40EF-8DDC-31138D6D28D3}" destId="{BB5413CE-60AD-4291-BEDC-674547FD9381}" srcOrd="0" destOrd="0" presId="urn:microsoft.com/office/officeart/2005/8/layout/vList5"/>
    <dgm:cxn modelId="{3B4BE122-E293-4435-9EFB-C1B29203FD1D}" type="presOf" srcId="{9A09A2E8-07C4-43F7-A808-71798D8669B8}" destId="{AED83FAA-5566-4403-BF32-524647254865}" srcOrd="0" destOrd="1" presId="urn:microsoft.com/office/officeart/2005/8/layout/vList5"/>
    <dgm:cxn modelId="{5404741F-2C6C-4AF8-97DA-22FAD0361CD5}" type="presOf" srcId="{C895A84B-AF1D-437F-9AA3-7F37E7BF8216}" destId="{8A8EF3ED-AD69-4201-9CF2-87848784BFE6}" srcOrd="0" destOrd="0" presId="urn:microsoft.com/office/officeart/2005/8/layout/vList5"/>
    <dgm:cxn modelId="{66A6B046-29BF-4C56-98A3-9D9E4657FAF6}" srcId="{C72DF071-E9E5-42E9-BB9C-B2B40551A4B2}" destId="{7B66D8B6-7C38-40EF-8DDC-31138D6D28D3}" srcOrd="1" destOrd="0" parTransId="{1CA5C46C-000C-4E59-852D-0A43DD748D70}" sibTransId="{AB0874F7-57A5-4D03-AE3B-9501246FBD95}"/>
    <dgm:cxn modelId="{7333EF98-359E-4D03-AD4E-221C51C53717}" type="presOf" srcId="{0E479CE6-A2CD-4378-86EC-8C5AA0DC1A57}" destId="{AED83FAA-5566-4403-BF32-524647254865}" srcOrd="0" destOrd="0" presId="urn:microsoft.com/office/officeart/2005/8/layout/vList5"/>
    <dgm:cxn modelId="{B54BF0DF-AF06-4200-B10D-D7AAAB6F7E7B}" srcId="{850893E3-2BA7-475D-947D-F5538E739653}" destId="{9A09A2E8-07C4-43F7-A808-71798D8669B8}" srcOrd="1" destOrd="0" parTransId="{EEA5EB00-2C19-4C02-A0F5-03D58EB28EA6}" sibTransId="{87C48481-CEF2-4D26-934C-3E85A645C3F3}"/>
    <dgm:cxn modelId="{6E0B4189-505C-41E6-BBDB-4E72DC44AD34}" srcId="{C72DF071-E9E5-42E9-BB9C-B2B40551A4B2}" destId="{850893E3-2BA7-475D-947D-F5538E739653}" srcOrd="0" destOrd="0" parTransId="{6FE6A503-70A5-4832-A734-A374AF5797E2}" sibTransId="{A1AB8C0A-CD0F-41C4-8761-3CCDE4FB5B6B}"/>
    <dgm:cxn modelId="{563D991B-0223-49A0-9C4A-46B98DE289C7}" srcId="{7B66D8B6-7C38-40EF-8DDC-31138D6D28D3}" destId="{6C28C10D-B0E9-455F-B54A-DE8369F4AC33}" srcOrd="1" destOrd="0" parTransId="{EC64E030-294B-4E19-B8B4-038BCC9EDA6F}" sibTransId="{4A25989B-0E77-449E-845C-05EF5B070922}"/>
    <dgm:cxn modelId="{13CCDBAC-6676-42FF-8D4B-311BBD127454}" type="presParOf" srcId="{D42CB1F0-3DC9-4FEC-8318-C7CCDF4F2F10}" destId="{C1DE608A-7083-4E42-8FAA-D929D4FDB0EC}" srcOrd="0" destOrd="0" presId="urn:microsoft.com/office/officeart/2005/8/layout/vList5"/>
    <dgm:cxn modelId="{EC210102-CFAD-456B-9B0B-09C038298EC4}" type="presParOf" srcId="{C1DE608A-7083-4E42-8FAA-D929D4FDB0EC}" destId="{91E1FAF3-9909-41C8-9A5B-4E72B5D42FCC}" srcOrd="0" destOrd="0" presId="urn:microsoft.com/office/officeart/2005/8/layout/vList5"/>
    <dgm:cxn modelId="{E0E058A2-0841-4093-A713-773ECB8A0629}" type="presParOf" srcId="{C1DE608A-7083-4E42-8FAA-D929D4FDB0EC}" destId="{AED83FAA-5566-4403-BF32-524647254865}" srcOrd="1" destOrd="0" presId="urn:microsoft.com/office/officeart/2005/8/layout/vList5"/>
    <dgm:cxn modelId="{B79C15ED-5110-4DB7-A532-361734390F05}" type="presParOf" srcId="{D42CB1F0-3DC9-4FEC-8318-C7CCDF4F2F10}" destId="{9A2B37C8-AA75-460F-8819-1D74BE7EAD2F}" srcOrd="1" destOrd="0" presId="urn:microsoft.com/office/officeart/2005/8/layout/vList5"/>
    <dgm:cxn modelId="{E0917636-40C1-4417-AD18-C81B2D60454F}" type="presParOf" srcId="{D42CB1F0-3DC9-4FEC-8318-C7CCDF4F2F10}" destId="{E62EA9E1-B294-4081-B9C8-8601F8AB6AE4}" srcOrd="2" destOrd="0" presId="urn:microsoft.com/office/officeart/2005/8/layout/vList5"/>
    <dgm:cxn modelId="{5F958FED-BC7F-4993-BF0F-278E764971B4}" type="presParOf" srcId="{E62EA9E1-B294-4081-B9C8-8601F8AB6AE4}" destId="{BB5413CE-60AD-4291-BEDC-674547FD9381}" srcOrd="0" destOrd="0" presId="urn:microsoft.com/office/officeart/2005/8/layout/vList5"/>
    <dgm:cxn modelId="{E3A5439C-ADED-400B-AD62-F8D9C0F135AF}" type="presParOf" srcId="{E62EA9E1-B294-4081-B9C8-8601F8AB6AE4}" destId="{8A8EF3ED-AD69-4201-9CF2-87848784BF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AE09B-18D9-4BB0-AB1C-CC149A9860A9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240F25E-B0A5-4C50-A3C2-21E707DC744A}">
      <dgm:prSet phldrT="[Текст]"/>
      <dgm:spPr/>
      <dgm:t>
        <a:bodyPr/>
        <a:lstStyle/>
        <a:p>
          <a:r>
            <a:rPr lang="ru-RU" dirty="0" smtClean="0"/>
            <a:t>МФЦ</a:t>
          </a:r>
          <a:endParaRPr lang="ru-RU" dirty="0"/>
        </a:p>
      </dgm:t>
    </dgm:pt>
    <dgm:pt modelId="{D88E1D03-82AC-4107-AC52-C1C3BE76A987}" type="parTrans" cxnId="{AF7F8896-7562-4817-9C02-46C1CCBF2898}">
      <dgm:prSet/>
      <dgm:spPr/>
      <dgm:t>
        <a:bodyPr/>
        <a:lstStyle/>
        <a:p>
          <a:endParaRPr lang="ru-RU"/>
        </a:p>
      </dgm:t>
    </dgm:pt>
    <dgm:pt modelId="{3994BF1B-4826-4947-B5D4-9569B7B3ACD0}" type="sibTrans" cxnId="{AF7F8896-7562-4817-9C02-46C1CCBF2898}">
      <dgm:prSet/>
      <dgm:spPr/>
      <dgm:t>
        <a:bodyPr/>
        <a:lstStyle/>
        <a:p>
          <a:endParaRPr lang="ru-RU"/>
        </a:p>
      </dgm:t>
    </dgm:pt>
    <dgm:pt modelId="{E73A2CAB-909C-45D5-AC51-26C56C2CD3AB}">
      <dgm:prSet phldrT="[Текст]"/>
      <dgm:spPr/>
      <dgm:t>
        <a:bodyPr/>
        <a:lstStyle/>
        <a:p>
          <a:r>
            <a:rPr lang="ru-RU" dirty="0" smtClean="0"/>
            <a:t>Отделения Почты</a:t>
          </a:r>
          <a:endParaRPr lang="ru-RU" dirty="0"/>
        </a:p>
      </dgm:t>
    </dgm:pt>
    <dgm:pt modelId="{517C5E7A-8B2A-4C1B-86B5-A1480CCF056C}" type="parTrans" cxnId="{BA942030-4401-4D31-8C3E-B7305F46D7CE}">
      <dgm:prSet/>
      <dgm:spPr/>
      <dgm:t>
        <a:bodyPr/>
        <a:lstStyle/>
        <a:p>
          <a:endParaRPr lang="ru-RU"/>
        </a:p>
      </dgm:t>
    </dgm:pt>
    <dgm:pt modelId="{48D42601-E958-4C73-B9F8-03BDBC440053}" type="sibTrans" cxnId="{BA942030-4401-4D31-8C3E-B7305F46D7CE}">
      <dgm:prSet/>
      <dgm:spPr/>
      <dgm:t>
        <a:bodyPr/>
        <a:lstStyle/>
        <a:p>
          <a:endParaRPr lang="ru-RU"/>
        </a:p>
      </dgm:t>
    </dgm:pt>
    <dgm:pt modelId="{BD65A152-64B2-4202-B31A-8EB4CD829AF7}">
      <dgm:prSet/>
      <dgm:spPr/>
      <dgm:t>
        <a:bodyPr/>
        <a:lstStyle/>
        <a:p>
          <a:r>
            <a:rPr lang="ru-RU" dirty="0" smtClean="0"/>
            <a:t>Библиотеки</a:t>
          </a:r>
          <a:endParaRPr lang="ru-RU" dirty="0"/>
        </a:p>
      </dgm:t>
    </dgm:pt>
    <dgm:pt modelId="{937CFBFB-8B4C-4E56-9147-557ACD6589DB}" type="parTrans" cxnId="{3433433F-B3AF-4D47-9DF4-3F0D353FA533}">
      <dgm:prSet/>
      <dgm:spPr/>
      <dgm:t>
        <a:bodyPr/>
        <a:lstStyle/>
        <a:p>
          <a:endParaRPr lang="ru-RU"/>
        </a:p>
      </dgm:t>
    </dgm:pt>
    <dgm:pt modelId="{0FA84F25-53A9-4CD5-939F-3EF3EE1810B7}" type="sibTrans" cxnId="{3433433F-B3AF-4D47-9DF4-3F0D353FA533}">
      <dgm:prSet/>
      <dgm:spPr/>
      <dgm:t>
        <a:bodyPr/>
        <a:lstStyle/>
        <a:p>
          <a:endParaRPr lang="ru-RU"/>
        </a:p>
      </dgm:t>
    </dgm:pt>
    <dgm:pt modelId="{B0A4BCD7-7CB1-4275-93B8-3F7D67E6D242}">
      <dgm:prSet/>
      <dgm:spPr/>
      <dgm:t>
        <a:bodyPr/>
        <a:lstStyle/>
        <a:p>
          <a:r>
            <a:rPr lang="ru-RU" dirty="0" smtClean="0"/>
            <a:t>… где есть потребность</a:t>
          </a:r>
          <a:endParaRPr lang="ru-RU" dirty="0"/>
        </a:p>
      </dgm:t>
    </dgm:pt>
    <dgm:pt modelId="{0B31CFC7-26F4-42BF-9F07-B6B2E4989A76}" type="parTrans" cxnId="{53421FD1-12CE-404C-92C6-35B6CF3F16E0}">
      <dgm:prSet/>
      <dgm:spPr/>
      <dgm:t>
        <a:bodyPr/>
        <a:lstStyle/>
        <a:p>
          <a:endParaRPr lang="ru-RU"/>
        </a:p>
      </dgm:t>
    </dgm:pt>
    <dgm:pt modelId="{2749794A-ADB0-4CE2-A922-B0FB862A0051}" type="sibTrans" cxnId="{53421FD1-12CE-404C-92C6-35B6CF3F16E0}">
      <dgm:prSet/>
      <dgm:spPr/>
      <dgm:t>
        <a:bodyPr/>
        <a:lstStyle/>
        <a:p>
          <a:endParaRPr lang="ru-RU"/>
        </a:p>
      </dgm:t>
    </dgm:pt>
    <dgm:pt modelId="{A054884F-8F05-44D4-AE88-194EF692A26D}" type="pres">
      <dgm:prSet presAssocID="{AF5AE09B-18D9-4BB0-AB1C-CC149A9860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9F7D5-8A25-4704-ABFE-1DA1C33CB199}" type="pres">
      <dgm:prSet presAssocID="{AF5AE09B-18D9-4BB0-AB1C-CC149A9860A9}" presName="fgShape" presStyleLbl="fgShp" presStyleIdx="0" presStyleCnt="1"/>
      <dgm:spPr/>
    </dgm:pt>
    <dgm:pt modelId="{956957BE-B8DD-4358-A971-551EEA4F92CB}" type="pres">
      <dgm:prSet presAssocID="{AF5AE09B-18D9-4BB0-AB1C-CC149A9860A9}" presName="linComp" presStyleCnt="0"/>
      <dgm:spPr/>
    </dgm:pt>
    <dgm:pt modelId="{B534A62E-19B1-4272-88BA-D8BE38AAB981}" type="pres">
      <dgm:prSet presAssocID="{D240F25E-B0A5-4C50-A3C2-21E707DC744A}" presName="compNode" presStyleCnt="0"/>
      <dgm:spPr/>
    </dgm:pt>
    <dgm:pt modelId="{76246A83-A6D6-4AB7-A5C4-F11B0ECD45E5}" type="pres">
      <dgm:prSet presAssocID="{D240F25E-B0A5-4C50-A3C2-21E707DC744A}" presName="bkgdShape" presStyleLbl="node1" presStyleIdx="0" presStyleCnt="4"/>
      <dgm:spPr/>
      <dgm:t>
        <a:bodyPr/>
        <a:lstStyle/>
        <a:p>
          <a:endParaRPr lang="ru-RU"/>
        </a:p>
      </dgm:t>
    </dgm:pt>
    <dgm:pt modelId="{70EF7054-3041-491D-B813-005B19C6EA02}" type="pres">
      <dgm:prSet presAssocID="{D240F25E-B0A5-4C50-A3C2-21E707DC744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A248B-13EA-49E5-B276-3721EA7EA8B5}" type="pres">
      <dgm:prSet presAssocID="{D240F25E-B0A5-4C50-A3C2-21E707DC744A}" presName="invisiNode" presStyleLbl="node1" presStyleIdx="0" presStyleCnt="4"/>
      <dgm:spPr/>
    </dgm:pt>
    <dgm:pt modelId="{0497A982-490C-4563-BC63-DFCDC9651F4D}" type="pres">
      <dgm:prSet presAssocID="{D240F25E-B0A5-4C50-A3C2-21E707DC744A}" presName="imagNode" presStyleLbl="fgImgPlace1" presStyleIdx="0" presStyleCnt="4" custScaleX="1157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5A526D-1C43-40B8-8E9A-F322FAFA8BC9}" type="pres">
      <dgm:prSet presAssocID="{3994BF1B-4826-4947-B5D4-9569B7B3AC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9B2226-66CF-46C7-BCAF-F86A72FAAE37}" type="pres">
      <dgm:prSet presAssocID="{E73A2CAB-909C-45D5-AC51-26C56C2CD3AB}" presName="compNode" presStyleCnt="0"/>
      <dgm:spPr/>
    </dgm:pt>
    <dgm:pt modelId="{2A5DDD82-961B-48E8-9831-C2E75C3EE619}" type="pres">
      <dgm:prSet presAssocID="{E73A2CAB-909C-45D5-AC51-26C56C2CD3AB}" presName="bkgdShape" presStyleLbl="node1" presStyleIdx="1" presStyleCnt="4"/>
      <dgm:spPr/>
      <dgm:t>
        <a:bodyPr/>
        <a:lstStyle/>
        <a:p>
          <a:endParaRPr lang="ru-RU"/>
        </a:p>
      </dgm:t>
    </dgm:pt>
    <dgm:pt modelId="{9F34ED25-7D9C-4EE2-B46B-5D4A142C8B5E}" type="pres">
      <dgm:prSet presAssocID="{E73A2CAB-909C-45D5-AC51-26C56C2CD3A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03448-A564-4F33-9653-8D78C7EFFCF5}" type="pres">
      <dgm:prSet presAssocID="{E73A2CAB-909C-45D5-AC51-26C56C2CD3AB}" presName="invisiNode" presStyleLbl="node1" presStyleIdx="1" presStyleCnt="4"/>
      <dgm:spPr/>
    </dgm:pt>
    <dgm:pt modelId="{1FC34334-012D-4CCB-B06F-AE79949A9E97}" type="pres">
      <dgm:prSet presAssocID="{E73A2CAB-909C-45D5-AC51-26C56C2CD3AB}" presName="imagNode" presStyleLbl="fgImgPlace1" presStyleIdx="1" presStyleCnt="4" custScaleX="1166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D61943-D0B7-45C6-81AC-17499909FB69}" type="pres">
      <dgm:prSet presAssocID="{48D42601-E958-4C73-B9F8-03BDBC4400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7DB834-52FA-49A2-8BA3-48B8AE3C6C03}" type="pres">
      <dgm:prSet presAssocID="{BD65A152-64B2-4202-B31A-8EB4CD829AF7}" presName="compNode" presStyleCnt="0"/>
      <dgm:spPr/>
    </dgm:pt>
    <dgm:pt modelId="{BDEFB73D-5B18-45FC-BE1B-F3F4E5013147}" type="pres">
      <dgm:prSet presAssocID="{BD65A152-64B2-4202-B31A-8EB4CD829AF7}" presName="bkgdShape" presStyleLbl="node1" presStyleIdx="2" presStyleCnt="4"/>
      <dgm:spPr/>
      <dgm:t>
        <a:bodyPr/>
        <a:lstStyle/>
        <a:p>
          <a:endParaRPr lang="ru-RU"/>
        </a:p>
      </dgm:t>
    </dgm:pt>
    <dgm:pt modelId="{56642526-7A0D-43D2-BA4E-E79F737FAA28}" type="pres">
      <dgm:prSet presAssocID="{BD65A152-64B2-4202-B31A-8EB4CD829AF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F2710-9492-417B-BC60-3FFDA8F42E72}" type="pres">
      <dgm:prSet presAssocID="{BD65A152-64B2-4202-B31A-8EB4CD829AF7}" presName="invisiNode" presStyleLbl="node1" presStyleIdx="2" presStyleCnt="4"/>
      <dgm:spPr/>
    </dgm:pt>
    <dgm:pt modelId="{9579D50E-7C32-4805-820C-EFC04B5C30B1}" type="pres">
      <dgm:prSet presAssocID="{BD65A152-64B2-4202-B31A-8EB4CD829AF7}" presName="imagNode" presStyleLbl="fgImgPlace1" presStyleIdx="2" presStyleCnt="4" custScaleX="1174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EC60AD-3CA8-4BB9-B7CE-D2953ACAF4BD}" type="pres">
      <dgm:prSet presAssocID="{0FA84F25-53A9-4CD5-939F-3EF3EE1810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BBAEE8-F750-4E74-98C2-0188EEF5DF94}" type="pres">
      <dgm:prSet presAssocID="{B0A4BCD7-7CB1-4275-93B8-3F7D67E6D242}" presName="compNode" presStyleCnt="0"/>
      <dgm:spPr/>
    </dgm:pt>
    <dgm:pt modelId="{F6EC3FA4-3488-4DBB-BFE6-6D94C40609A5}" type="pres">
      <dgm:prSet presAssocID="{B0A4BCD7-7CB1-4275-93B8-3F7D67E6D242}" presName="bkgdShape" presStyleLbl="node1" presStyleIdx="3" presStyleCnt="4"/>
      <dgm:spPr/>
      <dgm:t>
        <a:bodyPr/>
        <a:lstStyle/>
        <a:p>
          <a:endParaRPr lang="ru-RU"/>
        </a:p>
      </dgm:t>
    </dgm:pt>
    <dgm:pt modelId="{827F773F-14E6-4845-BBC1-A269FE639408}" type="pres">
      <dgm:prSet presAssocID="{B0A4BCD7-7CB1-4275-93B8-3F7D67E6D24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04BB-65B7-49F3-AB64-675A0EC790AD}" type="pres">
      <dgm:prSet presAssocID="{B0A4BCD7-7CB1-4275-93B8-3F7D67E6D242}" presName="invisiNode" presStyleLbl="node1" presStyleIdx="3" presStyleCnt="4"/>
      <dgm:spPr/>
    </dgm:pt>
    <dgm:pt modelId="{A8A3CD7F-8073-4527-AAFA-549A2A77453F}" type="pres">
      <dgm:prSet presAssocID="{B0A4BCD7-7CB1-4275-93B8-3F7D67E6D242}" presName="imagNode" presStyleLbl="fgImgPlace1" presStyleIdx="3" presStyleCnt="4" custScaleX="11833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38B9591-7384-4244-9229-A60875C52607}" type="presOf" srcId="{B0A4BCD7-7CB1-4275-93B8-3F7D67E6D242}" destId="{827F773F-14E6-4845-BBC1-A269FE639408}" srcOrd="1" destOrd="0" presId="urn:microsoft.com/office/officeart/2005/8/layout/hList7#1"/>
    <dgm:cxn modelId="{53421FD1-12CE-404C-92C6-35B6CF3F16E0}" srcId="{AF5AE09B-18D9-4BB0-AB1C-CC149A9860A9}" destId="{B0A4BCD7-7CB1-4275-93B8-3F7D67E6D242}" srcOrd="3" destOrd="0" parTransId="{0B31CFC7-26F4-42BF-9F07-B6B2E4989A76}" sibTransId="{2749794A-ADB0-4CE2-A922-B0FB862A0051}"/>
    <dgm:cxn modelId="{889D550C-A7EE-46CF-80C6-06FA6F0906BC}" type="presOf" srcId="{D240F25E-B0A5-4C50-A3C2-21E707DC744A}" destId="{70EF7054-3041-491D-B813-005B19C6EA02}" srcOrd="1" destOrd="0" presId="urn:microsoft.com/office/officeart/2005/8/layout/hList7#1"/>
    <dgm:cxn modelId="{0588CE86-230C-41FC-93A7-883EB24935C9}" type="presOf" srcId="{E73A2CAB-909C-45D5-AC51-26C56C2CD3AB}" destId="{9F34ED25-7D9C-4EE2-B46B-5D4A142C8B5E}" srcOrd="1" destOrd="0" presId="urn:microsoft.com/office/officeart/2005/8/layout/hList7#1"/>
    <dgm:cxn modelId="{50D87C31-249C-42F7-A82B-E12B7FA8C253}" type="presOf" srcId="{BD65A152-64B2-4202-B31A-8EB4CD829AF7}" destId="{56642526-7A0D-43D2-BA4E-E79F737FAA28}" srcOrd="1" destOrd="0" presId="urn:microsoft.com/office/officeart/2005/8/layout/hList7#1"/>
    <dgm:cxn modelId="{9BCBD6C0-0A2B-49D4-A039-ABB2AAF7C96F}" type="presOf" srcId="{0FA84F25-53A9-4CD5-939F-3EF3EE1810B7}" destId="{86EC60AD-3CA8-4BB9-B7CE-D2953ACAF4BD}" srcOrd="0" destOrd="0" presId="urn:microsoft.com/office/officeart/2005/8/layout/hList7#1"/>
    <dgm:cxn modelId="{4D1A42F4-29E7-43DC-8DB3-B62DAF27919F}" type="presOf" srcId="{BD65A152-64B2-4202-B31A-8EB4CD829AF7}" destId="{BDEFB73D-5B18-45FC-BE1B-F3F4E5013147}" srcOrd="0" destOrd="0" presId="urn:microsoft.com/office/officeart/2005/8/layout/hList7#1"/>
    <dgm:cxn modelId="{BA942030-4401-4D31-8C3E-B7305F46D7CE}" srcId="{AF5AE09B-18D9-4BB0-AB1C-CC149A9860A9}" destId="{E73A2CAB-909C-45D5-AC51-26C56C2CD3AB}" srcOrd="1" destOrd="0" parTransId="{517C5E7A-8B2A-4C1B-86B5-A1480CCF056C}" sibTransId="{48D42601-E958-4C73-B9F8-03BDBC440053}"/>
    <dgm:cxn modelId="{88CECE73-4D07-4B05-8319-C586BBD21A32}" type="presOf" srcId="{AF5AE09B-18D9-4BB0-AB1C-CC149A9860A9}" destId="{A054884F-8F05-44D4-AE88-194EF692A26D}" srcOrd="0" destOrd="0" presId="urn:microsoft.com/office/officeart/2005/8/layout/hList7#1"/>
    <dgm:cxn modelId="{3433433F-B3AF-4D47-9DF4-3F0D353FA533}" srcId="{AF5AE09B-18D9-4BB0-AB1C-CC149A9860A9}" destId="{BD65A152-64B2-4202-B31A-8EB4CD829AF7}" srcOrd="2" destOrd="0" parTransId="{937CFBFB-8B4C-4E56-9147-557ACD6589DB}" sibTransId="{0FA84F25-53A9-4CD5-939F-3EF3EE1810B7}"/>
    <dgm:cxn modelId="{99CD0CAA-0199-446B-845E-77F823209660}" type="presOf" srcId="{3994BF1B-4826-4947-B5D4-9569B7B3ACD0}" destId="{625A526D-1C43-40B8-8E9A-F322FAFA8BC9}" srcOrd="0" destOrd="0" presId="urn:microsoft.com/office/officeart/2005/8/layout/hList7#1"/>
    <dgm:cxn modelId="{AAEE658B-D8E9-41A5-BF4B-D18EFE06F241}" type="presOf" srcId="{E73A2CAB-909C-45D5-AC51-26C56C2CD3AB}" destId="{2A5DDD82-961B-48E8-9831-C2E75C3EE619}" srcOrd="0" destOrd="0" presId="urn:microsoft.com/office/officeart/2005/8/layout/hList7#1"/>
    <dgm:cxn modelId="{AF7F8896-7562-4817-9C02-46C1CCBF2898}" srcId="{AF5AE09B-18D9-4BB0-AB1C-CC149A9860A9}" destId="{D240F25E-B0A5-4C50-A3C2-21E707DC744A}" srcOrd="0" destOrd="0" parTransId="{D88E1D03-82AC-4107-AC52-C1C3BE76A987}" sibTransId="{3994BF1B-4826-4947-B5D4-9569B7B3ACD0}"/>
    <dgm:cxn modelId="{E44FAD7E-2097-46C3-A807-BE431A4F79CA}" type="presOf" srcId="{B0A4BCD7-7CB1-4275-93B8-3F7D67E6D242}" destId="{F6EC3FA4-3488-4DBB-BFE6-6D94C40609A5}" srcOrd="0" destOrd="0" presId="urn:microsoft.com/office/officeart/2005/8/layout/hList7#1"/>
    <dgm:cxn modelId="{A232862C-45F0-4D21-B6BA-6822C1B9EFC8}" type="presOf" srcId="{48D42601-E958-4C73-B9F8-03BDBC440053}" destId="{CAD61943-D0B7-45C6-81AC-17499909FB69}" srcOrd="0" destOrd="0" presId="urn:microsoft.com/office/officeart/2005/8/layout/hList7#1"/>
    <dgm:cxn modelId="{F3051A19-C398-41C1-A5EB-C22AB737D0E2}" type="presOf" srcId="{D240F25E-B0A5-4C50-A3C2-21E707DC744A}" destId="{76246A83-A6D6-4AB7-A5C4-F11B0ECD45E5}" srcOrd="0" destOrd="0" presId="urn:microsoft.com/office/officeart/2005/8/layout/hList7#1"/>
    <dgm:cxn modelId="{7002972F-12C5-4482-B27A-7F921A9C85DF}" type="presParOf" srcId="{A054884F-8F05-44D4-AE88-194EF692A26D}" destId="{F549F7D5-8A25-4704-ABFE-1DA1C33CB199}" srcOrd="0" destOrd="0" presId="urn:microsoft.com/office/officeart/2005/8/layout/hList7#1"/>
    <dgm:cxn modelId="{D733BBCE-89F7-464F-B1C3-1638ABC62587}" type="presParOf" srcId="{A054884F-8F05-44D4-AE88-194EF692A26D}" destId="{956957BE-B8DD-4358-A971-551EEA4F92CB}" srcOrd="1" destOrd="0" presId="urn:microsoft.com/office/officeart/2005/8/layout/hList7#1"/>
    <dgm:cxn modelId="{C4B11194-E03C-4C00-A8D6-D3CDBC6623F0}" type="presParOf" srcId="{956957BE-B8DD-4358-A971-551EEA4F92CB}" destId="{B534A62E-19B1-4272-88BA-D8BE38AAB981}" srcOrd="0" destOrd="0" presId="urn:microsoft.com/office/officeart/2005/8/layout/hList7#1"/>
    <dgm:cxn modelId="{F95A3E4B-3F62-4C8D-9548-2EAC2F5CB749}" type="presParOf" srcId="{B534A62E-19B1-4272-88BA-D8BE38AAB981}" destId="{76246A83-A6D6-4AB7-A5C4-F11B0ECD45E5}" srcOrd="0" destOrd="0" presId="urn:microsoft.com/office/officeart/2005/8/layout/hList7#1"/>
    <dgm:cxn modelId="{91E5520E-DED4-4624-962D-C631BEBB3FDA}" type="presParOf" srcId="{B534A62E-19B1-4272-88BA-D8BE38AAB981}" destId="{70EF7054-3041-491D-B813-005B19C6EA02}" srcOrd="1" destOrd="0" presId="urn:microsoft.com/office/officeart/2005/8/layout/hList7#1"/>
    <dgm:cxn modelId="{2A3C0BFB-12AC-4F25-BA1E-68E9EABA8F46}" type="presParOf" srcId="{B534A62E-19B1-4272-88BA-D8BE38AAB981}" destId="{C22A248B-13EA-49E5-B276-3721EA7EA8B5}" srcOrd="2" destOrd="0" presId="urn:microsoft.com/office/officeart/2005/8/layout/hList7#1"/>
    <dgm:cxn modelId="{50273ED7-A924-41CF-B445-F9C75005A6D0}" type="presParOf" srcId="{B534A62E-19B1-4272-88BA-D8BE38AAB981}" destId="{0497A982-490C-4563-BC63-DFCDC9651F4D}" srcOrd="3" destOrd="0" presId="urn:microsoft.com/office/officeart/2005/8/layout/hList7#1"/>
    <dgm:cxn modelId="{01CCCAB6-5EF9-42AF-9AA8-F9CCE32BA6C7}" type="presParOf" srcId="{956957BE-B8DD-4358-A971-551EEA4F92CB}" destId="{625A526D-1C43-40B8-8E9A-F322FAFA8BC9}" srcOrd="1" destOrd="0" presId="urn:microsoft.com/office/officeart/2005/8/layout/hList7#1"/>
    <dgm:cxn modelId="{DBC19C26-1801-4592-85E9-9C101838A6D6}" type="presParOf" srcId="{956957BE-B8DD-4358-A971-551EEA4F92CB}" destId="{989B2226-66CF-46C7-BCAF-F86A72FAAE37}" srcOrd="2" destOrd="0" presId="urn:microsoft.com/office/officeart/2005/8/layout/hList7#1"/>
    <dgm:cxn modelId="{6E3F30DF-2557-4D2E-AFC4-F56C03858B14}" type="presParOf" srcId="{989B2226-66CF-46C7-BCAF-F86A72FAAE37}" destId="{2A5DDD82-961B-48E8-9831-C2E75C3EE619}" srcOrd="0" destOrd="0" presId="urn:microsoft.com/office/officeart/2005/8/layout/hList7#1"/>
    <dgm:cxn modelId="{B7416ACA-267B-4507-9AF0-AAE30EE7A058}" type="presParOf" srcId="{989B2226-66CF-46C7-BCAF-F86A72FAAE37}" destId="{9F34ED25-7D9C-4EE2-B46B-5D4A142C8B5E}" srcOrd="1" destOrd="0" presId="urn:microsoft.com/office/officeart/2005/8/layout/hList7#1"/>
    <dgm:cxn modelId="{A0003DD6-3E0C-49A3-8BC8-38F36D65DA07}" type="presParOf" srcId="{989B2226-66CF-46C7-BCAF-F86A72FAAE37}" destId="{2E903448-A564-4F33-9653-8D78C7EFFCF5}" srcOrd="2" destOrd="0" presId="urn:microsoft.com/office/officeart/2005/8/layout/hList7#1"/>
    <dgm:cxn modelId="{03D17B84-1F83-4DC4-8939-D9006D892EF9}" type="presParOf" srcId="{989B2226-66CF-46C7-BCAF-F86A72FAAE37}" destId="{1FC34334-012D-4CCB-B06F-AE79949A9E97}" srcOrd="3" destOrd="0" presId="urn:microsoft.com/office/officeart/2005/8/layout/hList7#1"/>
    <dgm:cxn modelId="{5834953E-643E-4F44-AAF3-B3D8968D407C}" type="presParOf" srcId="{956957BE-B8DD-4358-A971-551EEA4F92CB}" destId="{CAD61943-D0B7-45C6-81AC-17499909FB69}" srcOrd="3" destOrd="0" presId="urn:microsoft.com/office/officeart/2005/8/layout/hList7#1"/>
    <dgm:cxn modelId="{97256EEB-9F5E-4750-9EE0-72A9A2298C90}" type="presParOf" srcId="{956957BE-B8DD-4358-A971-551EEA4F92CB}" destId="{067DB834-52FA-49A2-8BA3-48B8AE3C6C03}" srcOrd="4" destOrd="0" presId="urn:microsoft.com/office/officeart/2005/8/layout/hList7#1"/>
    <dgm:cxn modelId="{33E7EA8E-E06C-461F-BC52-05382108B472}" type="presParOf" srcId="{067DB834-52FA-49A2-8BA3-48B8AE3C6C03}" destId="{BDEFB73D-5B18-45FC-BE1B-F3F4E5013147}" srcOrd="0" destOrd="0" presId="urn:microsoft.com/office/officeart/2005/8/layout/hList7#1"/>
    <dgm:cxn modelId="{9EB0C48F-B9AD-43B0-B059-EE3DF0CAAD9E}" type="presParOf" srcId="{067DB834-52FA-49A2-8BA3-48B8AE3C6C03}" destId="{56642526-7A0D-43D2-BA4E-E79F737FAA28}" srcOrd="1" destOrd="0" presId="urn:microsoft.com/office/officeart/2005/8/layout/hList7#1"/>
    <dgm:cxn modelId="{05A54243-F985-4124-A82D-10389A8859DC}" type="presParOf" srcId="{067DB834-52FA-49A2-8BA3-48B8AE3C6C03}" destId="{C0FF2710-9492-417B-BC60-3FFDA8F42E72}" srcOrd="2" destOrd="0" presId="urn:microsoft.com/office/officeart/2005/8/layout/hList7#1"/>
    <dgm:cxn modelId="{502BC2F5-511B-486D-8A26-9DCE81DC1BE4}" type="presParOf" srcId="{067DB834-52FA-49A2-8BA3-48B8AE3C6C03}" destId="{9579D50E-7C32-4805-820C-EFC04B5C30B1}" srcOrd="3" destOrd="0" presId="urn:microsoft.com/office/officeart/2005/8/layout/hList7#1"/>
    <dgm:cxn modelId="{C32C679A-1064-4B4A-A8E2-2C9112C9060D}" type="presParOf" srcId="{956957BE-B8DD-4358-A971-551EEA4F92CB}" destId="{86EC60AD-3CA8-4BB9-B7CE-D2953ACAF4BD}" srcOrd="5" destOrd="0" presId="urn:microsoft.com/office/officeart/2005/8/layout/hList7#1"/>
    <dgm:cxn modelId="{47B709E6-3811-43A3-BAF8-4DE81B2D547C}" type="presParOf" srcId="{956957BE-B8DD-4358-A971-551EEA4F92CB}" destId="{1ABBAEE8-F750-4E74-98C2-0188EEF5DF94}" srcOrd="6" destOrd="0" presId="urn:microsoft.com/office/officeart/2005/8/layout/hList7#1"/>
    <dgm:cxn modelId="{D0610CAD-3B4D-4341-8C67-B77B5AB14466}" type="presParOf" srcId="{1ABBAEE8-F750-4E74-98C2-0188EEF5DF94}" destId="{F6EC3FA4-3488-4DBB-BFE6-6D94C40609A5}" srcOrd="0" destOrd="0" presId="urn:microsoft.com/office/officeart/2005/8/layout/hList7#1"/>
    <dgm:cxn modelId="{27B331B8-E5D3-427E-BE38-E404EC991120}" type="presParOf" srcId="{1ABBAEE8-F750-4E74-98C2-0188EEF5DF94}" destId="{827F773F-14E6-4845-BBC1-A269FE639408}" srcOrd="1" destOrd="0" presId="urn:microsoft.com/office/officeart/2005/8/layout/hList7#1"/>
    <dgm:cxn modelId="{AF31FAB0-B1AD-49C7-AC92-B4FCAE0CB86F}" type="presParOf" srcId="{1ABBAEE8-F750-4E74-98C2-0188EEF5DF94}" destId="{E17704BB-65B7-49F3-AB64-675A0EC790AD}" srcOrd="2" destOrd="0" presId="urn:microsoft.com/office/officeart/2005/8/layout/hList7#1"/>
    <dgm:cxn modelId="{E3F1377E-CA3A-417C-9FC2-EC0B492E386C}" type="presParOf" srcId="{1ABBAEE8-F750-4E74-98C2-0188EEF5DF94}" destId="{A8A3CD7F-8073-4527-AAFA-549A2A77453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0CAD61-638E-458E-A425-02B7F32C12CE}">
      <dsp:nvSpPr>
        <dsp:cNvPr id="0" name=""/>
        <dsp:cNvSpPr/>
      </dsp:nvSpPr>
      <dsp:spPr>
        <a:xfrm rot="5400000">
          <a:off x="4548449" y="-660023"/>
          <a:ext cx="1774182" cy="51104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Многофункциональные центры (МФЦ)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Отделения почтовой связи «Почта России»</a:t>
          </a: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Отделы социального или пенсионного обслуживания населения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Библиотеки</a:t>
          </a:r>
          <a:endParaRPr lang="ru-R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Сельские поселения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/>
            <a:t>……..</a:t>
          </a:r>
          <a:r>
            <a:rPr lang="ru-RU" sz="1400" b="1" kern="1200" dirty="0" smtClean="0"/>
            <a:t> </a:t>
          </a:r>
          <a:endParaRPr lang="ru-RU" sz="1400" b="1" kern="1200" dirty="0"/>
        </a:p>
      </dsp:txBody>
      <dsp:txXfrm rot="5400000">
        <a:off x="4548449" y="-660023"/>
        <a:ext cx="1774182" cy="5110452"/>
      </dsp:txXfrm>
    </dsp:sp>
    <dsp:sp modelId="{CDF5FF67-4365-4F25-854F-4974540EBB6E}">
      <dsp:nvSpPr>
        <dsp:cNvPr id="0" name=""/>
        <dsp:cNvSpPr/>
      </dsp:nvSpPr>
      <dsp:spPr>
        <a:xfrm>
          <a:off x="72025" y="864096"/>
          <a:ext cx="2874629" cy="19538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Организация пунктов оказания услуг  (ПОУ)</a:t>
          </a:r>
          <a:endParaRPr lang="ru-RU" sz="1600" kern="1200" dirty="0"/>
        </a:p>
      </dsp:txBody>
      <dsp:txXfrm>
        <a:off x="72025" y="864096"/>
        <a:ext cx="2874629" cy="1953847"/>
      </dsp:txXfrm>
    </dsp:sp>
    <dsp:sp modelId="{E6DF7210-8526-4EFD-B4FF-A85A811F6FDF}">
      <dsp:nvSpPr>
        <dsp:cNvPr id="0" name=""/>
        <dsp:cNvSpPr/>
      </dsp:nvSpPr>
      <dsp:spPr>
        <a:xfrm rot="5400000">
          <a:off x="5049472" y="-2095029"/>
          <a:ext cx="776377" cy="5110452"/>
        </a:xfrm>
        <a:prstGeom prst="round2SameRect">
          <a:avLst/>
        </a:prstGeom>
        <a:solidFill>
          <a:schemeClr val="accent4">
            <a:tint val="40000"/>
            <a:alpha val="90000"/>
            <a:hueOff val="1474352"/>
            <a:satOff val="8089"/>
            <a:lumOff val="141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74352"/>
              <a:satOff val="8089"/>
              <a:lumOff val="1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Создание механизма оказания услуг про принципу «одного окна»</a:t>
          </a:r>
          <a:endParaRPr lang="ru-RU" sz="1400" b="1" kern="1200" dirty="0"/>
        </a:p>
      </dsp:txBody>
      <dsp:txXfrm rot="5400000">
        <a:off x="5049472" y="-2095029"/>
        <a:ext cx="776377" cy="5110452"/>
      </dsp:txXfrm>
    </dsp:sp>
    <dsp:sp modelId="{C44AE313-3FA9-4FC9-B5B6-9479E6ADC000}">
      <dsp:nvSpPr>
        <dsp:cNvPr id="0" name=""/>
        <dsp:cNvSpPr/>
      </dsp:nvSpPr>
      <dsp:spPr>
        <a:xfrm>
          <a:off x="72025" y="1"/>
          <a:ext cx="2874629" cy="894558"/>
        </a:xfrm>
        <a:prstGeom prst="roundRect">
          <a:avLst/>
        </a:prstGeom>
        <a:solidFill>
          <a:schemeClr val="accent4">
            <a:hueOff val="1022330"/>
            <a:satOff val="-7822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Правильное построение принципа оказания услуг</a:t>
          </a:r>
          <a:endParaRPr lang="ru-RU" sz="1600" b="1" kern="1200" dirty="0"/>
        </a:p>
      </dsp:txBody>
      <dsp:txXfrm>
        <a:off x="72025" y="1"/>
        <a:ext cx="2874629" cy="894558"/>
      </dsp:txXfrm>
    </dsp:sp>
    <dsp:sp modelId="{D7EFCE54-8E77-4CC6-A07E-E1B69037ECC4}">
      <dsp:nvSpPr>
        <dsp:cNvPr id="0" name=""/>
        <dsp:cNvSpPr/>
      </dsp:nvSpPr>
      <dsp:spPr>
        <a:xfrm rot="5400000">
          <a:off x="4805175" y="1168598"/>
          <a:ext cx="1454403" cy="4849359"/>
        </a:xfrm>
        <a:prstGeom prst="round2SameRect">
          <a:avLst/>
        </a:prstGeom>
        <a:solidFill>
          <a:schemeClr val="accent4">
            <a:tint val="40000"/>
            <a:alpha val="90000"/>
            <a:hueOff val="2948704"/>
            <a:satOff val="16177"/>
            <a:lumOff val="282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948704"/>
              <a:satOff val="16177"/>
              <a:lumOff val="28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 имеющих компьютеров и/или выхода в сеть Интернет и доступа к ЕПГУ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Пожилым людям, привыкшим получать услуги «</a:t>
          </a:r>
          <a:r>
            <a:rPr lang="ru-RU" sz="1400" b="1" kern="1200" dirty="0" err="1" smtClean="0"/>
            <a:t>по-старинке</a:t>
          </a:r>
          <a:r>
            <a:rPr lang="ru-RU" sz="1400" b="1" kern="1200" dirty="0" smtClean="0"/>
            <a:t>» (посещающих привычные им места получения услуг)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 удаленных населенных пунктах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4805175" y="1168598"/>
        <a:ext cx="1454403" cy="4849359"/>
      </dsp:txXfrm>
    </dsp:sp>
    <dsp:sp modelId="{D6F3F2E4-F80A-4057-95B4-6BAAB92D8195}">
      <dsp:nvSpPr>
        <dsp:cNvPr id="0" name=""/>
        <dsp:cNvSpPr/>
      </dsp:nvSpPr>
      <dsp:spPr>
        <a:xfrm>
          <a:off x="18" y="2882005"/>
          <a:ext cx="3030003" cy="1397966"/>
        </a:xfrm>
        <a:prstGeom prst="roundRect">
          <a:avLst/>
        </a:prstGeom>
        <a:solidFill>
          <a:schemeClr val="accent4">
            <a:hueOff val="2044661"/>
            <a:satOff val="-15643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Охват дополнительных категорий граждан и организаций для предоставления им необходимых услуг</a:t>
          </a:r>
          <a:endParaRPr lang="ru-RU" sz="1600" b="1" kern="1200" dirty="0"/>
        </a:p>
      </dsp:txBody>
      <dsp:txXfrm>
        <a:off x="18" y="2882005"/>
        <a:ext cx="3030003" cy="13979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D83FAA-5566-4403-BF32-524647254865}">
      <dsp:nvSpPr>
        <dsp:cNvPr id="0" name=""/>
        <dsp:cNvSpPr/>
      </dsp:nvSpPr>
      <dsp:spPr>
        <a:xfrm rot="5400000">
          <a:off x="4699476" y="-1562709"/>
          <a:ext cx="1362921" cy="50644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Нет нужды в построении большой инфраструктуры – достаточно иметь  рабочее место оператора </a:t>
          </a:r>
          <a:br>
            <a:rPr lang="ru-RU" sz="1400" b="1" kern="1200" dirty="0" smtClean="0"/>
          </a:br>
          <a:r>
            <a:rPr lang="ru-RU" sz="1400" b="1" kern="1200" dirty="0" smtClean="0"/>
            <a:t>(компьютер  с дополнительным оборудованием) с выходом в сеть Интернет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Меньшие затраты на обучение персонала, на стадии первичного приема</a:t>
          </a:r>
          <a:endParaRPr lang="ru-RU" sz="1400" b="1" kern="1200" dirty="0"/>
        </a:p>
      </dsp:txBody>
      <dsp:txXfrm rot="5400000">
        <a:off x="4699476" y="-1562709"/>
        <a:ext cx="1362921" cy="5064412"/>
      </dsp:txXfrm>
    </dsp:sp>
    <dsp:sp modelId="{91E1FAF3-9909-41C8-9A5B-4E72B5D42FCC}">
      <dsp:nvSpPr>
        <dsp:cNvPr id="0" name=""/>
        <dsp:cNvSpPr/>
      </dsp:nvSpPr>
      <dsp:spPr>
        <a:xfrm>
          <a:off x="0" y="0"/>
          <a:ext cx="2848731" cy="19389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Уменьшение расходов, связанных с переводом услуг в электронный вид</a:t>
          </a:r>
          <a:endParaRPr lang="ru-RU" sz="1600" b="1" kern="1200" dirty="0"/>
        </a:p>
      </dsp:txBody>
      <dsp:txXfrm>
        <a:off x="0" y="0"/>
        <a:ext cx="2848731" cy="1938905"/>
      </dsp:txXfrm>
    </dsp:sp>
    <dsp:sp modelId="{8A8EF3ED-AD69-4201-9CF2-87848784BFE6}">
      <dsp:nvSpPr>
        <dsp:cNvPr id="0" name=""/>
        <dsp:cNvSpPr/>
      </dsp:nvSpPr>
      <dsp:spPr>
        <a:xfrm rot="5400000">
          <a:off x="4835575" y="161373"/>
          <a:ext cx="1101244" cy="5069362"/>
        </a:xfrm>
        <a:prstGeom prst="round2SameRect">
          <a:avLst/>
        </a:prstGeom>
        <a:solidFill>
          <a:schemeClr val="accent5">
            <a:tint val="40000"/>
            <a:alpha val="90000"/>
            <a:hueOff val="-9786859"/>
            <a:satOff val="47564"/>
            <a:lumOff val="267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786859"/>
              <a:satOff val="47564"/>
              <a:lumOff val="2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Создание конкурентной среды по предоставлению услуг</a:t>
          </a:r>
          <a:endParaRPr lang="ru-RU" sz="1400" b="1" kern="1200" dirty="0"/>
        </a:p>
      </dsp:txBody>
      <dsp:txXfrm rot="5400000">
        <a:off x="4835575" y="161373"/>
        <a:ext cx="1101244" cy="5069362"/>
      </dsp:txXfrm>
    </dsp:sp>
    <dsp:sp modelId="{BB5413CE-60AD-4291-BEDC-674547FD9381}">
      <dsp:nvSpPr>
        <dsp:cNvPr id="0" name=""/>
        <dsp:cNvSpPr/>
      </dsp:nvSpPr>
      <dsp:spPr>
        <a:xfrm>
          <a:off x="0" y="2007777"/>
          <a:ext cx="2851516" cy="1376555"/>
        </a:xfrm>
        <a:prstGeom prst="roundRect">
          <a:avLst/>
        </a:prstGeom>
        <a:solidFill>
          <a:schemeClr val="accent5">
            <a:hueOff val="-8927618"/>
            <a:satOff val="4040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Эффективность и повышения качества оказания государственных (муниципальных) услуг </a:t>
          </a:r>
          <a:endParaRPr lang="ru-RU" sz="1600" b="1" kern="1200" dirty="0"/>
        </a:p>
      </dsp:txBody>
      <dsp:txXfrm>
        <a:off x="0" y="2007777"/>
        <a:ext cx="2851516" cy="13765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46A83-A6D6-4AB7-A5C4-F11B0ECD45E5}">
      <dsp:nvSpPr>
        <dsp:cNvPr id="0" name=""/>
        <dsp:cNvSpPr/>
      </dsp:nvSpPr>
      <dsp:spPr>
        <a:xfrm>
          <a:off x="1662" y="0"/>
          <a:ext cx="1742168" cy="4064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МФЦ</a:t>
          </a:r>
          <a:endParaRPr lang="ru-RU" sz="2100" kern="1200" dirty="0"/>
        </a:p>
      </dsp:txBody>
      <dsp:txXfrm>
        <a:off x="1662" y="1625600"/>
        <a:ext cx="1742168" cy="1625600"/>
      </dsp:txXfrm>
    </dsp:sp>
    <dsp:sp modelId="{0497A982-490C-4563-BC63-DFCDC9651F4D}">
      <dsp:nvSpPr>
        <dsp:cNvPr id="0" name=""/>
        <dsp:cNvSpPr/>
      </dsp:nvSpPr>
      <dsp:spPr>
        <a:xfrm>
          <a:off x="89307" y="243840"/>
          <a:ext cx="1566878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DD82-961B-48E8-9831-C2E75C3EE619}">
      <dsp:nvSpPr>
        <dsp:cNvPr id="0" name=""/>
        <dsp:cNvSpPr/>
      </dsp:nvSpPr>
      <dsp:spPr>
        <a:xfrm>
          <a:off x="1796095" y="0"/>
          <a:ext cx="1742168" cy="4064000"/>
        </a:xfrm>
        <a:prstGeom prst="roundRect">
          <a:avLst>
            <a:gd name="adj" fmla="val 10000"/>
          </a:avLst>
        </a:prstGeom>
        <a:solidFill>
          <a:schemeClr val="accent4">
            <a:hueOff val="681554"/>
            <a:satOff val="-5214"/>
            <a:lumOff val="5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Отделения Почты</a:t>
          </a:r>
          <a:endParaRPr lang="ru-RU" sz="2100" kern="1200" dirty="0"/>
        </a:p>
      </dsp:txBody>
      <dsp:txXfrm>
        <a:off x="1796095" y="1625600"/>
        <a:ext cx="1742168" cy="1625600"/>
      </dsp:txXfrm>
    </dsp:sp>
    <dsp:sp modelId="{1FC34334-012D-4CCB-B06F-AE79949A9E97}">
      <dsp:nvSpPr>
        <dsp:cNvPr id="0" name=""/>
        <dsp:cNvSpPr/>
      </dsp:nvSpPr>
      <dsp:spPr>
        <a:xfrm>
          <a:off x="1877975" y="243840"/>
          <a:ext cx="1578408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FB73D-5B18-45FC-BE1B-F3F4E5013147}">
      <dsp:nvSpPr>
        <dsp:cNvPr id="0" name=""/>
        <dsp:cNvSpPr/>
      </dsp:nvSpPr>
      <dsp:spPr>
        <a:xfrm>
          <a:off x="3590528" y="0"/>
          <a:ext cx="1742168" cy="4064000"/>
        </a:xfrm>
        <a:prstGeom prst="roundRect">
          <a:avLst>
            <a:gd name="adj" fmla="val 10000"/>
          </a:avLst>
        </a:prstGeom>
        <a:solidFill>
          <a:schemeClr val="accent4">
            <a:hueOff val="1363107"/>
            <a:satOff val="-10429"/>
            <a:lumOff val="10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Библиотеки</a:t>
          </a:r>
          <a:endParaRPr lang="ru-RU" sz="2100" kern="1200" dirty="0"/>
        </a:p>
      </dsp:txBody>
      <dsp:txXfrm>
        <a:off x="3590528" y="1625600"/>
        <a:ext cx="1742168" cy="1625600"/>
      </dsp:txXfrm>
    </dsp:sp>
    <dsp:sp modelId="{9579D50E-7C32-4805-820C-EFC04B5C30B1}">
      <dsp:nvSpPr>
        <dsp:cNvPr id="0" name=""/>
        <dsp:cNvSpPr/>
      </dsp:nvSpPr>
      <dsp:spPr>
        <a:xfrm>
          <a:off x="3666643" y="243840"/>
          <a:ext cx="1589938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C3FA4-3488-4DBB-BFE6-6D94C40609A5}">
      <dsp:nvSpPr>
        <dsp:cNvPr id="0" name=""/>
        <dsp:cNvSpPr/>
      </dsp:nvSpPr>
      <dsp:spPr>
        <a:xfrm>
          <a:off x="5384961" y="0"/>
          <a:ext cx="1742168" cy="4064000"/>
        </a:xfrm>
        <a:prstGeom prst="roundRect">
          <a:avLst>
            <a:gd name="adj" fmla="val 10000"/>
          </a:avLst>
        </a:prstGeom>
        <a:solidFill>
          <a:schemeClr val="accent4">
            <a:hueOff val="2044661"/>
            <a:satOff val="-15643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… где есть потребность</a:t>
          </a:r>
          <a:endParaRPr lang="ru-RU" sz="2100" kern="1200" dirty="0"/>
        </a:p>
      </dsp:txBody>
      <dsp:txXfrm>
        <a:off x="5384961" y="1625600"/>
        <a:ext cx="1742168" cy="1625600"/>
      </dsp:txXfrm>
    </dsp:sp>
    <dsp:sp modelId="{A8A3CD7F-8073-4527-AAFA-549A2A77453F}">
      <dsp:nvSpPr>
        <dsp:cNvPr id="0" name=""/>
        <dsp:cNvSpPr/>
      </dsp:nvSpPr>
      <dsp:spPr>
        <a:xfrm>
          <a:off x="5455304" y="243840"/>
          <a:ext cx="1601482" cy="13533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F7D5-8A25-4704-ABFE-1DA1C33CB199}">
      <dsp:nvSpPr>
        <dsp:cNvPr id="0" name=""/>
        <dsp:cNvSpPr/>
      </dsp:nvSpPr>
      <dsp:spPr>
        <a:xfrm>
          <a:off x="285151" y="3251200"/>
          <a:ext cx="6558488" cy="60960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950B8-E933-49FF-8F66-4DC517413366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433E-EC91-4FCA-8DB8-9127F4537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585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4C946-04CC-42D2-827A-4C4A09D284E7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E1E0-AA92-4CF0-B799-D64AD4F38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584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E1E0-AA92-4CF0-B799-D64AD4F388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bg bwMode="gray"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6011862" y="3429000"/>
            <a:ext cx="2520951" cy="208823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1862" y="5661249"/>
            <a:ext cx="2520951" cy="648072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600"/>
              </a:spcBef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69277985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974895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7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81746110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_1 колонк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  <p:sp>
        <p:nvSpPr>
          <p:cNvPr id="27" name="Block Arc 2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5760639" cy="352742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204864"/>
            <a:ext cx="5760640" cy="3600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5665382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ного текста_1 колонк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  <p:sp>
        <p:nvSpPr>
          <p:cNvPr id="27" name="Block Arc 2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556569"/>
            <a:ext cx="5760639" cy="4686819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052513"/>
            <a:ext cx="5760640" cy="3600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63871223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3744415" cy="352742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59" y="2204864"/>
            <a:ext cx="7921253" cy="3600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8398" y="2708920"/>
            <a:ext cx="3744415" cy="352742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83851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ного текста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558671"/>
            <a:ext cx="3744415" cy="4680204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59" y="1054615"/>
            <a:ext cx="7921253" cy="3600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8398" y="1558671"/>
            <a:ext cx="3744415" cy="4680204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40605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_3_колонки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ock Arc 2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708920"/>
            <a:ext cx="2376263" cy="352742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204864"/>
            <a:ext cx="7920880" cy="36004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0" cap="all" spc="6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7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383869" y="2708920"/>
            <a:ext cx="2376263" cy="352742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2708920"/>
            <a:ext cx="2376263" cy="352742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2" name="Picture 1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94484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2132856"/>
            <a:ext cx="7920880" cy="4103861"/>
          </a:xfrm>
          <a:prstGeom prst="rect">
            <a:avLst/>
          </a:prstGeom>
        </p:spPr>
        <p:txBody>
          <a:bodyPr lIns="0" rIns="0" numCol="2" spcCol="360000">
            <a:noAutofit/>
          </a:bodyPr>
          <a:lstStyle>
            <a:lvl1pPr marL="195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600" b="1">
                <a:solidFill>
                  <a:srgbClr val="004144"/>
                </a:solidFill>
                <a:latin typeface="Calibri"/>
                <a:cs typeface="Calibri"/>
              </a:defRPr>
            </a:lvl1pPr>
            <a:lvl2pPr marL="0" indent="-180000" defTabSz="809625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SzPct val="85000"/>
              <a:buFont typeface="Lucida Grande CY"/>
              <a:buChar char="◼"/>
              <a:defRPr sz="12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2pPr>
            <a:lvl3pPr marL="180000" indent="0">
              <a:lnSpc>
                <a:spcPct val="150000"/>
              </a:lnSpc>
              <a:buClr>
                <a:schemeClr val="tx2"/>
              </a:buClr>
              <a:buFontTx/>
              <a:buNone/>
              <a:defRPr sz="900" cap="all" baseline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3pPr>
            <a:lvl4pPr marL="180000" indent="0">
              <a:lnSpc>
                <a:spcPct val="150000"/>
              </a:lnSpc>
              <a:buClr>
                <a:schemeClr val="tx2"/>
              </a:buClr>
              <a:buFontTx/>
              <a:buNone/>
              <a:defRPr sz="900" i="1" u="sng" strike="noStrike" cap="none" normalizeH="0" baseline="0">
                <a:solidFill>
                  <a:srgbClr val="00ABB3"/>
                </a:solidFill>
                <a:latin typeface="Calibri"/>
                <a:cs typeface="Calibri"/>
              </a:defRPr>
            </a:lvl4pPr>
            <a:lvl5pPr marL="35280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900" b="0" i="0" u="none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628800"/>
            <a:ext cx="7920880" cy="3619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Заголовок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08832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1" y="1556793"/>
            <a:ext cx="7920879" cy="432048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</p:txBody>
      </p:sp>
      <p:pic>
        <p:nvPicPr>
          <p:cNvPr id="9" name="Picture 8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94484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равнение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706986"/>
            <a:ext cx="3744416" cy="433982"/>
          </a:xfrm>
          <a:prstGeom prst="rect">
            <a:avLst/>
          </a:prstGeom>
        </p:spPr>
        <p:txBody>
          <a:bodyPr lIns="0" anchor="b" anchorCtr="0"/>
          <a:lstStyle>
            <a:lvl1pPr>
              <a:defRPr sz="1800" b="1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4788024" y="2706986"/>
            <a:ext cx="3744789" cy="433982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1800" b="1">
                <a:solidFill>
                  <a:srgbClr val="006B70"/>
                </a:solidFill>
                <a:latin typeface="Calibri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1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3212976"/>
            <a:ext cx="3744416" cy="1512167"/>
          </a:xfrm>
          <a:prstGeom prst="rect">
            <a:avLst/>
          </a:prstGeom>
        </p:spPr>
        <p:txBody>
          <a:bodyPr lIns="0"/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30000"/>
              <a:buFont typeface="Arial"/>
              <a:buChar char="✚"/>
              <a:defRPr sz="1200" baseline="0">
                <a:solidFill>
                  <a:srgbClr val="000707"/>
                </a:solidFill>
                <a:latin typeface="Calibri"/>
                <a:cs typeface="Calibri"/>
              </a:defRPr>
            </a:lvl1pPr>
            <a:lvl2pPr marL="714375" indent="-352425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32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3827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907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плюсы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1560" y="4797152"/>
            <a:ext cx="3744019" cy="1512168"/>
          </a:xfrm>
          <a:prstGeom prst="rect">
            <a:avLst/>
          </a:prstGeom>
        </p:spPr>
        <p:txBody>
          <a:bodyPr lIns="0"/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rgbClr val="AB1967"/>
              </a:buClr>
              <a:buSzPct val="120000"/>
              <a:buFont typeface="Arial"/>
              <a:buChar char="✖"/>
              <a:defRPr sz="1200">
                <a:solidFill>
                  <a:srgbClr val="000707"/>
                </a:solidFill>
                <a:latin typeface="Calibri"/>
                <a:cs typeface="Calibri"/>
              </a:defRPr>
            </a:lvl1pPr>
            <a:lvl2pPr marL="714375" indent="-352425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32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3827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907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минусы</a:t>
            </a:r>
          </a:p>
        </p:txBody>
      </p:sp>
      <p:sp>
        <p:nvSpPr>
          <p:cNvPr id="15" name="Block Arc 14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788024" y="3212976"/>
            <a:ext cx="3744416" cy="1512167"/>
          </a:xfrm>
          <a:prstGeom prst="rect">
            <a:avLst/>
          </a:prstGeom>
        </p:spPr>
        <p:txBody>
          <a:bodyPr lIns="0"/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30000"/>
              <a:buFont typeface="Arial"/>
              <a:buChar char="✚"/>
              <a:defRPr sz="1200" baseline="0">
                <a:solidFill>
                  <a:srgbClr val="000707"/>
                </a:solidFill>
                <a:latin typeface="Calibri"/>
                <a:cs typeface="Calibri"/>
              </a:defRPr>
            </a:lvl1pPr>
            <a:lvl2pPr marL="714375" indent="-352425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32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3827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907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плюсы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4788024" y="4797152"/>
            <a:ext cx="3744019" cy="1512168"/>
          </a:xfrm>
          <a:prstGeom prst="rect">
            <a:avLst/>
          </a:prstGeom>
        </p:spPr>
        <p:txBody>
          <a:bodyPr lIns="0"/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rgbClr val="AB1967"/>
              </a:buClr>
              <a:buSzPct val="120000"/>
              <a:buFont typeface="Arial"/>
              <a:buChar char="✖"/>
              <a:defRPr sz="1200">
                <a:solidFill>
                  <a:srgbClr val="000707"/>
                </a:solidFill>
                <a:latin typeface="Calibri"/>
                <a:cs typeface="Calibri"/>
              </a:defRPr>
            </a:lvl1pPr>
            <a:lvl2pPr marL="714375" indent="-352425">
              <a:lnSpc>
                <a:spcPct val="150000"/>
              </a:lnSpc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632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38275" indent="-36195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790700" indent="-3429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v"/>
              <a:defRPr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Сюда пишем минусы</a:t>
            </a:r>
          </a:p>
        </p:txBody>
      </p:sp>
      <p:pic>
        <p:nvPicPr>
          <p:cNvPr id="14" name="Picture 13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93215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">
    <p:bg bwMode="gray"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611188" y="3429000"/>
            <a:ext cx="3960812" cy="208823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Название презентации </a:t>
            </a:r>
            <a:br>
              <a:rPr lang="ru-RU" dirty="0" smtClean="0">
                <a:solidFill>
                  <a:schemeClr val="bg1"/>
                </a:solidFill>
                <a:latin typeface="+mj-lt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</a:rPr>
              <a:t>(если в заголовке длинные слова)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8" y="5661249"/>
            <a:ext cx="3960812" cy="577626"/>
          </a:xfrm>
          <a:prstGeom prst="rect">
            <a:avLst/>
          </a:prstGeom>
        </p:spPr>
        <p:txBody>
          <a:bodyPr lIns="0" anchor="b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Описание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79858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628800"/>
            <a:ext cx="3744416" cy="433982"/>
          </a:xfrm>
          <a:prstGeom prst="rect">
            <a:avLst/>
          </a:prstGeom>
        </p:spPr>
        <p:txBody>
          <a:bodyPr lIns="0" anchor="b" anchorCtr="0"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</a:p>
        </p:txBody>
      </p:sp>
      <p:sp>
        <p:nvSpPr>
          <p:cNvPr id="7" name="Block Arc 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611561" y="4653136"/>
            <a:ext cx="851693" cy="851693"/>
            <a:chOff x="611561" y="3861048"/>
            <a:chExt cx="1136342" cy="1136342"/>
          </a:xfrm>
        </p:grpSpPr>
        <p:sp>
          <p:nvSpPr>
            <p:cNvPr id="16" name="Oval 15"/>
            <p:cNvSpPr/>
            <p:nvPr userDrawn="1"/>
          </p:nvSpPr>
          <p:spPr>
            <a:xfrm>
              <a:off x="626596" y="3876083"/>
              <a:ext cx="1106272" cy="11062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Minus 20"/>
            <p:cNvSpPr/>
            <p:nvPr userDrawn="1"/>
          </p:nvSpPr>
          <p:spPr>
            <a:xfrm>
              <a:off x="611561" y="3861048"/>
              <a:ext cx="1136342" cy="1136342"/>
            </a:xfrm>
            <a:prstGeom prst="mathMin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611561" y="2204865"/>
            <a:ext cx="851693" cy="851693"/>
            <a:chOff x="611561" y="2204865"/>
            <a:chExt cx="1136342" cy="1136342"/>
          </a:xfrm>
        </p:grpSpPr>
        <p:sp>
          <p:nvSpPr>
            <p:cNvPr id="23" name="Oval 22"/>
            <p:cNvSpPr/>
            <p:nvPr userDrawn="1"/>
          </p:nvSpPr>
          <p:spPr>
            <a:xfrm>
              <a:off x="626596" y="2219900"/>
              <a:ext cx="1106272" cy="11062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23"/>
            <p:cNvSpPr/>
            <p:nvPr userDrawn="1"/>
          </p:nvSpPr>
          <p:spPr>
            <a:xfrm>
              <a:off x="611561" y="2204865"/>
              <a:ext cx="1136342" cy="113634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Текст 3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619672" y="2204864"/>
            <a:ext cx="2736304" cy="1512167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sp>
        <p:nvSpPr>
          <p:cNvPr id="35" name="Текст 3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619672" y="4725144"/>
            <a:ext cx="2736304" cy="1512167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sp>
        <p:nvSpPr>
          <p:cNvPr id="36" name="Текст 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788024" y="1628800"/>
            <a:ext cx="3744416" cy="433982"/>
          </a:xfrm>
          <a:prstGeom prst="rect">
            <a:avLst/>
          </a:prstGeom>
        </p:spPr>
        <p:txBody>
          <a:bodyPr lIns="0" anchor="b" anchorCtr="0"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 1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4788024" y="4653136"/>
            <a:ext cx="851693" cy="851693"/>
            <a:chOff x="611561" y="3861048"/>
            <a:chExt cx="1136342" cy="1136342"/>
          </a:xfrm>
        </p:grpSpPr>
        <p:sp>
          <p:nvSpPr>
            <p:cNvPr id="52" name="Oval 51"/>
            <p:cNvSpPr/>
            <p:nvPr userDrawn="1"/>
          </p:nvSpPr>
          <p:spPr>
            <a:xfrm>
              <a:off x="626596" y="3876083"/>
              <a:ext cx="1106272" cy="11062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Minus 52"/>
            <p:cNvSpPr/>
            <p:nvPr userDrawn="1"/>
          </p:nvSpPr>
          <p:spPr>
            <a:xfrm>
              <a:off x="611561" y="3861048"/>
              <a:ext cx="1136342" cy="1136342"/>
            </a:xfrm>
            <a:prstGeom prst="mathMinus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4788024" y="2204865"/>
            <a:ext cx="851693" cy="851693"/>
            <a:chOff x="611561" y="2204865"/>
            <a:chExt cx="1136342" cy="1136342"/>
          </a:xfrm>
        </p:grpSpPr>
        <p:sp>
          <p:nvSpPr>
            <p:cNvPr id="55" name="Oval 54"/>
            <p:cNvSpPr/>
            <p:nvPr userDrawn="1"/>
          </p:nvSpPr>
          <p:spPr>
            <a:xfrm>
              <a:off x="626596" y="2219900"/>
              <a:ext cx="1106272" cy="11062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lus 55"/>
            <p:cNvSpPr/>
            <p:nvPr userDrawn="1"/>
          </p:nvSpPr>
          <p:spPr>
            <a:xfrm>
              <a:off x="611561" y="2204865"/>
              <a:ext cx="1136342" cy="1136342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5796135" y="2204864"/>
            <a:ext cx="2736304" cy="1512167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sp>
        <p:nvSpPr>
          <p:cNvPr id="58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5796135" y="4725144"/>
            <a:ext cx="2736304" cy="1512167"/>
          </a:xfrm>
          <a:prstGeom prst="rect">
            <a:avLst/>
          </a:prstGeom>
        </p:spPr>
        <p:txBody>
          <a:bodyPr lIns="0" rIns="0"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Текст списка</a:t>
            </a:r>
          </a:p>
        </p:txBody>
      </p:sp>
      <p:pic>
        <p:nvPicPr>
          <p:cNvPr id="26" name="Picture 25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9955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>
          <a:xfrm>
            <a:off x="3924300" y="1988840"/>
            <a:ext cx="4608140" cy="396044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ru-RU" dirty="0"/>
          </a:p>
        </p:txBody>
      </p:sp>
      <p:sp>
        <p:nvSpPr>
          <p:cNvPr id="11" name="Block Arc 10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0"/>
            <a:ext cx="3096343" cy="431988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3928" y="6093296"/>
            <a:ext cx="4608512" cy="216024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4"/>
            <a:r>
              <a:rPr lang="ru-RU" dirty="0" smtClean="0"/>
              <a:t>Подпись к картинке</a:t>
            </a:r>
          </a:p>
        </p:txBody>
      </p:sp>
      <p:pic>
        <p:nvPicPr>
          <p:cNvPr id="12" name="Picture 11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03300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 bwMode="auto">
          <a:xfrm>
            <a:off x="3923928" y="1988840"/>
            <a:ext cx="4608512" cy="432048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1" name="Block Arc 10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0"/>
            <a:ext cx="3096343" cy="431988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5609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иаграмма 3"/>
          <p:cNvSpPr>
            <a:spLocks noGrp="1"/>
          </p:cNvSpPr>
          <p:nvPr>
            <p:ph type="chart" sz="quarter" idx="13"/>
          </p:nvPr>
        </p:nvSpPr>
        <p:spPr>
          <a:xfrm>
            <a:off x="611560" y="2420888"/>
            <a:ext cx="7920880" cy="388843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1"/>
            <a:ext cx="5760639" cy="288032"/>
          </a:xfrm>
          <a:prstGeom prst="rect">
            <a:avLst/>
          </a:prstGeom>
        </p:spPr>
        <p:txBody>
          <a:bodyPr lIns="0" rIns="0" numCol="1" spcCol="360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endParaRPr lang="ru-RU" dirty="0" smtClean="0"/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06987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611560" y="2420888"/>
            <a:ext cx="7920880" cy="388843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1"/>
            <a:ext cx="5760639" cy="288032"/>
          </a:xfrm>
          <a:prstGeom prst="rect">
            <a:avLst/>
          </a:prstGeom>
        </p:spPr>
        <p:txBody>
          <a:bodyPr lIns="0" rIns="0" numCol="1" spcCol="360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endParaRPr lang="ru-RU" dirty="0" smtClean="0"/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08832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+диаграмм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иаграмма 3"/>
          <p:cNvSpPr>
            <a:spLocks noGrp="1"/>
          </p:cNvSpPr>
          <p:nvPr>
            <p:ph type="chart" sz="quarter" idx="15"/>
          </p:nvPr>
        </p:nvSpPr>
        <p:spPr bwMode="auto">
          <a:xfrm>
            <a:off x="2555776" y="1556792"/>
            <a:ext cx="5976664" cy="475252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0" name="Block Arc 9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556792"/>
            <a:ext cx="1728191" cy="4751933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pic>
        <p:nvPicPr>
          <p:cNvPr id="11" name="Picture 10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08832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екст+картинк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4"/>
          <p:cNvSpPr>
            <a:spLocks noGrp="1"/>
          </p:cNvSpPr>
          <p:nvPr>
            <p:ph type="pic" sz="quarter" idx="15"/>
          </p:nvPr>
        </p:nvSpPr>
        <p:spPr>
          <a:xfrm>
            <a:off x="3924300" y="1556792"/>
            <a:ext cx="4608140" cy="424869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ru-RU" dirty="0"/>
          </a:p>
        </p:txBody>
      </p:sp>
      <p:sp>
        <p:nvSpPr>
          <p:cNvPr id="9" name="Block Arc 8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556792"/>
            <a:ext cx="3096344" cy="36197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Заголовок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1988840"/>
            <a:ext cx="3096343" cy="4319885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marL="36195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err="1" smtClean="0"/>
              <a:t>Подзаг</a:t>
            </a:r>
            <a:r>
              <a:rPr lang="ru-RU" dirty="0" smtClean="0"/>
              <a:t> (для текста -</a:t>
            </a:r>
            <a:r>
              <a:rPr lang="en-US" dirty="0" smtClean="0"/>
              <a:t>&gt; increase indent button)</a:t>
            </a:r>
            <a:endParaRPr lang="ru-RU" dirty="0" smtClean="0"/>
          </a:p>
          <a:p>
            <a:pPr lvl="1"/>
            <a:r>
              <a:rPr lang="ru-RU" dirty="0" smtClean="0"/>
              <a:t>Текст списка</a:t>
            </a:r>
          </a:p>
          <a:p>
            <a:pPr lvl="2"/>
            <a:r>
              <a:rPr lang="ru-RU" dirty="0" smtClean="0"/>
              <a:t>Пункт 3</a:t>
            </a:r>
          </a:p>
          <a:p>
            <a:pPr lvl="3"/>
            <a:r>
              <a:rPr lang="ru-RU" dirty="0" smtClean="0"/>
              <a:t>Пункт 4</a:t>
            </a:r>
          </a:p>
          <a:p>
            <a:pPr lvl="4"/>
            <a:r>
              <a:rPr lang="ru-RU" dirty="0" smtClean="0"/>
              <a:t>Пункт 5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3923928" y="6093296"/>
            <a:ext cx="4608512" cy="216024"/>
          </a:xfrm>
          <a:prstGeom prst="rect">
            <a:avLst/>
          </a:prstGeom>
        </p:spPr>
        <p:txBody>
          <a:bodyPr lIns="0" r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4"/>
            <a:r>
              <a:rPr lang="ru-RU" dirty="0" smtClean="0"/>
              <a:t>Подпись к картинке</a:t>
            </a:r>
          </a:p>
        </p:txBody>
      </p:sp>
      <p:pic>
        <p:nvPicPr>
          <p:cNvPr id="15" name="Picture 14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08832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Таблица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13"/>
          </p:nvPr>
        </p:nvSpPr>
        <p:spPr>
          <a:xfrm>
            <a:off x="611560" y="2204864"/>
            <a:ext cx="7920880" cy="410445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sp>
        <p:nvSpPr>
          <p:cNvPr id="9" name="Block Arc 8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628800"/>
            <a:ext cx="7920880" cy="36197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Заголовок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13795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имал — график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sz="quarter" idx="14"/>
          </p:nvPr>
        </p:nvSpPr>
        <p:spPr>
          <a:xfrm>
            <a:off x="611559" y="2204864"/>
            <a:ext cx="7920881" cy="410445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7" name="Block Arc 6"/>
          <p:cNvSpPr/>
          <p:nvPr userDrawn="1"/>
        </p:nvSpPr>
        <p:spPr>
          <a:xfrm rot="2700000">
            <a:off x="8256762" y="6296965"/>
            <a:ext cx="288032" cy="28803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971600" y="476672"/>
            <a:ext cx="5400600" cy="36004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Название слайда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53092" y="6381327"/>
            <a:ext cx="360040" cy="2880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0" i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ED483BF1-D973-4FCC-A293-19E12CB024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1560" y="836712"/>
            <a:ext cx="792088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516215" y="476250"/>
            <a:ext cx="2016597" cy="360363"/>
          </a:xfrm>
          <a:prstGeom prst="rect">
            <a:avLst/>
          </a:prstGeom>
        </p:spPr>
        <p:txBody>
          <a:bodyPr vert="horz" lIns="0" rIns="0" anchor="ctr" anchorCtr="0"/>
          <a:lstStyle>
            <a:lvl1pPr algn="r">
              <a:defRPr sz="10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Раздел</a:t>
            </a:r>
            <a:endParaRPr lang="en-US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628800"/>
            <a:ext cx="7920880" cy="36197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Заголовок</a:t>
            </a:r>
          </a:p>
        </p:txBody>
      </p:sp>
      <p:pic>
        <p:nvPicPr>
          <p:cNvPr id="10" name="Picture 9" descr="logo_quadrat_80_8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282971" cy="2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66470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кадр_обложка">
    <p:bg bwMode="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6599" y="6093296"/>
            <a:ext cx="3743673" cy="227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4" name="Прямоугольник 6"/>
          <p:cNvSpPr/>
          <p:nvPr userDrawn="1"/>
        </p:nvSpPr>
        <p:spPr bwMode="gray">
          <a:xfrm>
            <a:off x="7112604" y="6165304"/>
            <a:ext cx="1339027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Calibri"/>
              </a:rPr>
              <a:t>© </a:t>
            </a:r>
            <a:r>
              <a:rPr lang="en-US" sz="1050" dirty="0" smtClean="0">
                <a:solidFill>
                  <a:schemeClr val="bg1"/>
                </a:solidFill>
                <a:latin typeface="Calibri"/>
              </a:rPr>
              <a:t>AT Consulting</a:t>
            </a:r>
            <a:r>
              <a:rPr lang="ru-RU" sz="1050" dirty="0" smtClean="0">
                <a:solidFill>
                  <a:schemeClr val="bg1"/>
                </a:solidFill>
                <a:latin typeface="Calibri"/>
              </a:rPr>
              <a:t> — 2012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3717032"/>
            <a:ext cx="4392488" cy="19442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b="0" cap="all" spc="60" dirty="0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4899471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белая">
    <p:bg bwMode="gray"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6011862" y="3429000"/>
            <a:ext cx="2520951" cy="17281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rgbClr val="00ABB3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1862" y="5661249"/>
            <a:ext cx="2520951" cy="648072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600"/>
              </a:spcBef>
              <a:defRPr>
                <a:solidFill>
                  <a:srgbClr val="00070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84681196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796864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974895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974895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тул (раздел) 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1" y="4365104"/>
            <a:ext cx="4248471" cy="1871241"/>
          </a:xfrm>
          <a:prstGeom prst="rect">
            <a:avLst/>
          </a:prstGeom>
        </p:spPr>
        <p:txBody>
          <a:bodyPr lIns="0" r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180000" indent="-180000" defTabSz="809625">
              <a:lnSpc>
                <a:spcPct val="100000"/>
              </a:lnSpc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charset="2"/>
              <a:buChar char="n"/>
              <a:defRPr sz="1300">
                <a:solidFill>
                  <a:srgbClr val="000707"/>
                </a:solidFill>
                <a:latin typeface="Calibri"/>
                <a:cs typeface="Calibri"/>
              </a:defRPr>
            </a:lvl2pPr>
            <a:lvl3pPr marL="180000" indent="0">
              <a:lnSpc>
                <a:spcPct val="100000"/>
              </a:lnSpc>
              <a:spcAft>
                <a:spcPts val="1200"/>
              </a:spcAft>
              <a:buClr>
                <a:schemeClr val="tx2"/>
              </a:buClr>
              <a:buFontTx/>
              <a:buNone/>
              <a:defRPr sz="1000" cap="all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defRPr>
            </a:lvl3pPr>
            <a:lvl4pPr marL="18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1000" i="1" u="sng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360000" indent="0">
              <a:lnSpc>
                <a:spcPct val="100000"/>
              </a:lnSpc>
              <a:buClr>
                <a:schemeClr val="tx2"/>
              </a:buClr>
              <a:buFontTx/>
              <a:buNone/>
              <a:defRPr sz="900">
                <a:solidFill>
                  <a:srgbClr val="000707"/>
                </a:solidFill>
                <a:latin typeface="Calibri"/>
                <a:cs typeface="Calibri"/>
              </a:defRPr>
            </a:lvl5pPr>
          </a:lstStyle>
          <a:p>
            <a:pPr lvl="1"/>
            <a:r>
              <a:rPr lang="ru-RU" dirty="0" smtClean="0"/>
              <a:t>Пункт 1</a:t>
            </a:r>
          </a:p>
        </p:txBody>
      </p:sp>
    </p:spTree>
    <p:extLst>
      <p:ext uri="{BB962C8B-B14F-4D97-AF65-F5344CB8AC3E}">
        <p14:creationId xmlns:p14="http://schemas.microsoft.com/office/powerpoint/2010/main" xmlns="" val="156434003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4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974895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(раздел) 5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gray">
          <a:xfrm>
            <a:off x="611188" y="2996952"/>
            <a:ext cx="4248844" cy="122413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3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Название новой главы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1188" y="4437112"/>
            <a:ext cx="4248472" cy="1872208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974895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15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1" r:id="rId2"/>
    <p:sldLayoutId id="2147483651" r:id="rId3"/>
    <p:sldLayoutId id="2147483653" r:id="rId4"/>
    <p:sldLayoutId id="2147483678" r:id="rId5"/>
    <p:sldLayoutId id="2147483679" r:id="rId6"/>
    <p:sldLayoutId id="2147483694" r:id="rId7"/>
    <p:sldLayoutId id="2147483680" r:id="rId8"/>
    <p:sldLayoutId id="2147483681" r:id="rId9"/>
    <p:sldLayoutId id="2147483682" r:id="rId10"/>
    <p:sldLayoutId id="2147483654" r:id="rId11"/>
    <p:sldLayoutId id="2147483689" r:id="rId12"/>
    <p:sldLayoutId id="2147483692" r:id="rId13"/>
    <p:sldLayoutId id="2147483690" r:id="rId14"/>
    <p:sldLayoutId id="2147483693" r:id="rId15"/>
    <p:sldLayoutId id="2147483660" r:id="rId16"/>
    <p:sldLayoutId id="2147483669" r:id="rId17"/>
    <p:sldLayoutId id="2147483683" r:id="rId18"/>
    <p:sldLayoutId id="2147483664" r:id="rId19"/>
    <p:sldLayoutId id="2147483688" r:id="rId20"/>
    <p:sldLayoutId id="2147483666" r:id="rId21"/>
    <p:sldLayoutId id="2147483665" r:id="rId22"/>
    <p:sldLayoutId id="2147483667" r:id="rId23"/>
    <p:sldLayoutId id="2147483668" r:id="rId24"/>
    <p:sldLayoutId id="2147483686" r:id="rId25"/>
    <p:sldLayoutId id="2147483687" r:id="rId26"/>
    <p:sldLayoutId id="2147483674" r:id="rId27"/>
    <p:sldLayoutId id="2147483675" r:id="rId28"/>
    <p:sldLayoutId id="214748367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18" Type="http://schemas.openxmlformats.org/officeDocument/2006/relationships/image" Target="../media/image49.png"/><Relationship Id="rId26" Type="http://schemas.openxmlformats.org/officeDocument/2006/relationships/image" Target="../media/image56.png"/><Relationship Id="rId39" Type="http://schemas.openxmlformats.org/officeDocument/2006/relationships/image" Target="../media/image65.png"/><Relationship Id="rId3" Type="http://schemas.openxmlformats.org/officeDocument/2006/relationships/image" Target="../media/image43.png"/><Relationship Id="rId21" Type="http://schemas.openxmlformats.org/officeDocument/2006/relationships/image" Target="../media/image23.png"/><Relationship Id="rId34" Type="http://schemas.openxmlformats.org/officeDocument/2006/relationships/image" Target="../media/image6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48.png"/><Relationship Id="rId25" Type="http://schemas.openxmlformats.org/officeDocument/2006/relationships/image" Target="../media/image55.png"/><Relationship Id="rId33" Type="http://schemas.openxmlformats.org/officeDocument/2006/relationships/image" Target="../media/image60.png"/><Relationship Id="rId38" Type="http://schemas.openxmlformats.org/officeDocument/2006/relationships/image" Target="../media/image21.pn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5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24" Type="http://schemas.openxmlformats.org/officeDocument/2006/relationships/image" Target="../media/image54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27.png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28" Type="http://schemas.openxmlformats.org/officeDocument/2006/relationships/image" Target="../media/image20.png"/><Relationship Id="rId36" Type="http://schemas.openxmlformats.org/officeDocument/2006/relationships/image" Target="../media/image63.png"/><Relationship Id="rId10" Type="http://schemas.openxmlformats.org/officeDocument/2006/relationships/image" Target="../media/image44.png"/><Relationship Id="rId19" Type="http://schemas.openxmlformats.org/officeDocument/2006/relationships/image" Target="../media/image50.png"/><Relationship Id="rId31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Relationship Id="rId14" Type="http://schemas.openxmlformats.org/officeDocument/2006/relationships/image" Target="../media/image45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35.png"/><Relationship Id="rId35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6" descr="logo_all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478521"/>
            <a:ext cx="2847975" cy="4526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188" y="3429000"/>
            <a:ext cx="3960812" cy="2088232"/>
          </a:xfrm>
          <a:prstGeom prst="rect">
            <a:avLst/>
          </a:prstGeom>
        </p:spPr>
        <p:txBody>
          <a:bodyPr lIns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Предложения по организации МВ и переводу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услуг в электронный вид </a:t>
            </a:r>
            <a:r>
              <a:rPr lang="ru-RU" sz="280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для </a:t>
            </a:r>
            <a:r>
              <a:rPr lang="ru-RU" sz="280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муниципальных образований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11188" y="5445225"/>
            <a:ext cx="3960812" cy="432047"/>
          </a:xfrm>
          <a:prstGeom prst="rect">
            <a:avLst/>
          </a:prstGeom>
        </p:spPr>
        <p:txBody>
          <a:bodyPr l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Описание презентации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43126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7092280" y="2780928"/>
            <a:ext cx="15121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endParaRPr lang="en-US" sz="4200" dirty="0" smtClean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36822"/>
            <a:ext cx="2232248" cy="173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round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2055683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7" descr="3-4-8_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843978" cy="62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Заголовок 35"/>
          <p:cNvSpPr txBox="1">
            <a:spLocks/>
          </p:cNvSpPr>
          <p:nvPr/>
        </p:nvSpPr>
        <p:spPr>
          <a:xfrm>
            <a:off x="1229995" y="5733256"/>
            <a:ext cx="1397789" cy="377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ОМСУ 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5"/>
          <p:cNvSpPr txBox="1">
            <a:spLocks/>
          </p:cNvSpPr>
          <p:nvPr/>
        </p:nvSpPr>
        <p:spPr>
          <a:xfrm>
            <a:off x="4758387" y="5661248"/>
            <a:ext cx="1397789" cy="377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ОМСУ…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3" descr="MCj043422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936104" cy="10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3" descr="MCj043422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25144"/>
            <a:ext cx="936104" cy="10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G:\Файлы\Работа\presentation\slide-2\eGov-presentation_template_gd_1_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98795"/>
            <a:ext cx="1152128" cy="9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 bwMode="auto">
          <a:xfrm>
            <a:off x="467544" y="1610763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600" dirty="0" smtClean="0">
                <a:solidFill>
                  <a:srgbClr val="595959"/>
                </a:solidFill>
                <a:cs typeface="Arial" pitchFamily="34" charset="0"/>
              </a:rPr>
              <a:t>Заявители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1603508" y="2132856"/>
            <a:ext cx="736244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447371" y="3689533"/>
            <a:ext cx="432049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4427983" y="5174200"/>
            <a:ext cx="432049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83768" y="5157192"/>
            <a:ext cx="432049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508104" y="1340768"/>
            <a:ext cx="33843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eaLnBrk="1" hangingPunct="1">
              <a:buAutoNum type="arabicPeriod"/>
            </a:pPr>
            <a:r>
              <a:rPr lang="ru-RU" sz="1400" dirty="0" smtClean="0">
                <a:solidFill>
                  <a:srgbClr val="595959"/>
                </a:solidFill>
                <a:cs typeface="Arial" pitchFamily="34" charset="0"/>
              </a:rPr>
              <a:t>Типизированные административные регламенты по всем ОМСУ;</a:t>
            </a:r>
          </a:p>
          <a:p>
            <a:pPr marL="342900" indent="-342900" eaLnBrk="1" hangingPunct="1">
              <a:buAutoNum type="arabicPeriod"/>
            </a:pPr>
            <a:r>
              <a:rPr lang="ru-RU" sz="1400" dirty="0" smtClean="0">
                <a:solidFill>
                  <a:srgbClr val="595959"/>
                </a:solidFill>
                <a:cs typeface="Arial" pitchFamily="34" charset="0"/>
              </a:rPr>
              <a:t>Типизированные ТКМВ;</a:t>
            </a:r>
          </a:p>
          <a:p>
            <a:pPr marL="342900" indent="-342900" eaLnBrk="1" hangingPunct="1">
              <a:buAutoNum type="arabicPeriod"/>
            </a:pPr>
            <a:r>
              <a:rPr lang="ru-RU" sz="1400" dirty="0" smtClean="0">
                <a:solidFill>
                  <a:srgbClr val="595959"/>
                </a:solidFill>
                <a:cs typeface="Arial" pitchFamily="34" charset="0"/>
              </a:rPr>
              <a:t>Услуги в электронном виде доступны для заявителей по всем ОМСУ;</a:t>
            </a:r>
          </a:p>
          <a:p>
            <a:pPr marL="342900" indent="-342900" eaLnBrk="1" hangingPunct="1">
              <a:buAutoNum type="arabicPeriod"/>
            </a:pPr>
            <a:r>
              <a:rPr lang="ru-RU" sz="1400" dirty="0" smtClean="0">
                <a:solidFill>
                  <a:srgbClr val="595959"/>
                </a:solidFill>
                <a:cs typeface="Arial" pitchFamily="34" charset="0"/>
              </a:rPr>
              <a:t>Единая зарегистрированная информационная система для организации межведомственных запросов;</a:t>
            </a:r>
          </a:p>
          <a:p>
            <a:pPr marL="342900" indent="-342900" eaLnBrk="1" hangingPunct="1">
              <a:buAutoNum type="arabicPeriod"/>
            </a:pPr>
            <a:r>
              <a:rPr lang="ru-RU" sz="1400" dirty="0" smtClean="0">
                <a:solidFill>
                  <a:srgbClr val="595959"/>
                </a:solidFill>
                <a:cs typeface="Arial" pitchFamily="34" charset="0"/>
              </a:rPr>
              <a:t>Единые  сервисы для запросов к ФОИВ.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3447371" y="4697646"/>
            <a:ext cx="432049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26" name="Picture 8" descr="W:\Presentation_rostelecom\1\eGov-presentation_s4-13-gd_8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8545" y="5236815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35"/>
          <p:cNvSpPr txBox="1">
            <a:spLocks/>
          </p:cNvSpPr>
          <p:nvPr/>
        </p:nvSpPr>
        <p:spPr>
          <a:xfrm>
            <a:off x="2699792" y="5643621"/>
            <a:ext cx="2016224" cy="377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Межведомственный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Запрос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476672"/>
            <a:ext cx="5400600" cy="360040"/>
          </a:xfrm>
        </p:spPr>
        <p:txBody>
          <a:bodyPr/>
          <a:lstStyle/>
          <a:p>
            <a:r>
              <a:rPr lang="ru-RU" sz="2000" dirty="0" smtClean="0"/>
              <a:t>РЕАЛИЗАЦИЯ</a:t>
            </a:r>
            <a:endParaRPr lang="ru-RU" sz="2000" dirty="0"/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11560" y="908720"/>
            <a:ext cx="7920880" cy="361974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Типизация услуг: </a:t>
            </a:r>
            <a:r>
              <a:rPr lang="ru-RU" sz="2400" dirty="0" smtClean="0"/>
              <a:t>			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         	РЕЗУЛЬТАТ</a:t>
            </a:r>
          </a:p>
        </p:txBody>
      </p:sp>
    </p:spTree>
    <p:extLst>
      <p:ext uri="{BB962C8B-B14F-4D97-AF65-F5344CB8AC3E}">
        <p14:creationId xmlns:p14="http://schemas.microsoft.com/office/powerpoint/2010/main" xmlns="" val="9499973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Инфраструктура Электронного Правительства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6228184" y="908720"/>
            <a:ext cx="1728192" cy="1368152"/>
            <a:chOff x="7037586" y="1628800"/>
            <a:chExt cx="1566862" cy="1207550"/>
          </a:xfrm>
        </p:grpSpPr>
        <p:pic>
          <p:nvPicPr>
            <p:cNvPr id="39" name="Picture 5" descr="T:\Presentation_rostelecom\5\5_2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7586" y="1791775"/>
              <a:ext cx="156686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104579" y="1628800"/>
              <a:ext cx="1429506" cy="269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50" b="1" kern="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Портал </a:t>
              </a:r>
              <a:r>
                <a:rPr lang="ru-RU" sz="1150" b="1" kern="5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госуслуг</a:t>
              </a:r>
              <a:endParaRPr lang="ru-RU" sz="1150" b="1" kern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8" name="Picture 15" descr="T:\Presentation_rostelecom\5\5_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41681"/>
            <a:ext cx="2524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" descr="T:\Presentation_rostelecom\4\4_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13" y="1412875"/>
            <a:ext cx="80168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 descr="T:\Presentation_rostelecom\4\4_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025" y="1412875"/>
            <a:ext cx="6461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" descr="T:\Presentation_rostelecom\4\4_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1900" y="1412875"/>
            <a:ext cx="65246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5" descr="T:\Presentation_rostelecom\4\4_2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488" y="2324100"/>
            <a:ext cx="6302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6" descr="T:\Presentation_rostelecom\4\4_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4125" y="2324100"/>
            <a:ext cx="630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 descr="T:\Presentation_rostelecom\5\5_2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238" y="1603375"/>
            <a:ext cx="3600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3706638" y="2187575"/>
            <a:ext cx="86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3C809E"/>
                </a:solidFill>
                <a:cs typeface="Arial" charset="0"/>
              </a:rPr>
              <a:t>СМЭВ</a:t>
            </a:r>
          </a:p>
        </p:txBody>
      </p:sp>
      <p:pic>
        <p:nvPicPr>
          <p:cNvPr id="78" name="Picture 8" descr="T:\Presentation_rostelecom\5\5_2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5650" y="1937382"/>
            <a:ext cx="174364" cy="20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 descr="T:\Presentation_rostelecom\5\5_3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3588" y="191611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47"/>
          <p:cNvSpPr txBox="1">
            <a:spLocks noChangeArrowheads="1"/>
          </p:cNvSpPr>
          <p:nvPr/>
        </p:nvSpPr>
        <p:spPr bwMode="auto">
          <a:xfrm>
            <a:off x="718963" y="1189038"/>
            <a:ext cx="12350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  <a:cs typeface="Arial" charset="0"/>
              </a:rPr>
              <a:t>Органы власти</a:t>
            </a:r>
          </a:p>
        </p:txBody>
      </p:sp>
      <p:pic>
        <p:nvPicPr>
          <p:cNvPr id="86" name="Picture 9" descr="T:\Presentation_rostelecom\5\5_3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8825" y="2060575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14734" y="2620229"/>
            <a:ext cx="295275" cy="65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255"/>
          <p:cNvSpPr txBox="1">
            <a:spLocks noChangeArrowheads="1"/>
          </p:cNvSpPr>
          <p:nvPr/>
        </p:nvSpPr>
        <p:spPr bwMode="auto">
          <a:xfrm>
            <a:off x="4229047" y="1108930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Государственный </a:t>
            </a:r>
            <a:r>
              <a:rPr lang="ru-RU" sz="9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сводный реестр услуг</a:t>
            </a:r>
            <a:endParaRPr lang="ru-RU" sz="9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0" name="TextBox 291"/>
          <p:cNvSpPr txBox="1">
            <a:spLocks noChangeArrowheads="1"/>
          </p:cNvSpPr>
          <p:nvPr/>
        </p:nvSpPr>
        <p:spPr bwMode="auto">
          <a:xfrm>
            <a:off x="1911297" y="1356580"/>
            <a:ext cx="1089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cs typeface="Arial" charset="0"/>
              </a:rPr>
              <a:t>Единая система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900" dirty="0">
                <a:solidFill>
                  <a:schemeClr val="bg1"/>
                </a:solidFill>
                <a:cs typeface="Arial" charset="0"/>
              </a:rPr>
            </a:br>
            <a:r>
              <a:rPr lang="ru-RU" sz="900" dirty="0">
                <a:solidFill>
                  <a:schemeClr val="bg1"/>
                </a:solidFill>
                <a:cs typeface="Arial" charset="0"/>
              </a:rPr>
              <a:t>аутентификации</a:t>
            </a:r>
          </a:p>
        </p:txBody>
      </p:sp>
      <p:sp>
        <p:nvSpPr>
          <p:cNvPr id="91" name="TextBox 293"/>
          <p:cNvSpPr txBox="1">
            <a:spLocks noChangeArrowheads="1"/>
          </p:cNvSpPr>
          <p:nvPr/>
        </p:nvSpPr>
        <p:spPr bwMode="auto">
          <a:xfrm>
            <a:off x="4948184" y="2463067"/>
            <a:ext cx="1068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cs typeface="Arial" charset="0"/>
              </a:rPr>
              <a:t>Единый личный кабинет</a:t>
            </a:r>
          </a:p>
        </p:txBody>
      </p:sp>
      <p:sp>
        <p:nvSpPr>
          <p:cNvPr id="92" name="TextBox 294"/>
          <p:cNvSpPr txBox="1">
            <a:spLocks noChangeArrowheads="1"/>
          </p:cNvSpPr>
          <p:nvPr/>
        </p:nvSpPr>
        <p:spPr bwMode="auto">
          <a:xfrm>
            <a:off x="4994100" y="2004280"/>
            <a:ext cx="10923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Информационно платежный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900" dirty="0">
                <a:solidFill>
                  <a:schemeClr val="bg1"/>
                </a:solidFill>
                <a:cs typeface="Arial" charset="0"/>
              </a:rPr>
            </a:br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шлюз</a:t>
            </a:r>
            <a:endParaRPr lang="ru-RU" sz="9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3" name="TextBox 298"/>
          <p:cNvSpPr txBox="1">
            <a:spLocks noChangeArrowheads="1"/>
          </p:cNvSpPr>
          <p:nvPr/>
        </p:nvSpPr>
        <p:spPr bwMode="auto">
          <a:xfrm>
            <a:off x="2824109" y="1142267"/>
            <a:ext cx="654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cs typeface="Arial" charset="0"/>
              </a:rPr>
              <a:t>СКИМ</a:t>
            </a:r>
            <a:endParaRPr lang="ru-RU" sz="9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" name="TextBox 299"/>
          <p:cNvSpPr txBox="1">
            <a:spLocks noChangeArrowheads="1"/>
          </p:cNvSpPr>
          <p:nvPr/>
        </p:nvSpPr>
        <p:spPr bwMode="auto">
          <a:xfrm>
            <a:off x="2278009" y="2280505"/>
            <a:ext cx="1085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cs typeface="Arial" charset="0"/>
              </a:rPr>
              <a:t>Единая система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900" dirty="0">
                <a:solidFill>
                  <a:schemeClr val="bg1"/>
                </a:solidFill>
                <a:cs typeface="Arial" charset="0"/>
              </a:rPr>
            </a:br>
            <a:r>
              <a:rPr lang="ru-RU" sz="900" dirty="0">
                <a:solidFill>
                  <a:schemeClr val="bg1"/>
                </a:solidFill>
                <a:cs typeface="Arial" charset="0"/>
              </a:rPr>
              <a:t>нормативно-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900" dirty="0">
                <a:solidFill>
                  <a:schemeClr val="bg1"/>
                </a:solidFill>
                <a:cs typeface="Arial" charset="0"/>
              </a:rPr>
            </a:br>
            <a:r>
              <a:rPr lang="ru-RU" sz="900" dirty="0">
                <a:solidFill>
                  <a:schemeClr val="bg1"/>
                </a:solidFill>
                <a:cs typeface="Arial" charset="0"/>
              </a:rPr>
              <a:t>справочной </a:t>
            </a:r>
            <a:r>
              <a:rPr lang="en-US" sz="900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900" dirty="0">
                <a:solidFill>
                  <a:schemeClr val="bg1"/>
                </a:solidFill>
                <a:cs typeface="Arial" charset="0"/>
              </a:rPr>
            </a:br>
            <a:r>
              <a:rPr lang="ru-RU" sz="900" dirty="0">
                <a:solidFill>
                  <a:schemeClr val="bg1"/>
                </a:solidFill>
                <a:cs typeface="Arial" charset="0"/>
              </a:rPr>
              <a:t>информации</a:t>
            </a: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rot="10800000">
            <a:off x="3263847" y="1356580"/>
            <a:ext cx="195262" cy="173037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4940247" y="1393092"/>
            <a:ext cx="192087" cy="252413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endCxn id="92" idx="0"/>
          </p:cNvCxnSpPr>
          <p:nvPr/>
        </p:nvCxnSpPr>
        <p:spPr>
          <a:xfrm>
            <a:off x="5222822" y="1767742"/>
            <a:ext cx="317439" cy="236538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770384" y="2151917"/>
            <a:ext cx="280988" cy="352425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 flipV="1">
            <a:off x="3260550" y="2099529"/>
            <a:ext cx="616072" cy="386495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765250" y="1676400"/>
            <a:ext cx="627184" cy="432655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2" descr="W:\Presentation_rostelecom\1\eGov-presentation_s4-13-gd_2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98734" y="1767742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5" descr="W:\Presentation_rostelecom\1\eGov-presentation_s4-13-gd_3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697" y="1818542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 descr="W:\Presentation_rostelecom\1\eGov-presentation_s4-13-gd_7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57597" y="1458180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2968572" y="1529935"/>
            <a:ext cx="757237" cy="315912"/>
            <a:chOff x="1403592" y="3584007"/>
            <a:chExt cx="757238" cy="316482"/>
          </a:xfrm>
        </p:grpSpPr>
        <p:pic>
          <p:nvPicPr>
            <p:cNvPr id="105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3592" y="3624264"/>
              <a:ext cx="285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639336" y="3584007"/>
              <a:ext cx="285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3" descr="W:\Presentation_rostelecom\1\eGov-presentation_s4-13-gd_63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75080" y="3584008"/>
              <a:ext cx="285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3819472" y="1477230"/>
            <a:ext cx="331787" cy="439737"/>
            <a:chOff x="2223763" y="3573016"/>
            <a:chExt cx="332013" cy="438520"/>
          </a:xfrm>
        </p:grpSpPr>
        <p:pic>
          <p:nvPicPr>
            <p:cNvPr id="109" name="Picture 2" descr="W:\Presentation_rostelecom\1\eGov-presentation_s4-13-gd_60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98601" y="3573016"/>
              <a:ext cx="2571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6" descr="W:\Presentation_rostelecom\1\eGov-presentation_s4-13-gd_73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23763" y="3678161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98"/>
          <p:cNvGrpSpPr>
            <a:grpSpLocks/>
          </p:cNvGrpSpPr>
          <p:nvPr/>
        </p:nvGrpSpPr>
        <p:grpSpPr bwMode="auto">
          <a:xfrm flipH="1">
            <a:off x="4295722" y="1477230"/>
            <a:ext cx="331787" cy="439737"/>
            <a:chOff x="2223763" y="3573016"/>
            <a:chExt cx="332013" cy="438520"/>
          </a:xfrm>
        </p:grpSpPr>
        <p:pic>
          <p:nvPicPr>
            <p:cNvPr id="112" name="Picture 2" descr="W:\Presentation_rostelecom\1\eGov-presentation_s4-13-gd_60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98601" y="3573016"/>
              <a:ext cx="2571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6" descr="W:\Presentation_rostelecom\1\eGov-presentation_s4-13-gd_73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223763" y="3678161"/>
              <a:ext cx="2381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" name="Picture 4" descr="W:\Presentation_rostelecom\1\eGov-presentation_s4-13-gd_66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92609" y="1485167"/>
            <a:ext cx="295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8" descr="W:\Presentation_rostelecom\1\eGov-presentation_s4-13-gd_86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32334" y="1691542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3" descr="W:\Presentation_rostelecom\1\eGov-presentation_s4-13-gd_23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81372" y="1824892"/>
            <a:ext cx="342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7" name="Прямая соединительная линия 116"/>
          <p:cNvCxnSpPr/>
          <p:nvPr/>
        </p:nvCxnSpPr>
        <p:spPr>
          <a:xfrm rot="10800000" flipV="1">
            <a:off x="3159247" y="672367"/>
            <a:ext cx="7937" cy="7938"/>
          </a:xfrm>
          <a:prstGeom prst="line">
            <a:avLst/>
          </a:prstGeom>
          <a:ln>
            <a:solidFill>
              <a:srgbClr val="9FD6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4" descr="G:\Файлы\Работа\presentation\slide-2\eGov-presentation_template_gd_1_46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2961594"/>
            <a:ext cx="2914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3" descr="G:\Файлы\Работа\presentation\slide-2\eGov-presentation_template_gd_1_03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92435" y="2543129"/>
            <a:ext cx="638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4" descr="G:\Файлы\Работа\presentation\slide-2\eGov-presentation_template_gd_1_0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03690" y="2405969"/>
            <a:ext cx="504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7" descr="G:\Файлы\Работа\presentation\slide-2\eGov-presentation_template_gd_1_15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21850" y="2488837"/>
            <a:ext cx="542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9" descr="G:\Файлы\Работа\presentation\slide-2\eGov-presentation_template_gd_1_21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740887" y="2641872"/>
            <a:ext cx="304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" descr="G:\Файлы\Работа\presentation\slide-2\eGov-presentation_template_gd_2_03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281272" y="2565989"/>
            <a:ext cx="685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0972" y="234888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275375">
            <a:off x="5062843" y="4390773"/>
            <a:ext cx="295275" cy="82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7961203">
            <a:off x="5368040" y="2192567"/>
            <a:ext cx="295275" cy="18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989607">
            <a:off x="3045755" y="4341749"/>
            <a:ext cx="295275" cy="8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9" descr="T:\Presentation_rostelecom\5\5_3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5013" y="210661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50912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4" descr="C:\Users\Sony\Desktop\rostelecom-kiosk.JP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EAE6E3"/>
              </a:clrFrom>
              <a:clrTo>
                <a:srgbClr val="EAE6E3">
                  <a:alpha val="0"/>
                </a:srgbClr>
              </a:clrTo>
            </a:clrChange>
          </a:blip>
          <a:srcRect r="8178" b="2498"/>
          <a:stretch>
            <a:fillRect/>
          </a:stretch>
        </p:blipFill>
        <p:spPr bwMode="auto">
          <a:xfrm>
            <a:off x="8241726" y="2532110"/>
            <a:ext cx="365896" cy="777057"/>
          </a:xfrm>
          <a:prstGeom prst="rect">
            <a:avLst/>
          </a:prstGeom>
          <a:noFill/>
        </p:spPr>
      </p:pic>
      <p:sp>
        <p:nvSpPr>
          <p:cNvPr id="161" name="TextBox 6"/>
          <p:cNvSpPr txBox="1">
            <a:spLocks noChangeArrowheads="1"/>
          </p:cNvSpPr>
          <p:nvPr/>
        </p:nvSpPr>
        <p:spPr bwMode="auto">
          <a:xfrm>
            <a:off x="3707904" y="3953371"/>
            <a:ext cx="86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3C809E"/>
                </a:solidFill>
                <a:cs typeface="Arial" charset="0"/>
              </a:rPr>
              <a:t>РСМЭВ</a:t>
            </a:r>
            <a:endParaRPr lang="ru-RU" sz="1600" dirty="0">
              <a:solidFill>
                <a:srgbClr val="3C809E"/>
              </a:solidFill>
              <a:cs typeface="Arial" charset="0"/>
            </a:endParaRPr>
          </a:p>
        </p:txBody>
      </p:sp>
      <p:pic>
        <p:nvPicPr>
          <p:cNvPr id="162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267744" y="4903977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525613" y="6073477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563888" y="4903977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821757" y="6073477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370240" y="4941168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628109" y="6110668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781785">
            <a:off x="2093658" y="4087203"/>
            <a:ext cx="295275" cy="12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180"/>
          <p:cNvGrpSpPr/>
          <p:nvPr/>
        </p:nvGrpSpPr>
        <p:grpSpPr>
          <a:xfrm>
            <a:off x="8038650" y="1268760"/>
            <a:ext cx="851994" cy="936104"/>
            <a:chOff x="8038650" y="1268760"/>
            <a:chExt cx="851994" cy="936104"/>
          </a:xfrm>
        </p:grpSpPr>
        <p:pic>
          <p:nvPicPr>
            <p:cNvPr id="147" name="Picture 34" descr="W:\Presentation_rostelecom\1\eGov-presentation_s4-13-gd_9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5951471">
              <a:off x="8043412" y="1490644"/>
              <a:ext cx="295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176"/>
            <p:cNvGrpSpPr/>
            <p:nvPr/>
          </p:nvGrpSpPr>
          <p:grpSpPr>
            <a:xfrm>
              <a:off x="8244408" y="1268760"/>
              <a:ext cx="646236" cy="936104"/>
              <a:chOff x="7380312" y="4221088"/>
              <a:chExt cx="430212" cy="592386"/>
            </a:xfrm>
          </p:grpSpPr>
          <p:pic>
            <p:nvPicPr>
              <p:cNvPr id="174" name="Picture 10" descr="W:\Presentation_rostelecom\1\eGov-presentation_s4-13-gd_12.png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7380312" y="4653136"/>
                <a:ext cx="430212" cy="160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" name="Picture 23" descr="W:\Presentation_rostelecom\1\eGov-presentation_s4-13-gd_06.pn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7452320" y="4221088"/>
                <a:ext cx="284162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Группа 195"/>
          <p:cNvGrpSpPr/>
          <p:nvPr/>
        </p:nvGrpSpPr>
        <p:grpSpPr>
          <a:xfrm>
            <a:off x="107504" y="3365748"/>
            <a:ext cx="2358244" cy="2005727"/>
            <a:chOff x="107504" y="3365748"/>
            <a:chExt cx="2358244" cy="2005727"/>
          </a:xfrm>
        </p:grpSpPr>
        <p:pic>
          <p:nvPicPr>
            <p:cNvPr id="143" name="Picture 15" descr="G:\Файлы\Работа\presentation\slide-2\eGov-presentation_template_gd_1_49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23528" y="4162028"/>
              <a:ext cx="17621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18" descr="G:\Файлы\Работа\presentation\slide-2\eGov-presentation_template_gd_1_61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36468" y="3787378"/>
              <a:ext cx="11811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8" descr="G:\Файлы\Работа\presentation\slide-2\eGov-presentation_template_gd_1_18.png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77838" y="3365748"/>
              <a:ext cx="10858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34" descr="W:\Presentation_rostelecom\1\eGov-presentation_s4-13-gd_99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7671579">
              <a:off x="1669736" y="4220326"/>
              <a:ext cx="295275" cy="1296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" name="Picture 9" descr="W:\Presentation_rostelecom\1\eGov-presentation_s4-13-gd_09.png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07504" y="3678339"/>
              <a:ext cx="576064" cy="902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" name="TextBox 194"/>
            <p:cNvSpPr txBox="1"/>
            <p:nvPr/>
          </p:nvSpPr>
          <p:spPr>
            <a:xfrm>
              <a:off x="179512" y="4725144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</a:rPr>
                <a:t>Мун</a:t>
              </a:r>
              <a:r>
                <a:rPr lang="ru-RU" dirty="0" smtClean="0">
                  <a:solidFill>
                    <a:schemeClr val="bg1"/>
                  </a:solidFill>
                </a:rPr>
                <a:t> услуги</a:t>
              </a:r>
            </a:p>
            <a:p>
              <a:r>
                <a:rPr lang="ru-RU" dirty="0" err="1" smtClean="0">
                  <a:solidFill>
                    <a:schemeClr val="bg1"/>
                  </a:solidFill>
                </a:rPr>
                <a:t>Функци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97"/>
          <p:cNvGrpSpPr/>
          <p:nvPr/>
        </p:nvGrpSpPr>
        <p:grpSpPr>
          <a:xfrm>
            <a:off x="5292080" y="4078813"/>
            <a:ext cx="3588298" cy="1798459"/>
            <a:chOff x="5292080" y="4077072"/>
            <a:chExt cx="3588298" cy="1798459"/>
          </a:xfrm>
        </p:grpSpPr>
        <p:grpSp>
          <p:nvGrpSpPr>
            <p:cNvPr id="12" name="Группа 181"/>
            <p:cNvGrpSpPr/>
            <p:nvPr/>
          </p:nvGrpSpPr>
          <p:grpSpPr>
            <a:xfrm>
              <a:off x="8028384" y="4365104"/>
              <a:ext cx="851994" cy="936104"/>
              <a:chOff x="8038650" y="1268760"/>
              <a:chExt cx="851994" cy="936104"/>
            </a:xfrm>
          </p:grpSpPr>
          <p:pic>
            <p:nvPicPr>
              <p:cNvPr id="183" name="Picture 34" descr="W:\Presentation_rostelecom\1\eGov-presentation_s4-13-gd_99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15951471">
                <a:off x="8043412" y="1490644"/>
                <a:ext cx="2952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Группа 176"/>
              <p:cNvGrpSpPr/>
              <p:nvPr/>
            </p:nvGrpSpPr>
            <p:grpSpPr>
              <a:xfrm>
                <a:off x="8244408" y="1268760"/>
                <a:ext cx="646236" cy="936104"/>
                <a:chOff x="7380312" y="4221088"/>
                <a:chExt cx="430212" cy="592386"/>
              </a:xfrm>
            </p:grpSpPr>
            <p:pic>
              <p:nvPicPr>
                <p:cNvPr id="185" name="Picture 10" descr="W:\Presentation_rostelecom\1\eGov-presentation_s4-13-gd_12.png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7380312" y="4653136"/>
                  <a:ext cx="430212" cy="160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6" name="Picture 23" descr="W:\Presentation_rostelecom\1\eGov-presentation_s4-13-gd_06.png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7452320" y="4221088"/>
                  <a:ext cx="284162" cy="492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4" name="Группа 193"/>
            <p:cNvGrpSpPr/>
            <p:nvPr/>
          </p:nvGrpSpPr>
          <p:grpSpPr>
            <a:xfrm>
              <a:off x="5292080" y="4077072"/>
              <a:ext cx="2846321" cy="1152128"/>
              <a:chOff x="5382047" y="4077072"/>
              <a:chExt cx="2846321" cy="1152128"/>
            </a:xfrm>
          </p:grpSpPr>
          <p:grpSp>
            <p:nvGrpSpPr>
              <p:cNvPr id="15" name="Группа 189"/>
              <p:cNvGrpSpPr/>
              <p:nvPr/>
            </p:nvGrpSpPr>
            <p:grpSpPr>
              <a:xfrm>
                <a:off x="6660232" y="4293096"/>
                <a:ext cx="1568136" cy="720155"/>
                <a:chOff x="6660232" y="4293096"/>
                <a:chExt cx="1568136" cy="720155"/>
              </a:xfrm>
            </p:grpSpPr>
            <p:pic>
              <p:nvPicPr>
                <p:cNvPr id="188" name="Picture 4" descr="T:\Presentation_rostelecom\4\4_40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7236296" y="4293096"/>
                  <a:ext cx="992072" cy="644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9" name="Picture 19" descr="C:\Documents and Settings\ЯнборисовВВ\Мои документы\Мои рисунки\users\1195445301811339265dagobert83_female_user_icon_svg_med.png"/>
                <p:cNvPicPr>
                  <a:picLocks noChangeAspect="1"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6660232" y="4365104"/>
                  <a:ext cx="648146" cy="648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1" name="Скругленный прямоугольник 190"/>
              <p:cNvSpPr/>
              <p:nvPr/>
            </p:nvSpPr>
            <p:spPr>
              <a:xfrm>
                <a:off x="6516216" y="4077072"/>
                <a:ext cx="1584176" cy="1152128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2" name="Picture 34" descr="W:\Presentation_rostelecom\1\eGov-presentation_s4-13-gd_99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17198448">
                <a:off x="5815065" y="3804153"/>
                <a:ext cx="295275" cy="116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3" name="TextBox 192"/>
              <p:cNvSpPr txBox="1"/>
              <p:nvPr/>
            </p:nvSpPr>
            <p:spPr>
              <a:xfrm>
                <a:off x="6588224" y="4077072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ЦПГУ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6948264" y="522920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</a:rPr>
                <a:t>Гос</a:t>
              </a:r>
              <a:r>
                <a:rPr lang="ru-RU" dirty="0" smtClean="0">
                  <a:solidFill>
                    <a:schemeClr val="bg1"/>
                  </a:solidFill>
                </a:rPr>
                <a:t> услуги</a:t>
              </a:r>
            </a:p>
            <a:p>
              <a:r>
                <a:rPr lang="ru-RU" dirty="0" err="1" smtClean="0">
                  <a:solidFill>
                    <a:schemeClr val="bg1"/>
                  </a:solidFill>
                </a:rPr>
                <a:t>Функци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5580112" y="65160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РОИВ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483768" y="65160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РОИВ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779912" y="65160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РОИВ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ИС ЦПЭГУ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11560" y="1340768"/>
            <a:ext cx="7920879" cy="403244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/>
              <a:t>ИС  ЦПЭГУ  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Информационная Система  Центр Приема Электронных Государственных Услуг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 marL="808038" indent="27305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</a:rPr>
              <a:t>Назначение</a:t>
            </a:r>
            <a:endParaRPr lang="en-US" dirty="0" smtClean="0">
              <a:solidFill>
                <a:srgbClr val="0000FF"/>
              </a:solidFill>
            </a:endParaRPr>
          </a:p>
          <a:p>
            <a:pPr marL="1074738" indent="3175">
              <a:spcBef>
                <a:spcPts val="0"/>
              </a:spcBef>
            </a:pPr>
            <a:r>
              <a:rPr lang="ru-RU" dirty="0" smtClean="0"/>
              <a:t>Реализация </a:t>
            </a:r>
            <a:r>
              <a:rPr lang="ru-RU" dirty="0"/>
              <a:t>принципа «одного окна» при </a:t>
            </a:r>
            <a:r>
              <a:rPr lang="ru-RU" dirty="0" smtClean="0"/>
              <a:t>предоставления государственных (муниципальных) услуг без обращения заявителя на Единый Портал Государственных Услуг.</a:t>
            </a:r>
            <a:r>
              <a:rPr lang="en-US" dirty="0" smtClean="0"/>
              <a:t> </a:t>
            </a:r>
            <a:r>
              <a:rPr lang="ru-RU" dirty="0" smtClean="0"/>
              <a:t>		</a:t>
            </a:r>
          </a:p>
          <a:p>
            <a:pPr marL="808038" indent="273050">
              <a:spcBef>
                <a:spcPts val="0"/>
              </a:spcBef>
            </a:pPr>
            <a:r>
              <a:rPr lang="ru-RU" dirty="0" smtClean="0"/>
              <a:t> </a:t>
            </a:r>
          </a:p>
          <a:p>
            <a:pPr marL="808038" indent="27305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Основа</a:t>
            </a:r>
          </a:p>
          <a:p>
            <a:pPr marL="808038" indent="273050">
              <a:spcBef>
                <a:spcPts val="0"/>
              </a:spcBef>
              <a:tabLst>
                <a:tab pos="1081088" algn="l"/>
              </a:tabLst>
            </a:pPr>
            <a:r>
              <a:rPr lang="ru-RU" dirty="0" smtClean="0"/>
              <a:t> Функциональный модуль  Региональной Инфраструктуры</a:t>
            </a:r>
            <a:r>
              <a:rPr lang="en-US" dirty="0" smtClean="0"/>
              <a:t> </a:t>
            </a:r>
            <a:r>
              <a:rPr lang="ru-RU" dirty="0" smtClean="0"/>
              <a:t>Электронного</a:t>
            </a:r>
          </a:p>
          <a:p>
            <a:pPr marL="808038" indent="273050">
              <a:spcBef>
                <a:spcPts val="0"/>
              </a:spcBef>
              <a:tabLst>
                <a:tab pos="1081088" algn="l"/>
              </a:tabLst>
            </a:pPr>
            <a:r>
              <a:rPr lang="ru-RU" dirty="0" smtClean="0"/>
              <a:t> Правительства -  АРМ «Система Исполнения Регламентов».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 marL="808038" indent="27305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</a:rPr>
              <a:t>Реализация</a:t>
            </a:r>
          </a:p>
          <a:p>
            <a:pPr marL="808038" indent="273050">
              <a:spcBef>
                <a:spcPts val="0"/>
              </a:spcBef>
            </a:pPr>
            <a:r>
              <a:rPr lang="en-US" dirty="0" smtClean="0"/>
              <a:t>WEB </a:t>
            </a:r>
            <a:r>
              <a:rPr lang="ru-RU" dirty="0" smtClean="0"/>
              <a:t>приложение с собственной системой аутентификации на основе</a:t>
            </a:r>
          </a:p>
          <a:p>
            <a:pPr marL="808038" indent="273050">
              <a:spcBef>
                <a:spcPts val="0"/>
              </a:spcBef>
            </a:pPr>
            <a:r>
              <a:rPr lang="ru-RU" dirty="0" smtClean="0"/>
              <a:t> сертификатов, отправляющее запросы ведомства на получение услуг в</a:t>
            </a:r>
          </a:p>
          <a:p>
            <a:pPr marL="808038" indent="273050">
              <a:spcBef>
                <a:spcPts val="0"/>
              </a:spcBef>
            </a:pPr>
            <a:r>
              <a:rPr lang="ru-RU" dirty="0" smtClean="0"/>
              <a:t> электронном виде .  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  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792559"/>
              </p:ext>
            </p:extLst>
          </p:nvPr>
        </p:nvGraphicFramePr>
        <p:xfrm>
          <a:off x="467544" y="1196752"/>
          <a:ext cx="799288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611561" y="1556792"/>
          <a:ext cx="7920879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Варианты использования ЦПЭГУ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1397000"/>
          <a:ext cx="7128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539552" y="3643090"/>
            <a:ext cx="3600400" cy="3619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Спасибо за внимание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43126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Типизация услуг: подход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62880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Формирование рабочей группы (Субъект/10-15 представителей ОМСУ/Исполнитель);</a:t>
            </a:r>
          </a:p>
          <a:p>
            <a:pPr marL="342900" indent="-342900">
              <a:buAutoNum type="arabicPeriod"/>
            </a:pPr>
            <a:r>
              <a:rPr lang="ru-RU" dirty="0" smtClean="0"/>
              <a:t>Типизация ТКМВ (технологическая карта межведомственного взаимодействия);</a:t>
            </a:r>
          </a:p>
          <a:p>
            <a:pPr marL="342900" indent="-342900">
              <a:buAutoNum type="arabicPeriod"/>
            </a:pPr>
            <a:r>
              <a:rPr lang="ru-RU" dirty="0" smtClean="0"/>
              <a:t>Типизация административных регламентов;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Регистрация информационной системы;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Получение доступа к федеральным.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Разработка справочников, учетные политики доступа в СИР, построение логики оказания услуги.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12474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Для организации типизации необходимо:</a:t>
            </a:r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Аналитика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79512" y="2996952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Как в кратчайшие сроки обеспечить требования законодательства?</a:t>
            </a:r>
            <a:endParaRPr lang="en-US" sz="2400" dirty="0" smtClean="0">
              <a:solidFill>
                <a:srgbClr val="595959"/>
              </a:solidFill>
              <a:cs typeface="Arial" pitchFamily="34" charset="0"/>
            </a:endParaRPr>
          </a:p>
          <a:p>
            <a:pPr eaLnBrk="1" hangingPunct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Где взять инвестиции на закупку:</a:t>
            </a:r>
          </a:p>
          <a:p>
            <a:pPr lvl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ПО для оказания услуг?</a:t>
            </a:r>
          </a:p>
          <a:p>
            <a:pPr lvl="1"/>
            <a:r>
              <a:rPr lang="en-US" sz="2400" dirty="0" smtClean="0">
                <a:solidFill>
                  <a:srgbClr val="595959"/>
                </a:solidFill>
                <a:cs typeface="Arial" pitchFamily="34" charset="0"/>
              </a:rPr>
              <a:t>HW (</a:t>
            </a:r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железа) для установки ПО?</a:t>
            </a:r>
          </a:p>
          <a:p>
            <a:pPr lvl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Сколько нанять грамотных специалистов на эксплуатацию?</a:t>
            </a:r>
          </a:p>
          <a:p>
            <a:pPr lvl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Как обеспечить безопасность данных?</a:t>
            </a:r>
          </a:p>
          <a:p>
            <a:pPr lvl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Интеграцию ПО с ЕПГУ, ЕСИА, ЕПД и т.</a:t>
            </a:r>
          </a:p>
          <a:p>
            <a:pPr eaLnBrk="1" hangingPunct="1"/>
            <a:endParaRPr lang="ru-RU" sz="2400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  <a:cs typeface="Arial" pitchFamily="34" charset="0"/>
              </a:rPr>
              <a:t>Сколько нужно денег, специалистов и времени?</a:t>
            </a:r>
          </a:p>
          <a:p>
            <a:pPr eaLnBrk="1" hangingPunct="1"/>
            <a:r>
              <a:rPr lang="ru-RU" sz="2400" dirty="0" smtClean="0">
                <a:solidFill>
                  <a:srgbClr val="595959"/>
                </a:solidFill>
                <a:cs typeface="Arial" pitchFamily="34" charset="0"/>
              </a:rPr>
              <a:t> </a:t>
            </a:r>
          </a:p>
        </p:txBody>
      </p:sp>
      <p:graphicFrame>
        <p:nvGraphicFramePr>
          <p:cNvPr id="8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9647120"/>
              </p:ext>
            </p:extLst>
          </p:nvPr>
        </p:nvGraphicFramePr>
        <p:xfrm>
          <a:off x="539552" y="1268760"/>
          <a:ext cx="7848872" cy="1584176"/>
        </p:xfrm>
        <a:graphic>
          <a:graphicData uri="http://schemas.openxmlformats.org/drawingml/2006/table">
            <a:tbl>
              <a:tblPr firstRow="1" bandRow="1">
                <a:effectLst/>
                <a:tableStyleId>{E8034E78-7F5D-4C2E-B375-FC64B27BC917}</a:tableStyleId>
              </a:tblPr>
              <a:tblGrid>
                <a:gridCol w="1296144"/>
                <a:gridCol w="1440160"/>
                <a:gridCol w="1080120"/>
                <a:gridCol w="2088232"/>
                <a:gridCol w="1944216"/>
              </a:tblGrid>
              <a:tr h="66956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Количество МО в регионе</a:t>
                      </a:r>
                      <a:r>
                        <a:rPr lang="ru-RU" sz="1400" b="1" i="0" u="none" strike="noStrike" dirty="0">
                          <a:solidFill>
                            <a:srgbClr val="004144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Количество услуг</a:t>
                      </a: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Количество разработанных адм. регламентов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Количество утвержденных ТКМВ</a:t>
                      </a:r>
                      <a:r>
                        <a:rPr lang="ru-RU" sz="1400" b="1" i="0" u="none" strike="noStrike">
                          <a:solidFill>
                            <a:srgbClr val="004144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17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4144"/>
                          </a:solidFill>
                          <a:latin typeface="Calibri"/>
                        </a:rPr>
                        <a:t>Рай Центры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4144"/>
                          </a:solidFill>
                          <a:latin typeface="Calibri"/>
                        </a:rPr>
                        <a:t>15-60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4144"/>
                          </a:solidFill>
                          <a:latin typeface="Calibri"/>
                        </a:rPr>
                        <a:t>65-90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4144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4144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8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kern="1200" dirty="0">
                          <a:solidFill>
                            <a:srgbClr val="004144"/>
                          </a:solidFill>
                          <a:latin typeface="Calibri"/>
                          <a:ea typeface="+mn-ea"/>
                          <a:cs typeface="+mn-cs"/>
                        </a:rPr>
                        <a:t>ОМСУ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kern="1200" dirty="0">
                          <a:solidFill>
                            <a:srgbClr val="004144"/>
                          </a:solidFill>
                          <a:latin typeface="Calibri"/>
                          <a:ea typeface="+mn-ea"/>
                          <a:cs typeface="+mn-cs"/>
                        </a:rPr>
                        <a:t>200-500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4144"/>
                          </a:solidFill>
                          <a:latin typeface="Calibri"/>
                        </a:rPr>
                        <a:t>25-35 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4144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4144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6804248" y="5041478"/>
            <a:ext cx="1860550" cy="1339850"/>
            <a:chOff x="635" y="1498"/>
            <a:chExt cx="1172" cy="844"/>
          </a:xfrm>
        </p:grpSpPr>
        <p:pic>
          <p:nvPicPr>
            <p:cNvPr id="12" name="Picture 2" descr="W:\Presentation_rostelecom\question_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4" y="1498"/>
              <a:ext cx="316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635" y="1572"/>
              <a:ext cx="1172" cy="770"/>
              <a:chOff x="581" y="1476"/>
              <a:chExt cx="1884" cy="1238"/>
            </a:xfrm>
          </p:grpSpPr>
          <p:pic>
            <p:nvPicPr>
              <p:cNvPr id="14" name="Picture 7" descr="T:\Presentation_rostelecom\3\3_47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42" y="2252"/>
                <a:ext cx="1350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 descr="T:\Presentation_rostelecom\3\3_4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1" y="1784"/>
                <a:ext cx="1884" cy="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 descr="W:\Presentation_rostelecom\question_0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61" y="1476"/>
                <a:ext cx="618" cy="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" descr="W:\Presentation_rostelecom\ma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58" y="1722"/>
                <a:ext cx="372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8" name="Group 84"/>
          <p:cNvGrpSpPr>
            <a:grpSpLocks/>
          </p:cNvGrpSpPr>
          <p:nvPr/>
        </p:nvGrpSpPr>
        <p:grpSpPr bwMode="auto">
          <a:xfrm>
            <a:off x="5724128" y="3789040"/>
            <a:ext cx="1652588" cy="539750"/>
            <a:chOff x="1387" y="4492"/>
            <a:chExt cx="1041" cy="340"/>
          </a:xfrm>
        </p:grpSpPr>
        <p:sp>
          <p:nvSpPr>
            <p:cNvPr id="19" name="Rectangle 83"/>
            <p:cNvSpPr>
              <a:spLocks noChangeArrowheads="1"/>
            </p:cNvSpPr>
            <p:nvPr/>
          </p:nvSpPr>
          <p:spPr bwMode="auto">
            <a:xfrm>
              <a:off x="1388" y="4494"/>
              <a:ext cx="1034" cy="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" name="Picture 80" descr="__________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87" y="4529"/>
              <a:ext cx="578" cy="246"/>
            </a:xfrm>
            <a:prstGeom prst="rect">
              <a:avLst/>
            </a:prstGeom>
            <a:noFill/>
          </p:spPr>
        </p:pic>
        <p:pic>
          <p:nvPicPr>
            <p:cNvPr id="21" name="Picture 82" descr="7"/>
            <p:cNvPicPr>
              <a:picLocks noChangeAspect="1" noChangeArrowheads="1"/>
            </p:cNvPicPr>
            <p:nvPr/>
          </p:nvPicPr>
          <p:blipFill>
            <a:blip r:embed="rId8" cstate="print"/>
            <a:srcRect t="11014" b="14978"/>
            <a:stretch>
              <a:fillRect/>
            </a:stretch>
          </p:blipFill>
          <p:spPr bwMode="auto">
            <a:xfrm>
              <a:off x="1974" y="4492"/>
              <a:ext cx="454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Подходы к реализации.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611560" y="836712"/>
            <a:ext cx="7920880" cy="361974"/>
          </a:xfrm>
        </p:spPr>
        <p:txBody>
          <a:bodyPr/>
          <a:lstStyle/>
          <a:p>
            <a:r>
              <a:rPr lang="ru-RU" dirty="0" smtClean="0"/>
              <a:t>Тиражирование </a:t>
            </a:r>
            <a:r>
              <a:rPr lang="ru-RU" dirty="0" smtClean="0"/>
              <a:t>МВ (паук)</a:t>
            </a:r>
            <a:endParaRPr lang="ru-RU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55576" y="1556792"/>
            <a:ext cx="795982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8"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Универсальное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WEB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-приложение для чиновника -потребителя МВ:</a:t>
            </a:r>
          </a:p>
          <a:p>
            <a:pPr marL="458788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Заказчиком самостоятельно вызывать сервисы поставщиков –межведомственные запросы. </a:t>
            </a:r>
          </a:p>
          <a:p>
            <a:pPr marL="458788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Получать ответы от ведомств- поставщиков данных.</a:t>
            </a:r>
          </a:p>
          <a:p>
            <a:pPr marL="458788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Вести мониторинг ответов на запросы.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83568" y="5445224"/>
            <a:ext cx="79598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8">
              <a:spcBef>
                <a:spcPts val="300"/>
              </a:spcBef>
              <a:spcAft>
                <a:spcPts val="300"/>
              </a:spcAft>
            </a:pPr>
            <a:r>
              <a:rPr lang="ru-RU" sz="2500" dirty="0" smtClean="0">
                <a:latin typeface="Calibri" pitchFamily="34" charset="0"/>
                <a:cs typeface="Calibri" pitchFamily="34" charset="0"/>
              </a:rPr>
              <a:t>Предоставить возможность заказчику самостоятельно управлять и администрировать МВ на уровне субъекта.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482131"/>
            <a:ext cx="806489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WEB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-приложение -администратора МВ:</a:t>
            </a:r>
          </a:p>
          <a:p>
            <a:pPr marL="458788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Ведение справочников ОМСУ. </a:t>
            </a:r>
          </a:p>
          <a:p>
            <a:pPr marL="458788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Ведение ролей участников МВ.</a:t>
            </a:r>
          </a:p>
          <a:p>
            <a:pPr marL="458788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Управление доступом к адаптерам и запросам.</a:t>
            </a:r>
          </a:p>
        </p:txBody>
      </p:sp>
      <p:pic>
        <p:nvPicPr>
          <p:cNvPr id="11" name="Picture 3" descr="G:\Файлы\Работа\presentation\slide-2\eGov-presentation_template_gd_2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04864"/>
            <a:ext cx="1008112" cy="8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T:\Presentation_rostelecom\4\4_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1657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Тиражирование МВ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467544" y="1052736"/>
            <a:ext cx="8064896" cy="361974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Процесс работы оператора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при межведомственном взаимодействии</a:t>
            </a:r>
          </a:p>
          <a:p>
            <a:endParaRPr lang="ru-RU" dirty="0"/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>
            <a:off x="1115616" y="1916832"/>
            <a:ext cx="2952328" cy="122396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Выбор услуги</a:t>
            </a:r>
          </a:p>
        </p:txBody>
      </p:sp>
      <p:sp>
        <p:nvSpPr>
          <p:cNvPr id="11" name="AutoShape 82"/>
          <p:cNvSpPr>
            <a:spLocks noChangeArrowheads="1"/>
          </p:cNvSpPr>
          <p:nvPr/>
        </p:nvSpPr>
        <p:spPr bwMode="auto">
          <a:xfrm>
            <a:off x="5076056" y="1916832"/>
            <a:ext cx="2736304" cy="1151334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Выбор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МВ запросов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5148064" y="3572222"/>
            <a:ext cx="2664296" cy="86409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Ввод данных</a:t>
            </a:r>
          </a:p>
        </p:txBody>
      </p:sp>
      <p:sp>
        <p:nvSpPr>
          <p:cNvPr id="13" name="AutoShape 87"/>
          <p:cNvSpPr>
            <a:spLocks noChangeArrowheads="1"/>
          </p:cNvSpPr>
          <p:nvPr/>
        </p:nvSpPr>
        <p:spPr bwMode="auto">
          <a:xfrm>
            <a:off x="5148064" y="5012382"/>
            <a:ext cx="2736304" cy="108012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Направление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запроса</a:t>
            </a:r>
          </a:p>
        </p:txBody>
      </p:sp>
      <p:sp>
        <p:nvSpPr>
          <p:cNvPr id="14" name="AutoShape 89"/>
          <p:cNvSpPr>
            <a:spLocks noChangeArrowheads="1"/>
          </p:cNvSpPr>
          <p:nvPr/>
        </p:nvSpPr>
        <p:spPr bwMode="auto">
          <a:xfrm>
            <a:off x="1115616" y="5084390"/>
            <a:ext cx="2880320" cy="100811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Получение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ответа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AutoShape 89"/>
          <p:cNvSpPr>
            <a:spLocks noChangeArrowheads="1"/>
          </p:cNvSpPr>
          <p:nvPr/>
        </p:nvSpPr>
        <p:spPr bwMode="auto">
          <a:xfrm>
            <a:off x="1115616" y="3788246"/>
            <a:ext cx="2880320" cy="72008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Мониторинг статуса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732240" y="3068166"/>
            <a:ext cx="288032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04248" y="4436318"/>
            <a:ext cx="360040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4067944" y="5300414"/>
            <a:ext cx="1008112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2267744" y="4508326"/>
            <a:ext cx="360040" cy="57606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139952" y="2348086"/>
            <a:ext cx="864096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Тиражирование МВ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11560" y="908720"/>
            <a:ext cx="7920880" cy="361974"/>
          </a:xfrm>
          <a:prstGeom prst="rect">
            <a:avLst/>
          </a:prstGeo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Структура АРМ оператора МВ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628800"/>
            <a:ext cx="7800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W:\Presentation_rostelecom\1\eGov-presentation_s4-13-gd_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653136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W:\Presentation_rostelecom\1\eGov-presentation_s4-13-gd_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157192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Подходы к реализации.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Типизация.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611560" y="908720"/>
            <a:ext cx="7920880" cy="361974"/>
          </a:xfrm>
        </p:spPr>
        <p:txBody>
          <a:bodyPr/>
          <a:lstStyle/>
          <a:p>
            <a:r>
              <a:rPr lang="ru-RU" dirty="0" smtClean="0"/>
              <a:t>Разработка унифицированных </a:t>
            </a:r>
            <a:r>
              <a:rPr lang="ru-RU" dirty="0" smtClean="0"/>
              <a:t>регламентов услуг и ТКМВ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0768"/>
            <a:ext cx="4118482" cy="5080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Заключение соглашения между ОАО «Ростелеком» и Субъектом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95604" y="1881787"/>
            <a:ext cx="318194" cy="351271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320686"/>
            <a:ext cx="4118482" cy="5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Рабочей группы </a:t>
            </a:r>
          </a:p>
          <a:p>
            <a:pPr algn="ctr"/>
            <a:endParaRPr lang="ru-RU" dirty="0" smtClean="0"/>
          </a:p>
        </p:txBody>
      </p:sp>
      <p:sp>
        <p:nvSpPr>
          <p:cNvPr id="11" name="Стрелка вниз 10"/>
          <p:cNvSpPr/>
          <p:nvPr/>
        </p:nvSpPr>
        <p:spPr>
          <a:xfrm>
            <a:off x="2295604" y="2861705"/>
            <a:ext cx="318194" cy="351271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256790"/>
            <a:ext cx="4118482" cy="50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и  разработка  типизированных регламентов и ТКМВ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295604" y="3797809"/>
            <a:ext cx="318194" cy="351271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192894"/>
            <a:ext cx="4118482" cy="5080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 на РГ  типизированных регламентов и ТКМВ  и  УТВЕРЖДЕНИЕ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295604" y="4733913"/>
            <a:ext cx="318194" cy="351271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128998"/>
            <a:ext cx="4118482" cy="50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ТП услуги + МВ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295604" y="5670017"/>
            <a:ext cx="318194" cy="351271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093296"/>
            <a:ext cx="8496944" cy="50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</a:rPr>
              <a:t>Предложение для ОМСУ</a:t>
            </a:r>
          </a:p>
        </p:txBody>
      </p:sp>
      <p:pic>
        <p:nvPicPr>
          <p:cNvPr id="20" name="Рисунок 19" descr="18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4032448" cy="189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788024" y="2276872"/>
            <a:ext cx="4118482" cy="5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Предоставление регламентов и ТКМВ от ОМСУ</a:t>
            </a:r>
            <a:endParaRPr lang="ru-RU" dirty="0" smtClean="0">
              <a:solidFill>
                <a:schemeClr val="dk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73998" y="5085184"/>
            <a:ext cx="4118482" cy="50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документации:  </a:t>
            </a:r>
            <a:r>
              <a:rPr lang="ru-RU" dirty="0" err="1" smtClean="0"/>
              <a:t>Гос</a:t>
            </a:r>
            <a:r>
              <a:rPr lang="ru-RU" dirty="0" smtClean="0"/>
              <a:t> контракт, тип регламент, ЧТЗ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6774086" y="5661248"/>
            <a:ext cx="318194" cy="351271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700000">
            <a:off x="4549246" y="2808568"/>
            <a:ext cx="333538" cy="48114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-2700000">
            <a:off x="4549248" y="1820278"/>
            <a:ext cx="333538" cy="48114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-2700000">
            <a:off x="4549248" y="4628589"/>
            <a:ext cx="333538" cy="48114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схема процесса больш.png"/>
          <p:cNvPicPr>
            <a:picLocks noChangeAspect="1" noChangeArrowheads="1"/>
          </p:cNvPicPr>
          <p:nvPr/>
        </p:nvPicPr>
        <p:blipFill>
          <a:blip r:embed="rId2" cstate="print">
            <a:grayscl/>
            <a:lum/>
          </a:blip>
          <a:srcRect/>
          <a:stretch>
            <a:fillRect/>
          </a:stretch>
        </p:blipFill>
        <p:spPr bwMode="auto">
          <a:xfrm>
            <a:off x="5292080" y="980728"/>
            <a:ext cx="3600400" cy="518457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Подходы к реализации.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611560" y="980728"/>
            <a:ext cx="7920880" cy="361974"/>
          </a:xfrm>
        </p:spPr>
        <p:txBody>
          <a:bodyPr/>
          <a:lstStyle/>
          <a:p>
            <a:r>
              <a:rPr lang="ru-RU" dirty="0" smtClean="0"/>
              <a:t>Типизация </a:t>
            </a:r>
            <a:r>
              <a:rPr lang="ru-RU" dirty="0" err="1" smtClean="0"/>
              <a:t>Гос</a:t>
            </a:r>
            <a:r>
              <a:rPr lang="ru-RU" dirty="0" smtClean="0"/>
              <a:t> услуг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70892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Оптимизировать логику регламента;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Структурировать регламент;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Составление списков/параметров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Минимизировать МВ запросы;</a:t>
            </a:r>
          </a:p>
          <a:p>
            <a:pPr marL="342900" indent="-342900">
              <a:buAutoNum type="arabicPeriod"/>
            </a:pPr>
            <a:r>
              <a:rPr lang="ru-RU" dirty="0" smtClean="0"/>
              <a:t>Типизация/оптимизация  МВ запросов;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Рекомендации по изменению НПА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696864"/>
            <a:ext cx="4118482" cy="50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и  разработка  типизированных регламентов и ТКМВ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665910"/>
            <a:ext cx="3595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ВАЖНО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483BF1-D973-4FCC-A293-19E12CB024E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611560" y="980728"/>
            <a:ext cx="7920880" cy="361974"/>
          </a:xfrm>
        </p:spPr>
        <p:txBody>
          <a:bodyPr/>
          <a:lstStyle/>
          <a:p>
            <a:r>
              <a:rPr lang="ru-RU" dirty="0" smtClean="0"/>
              <a:t>Адаптеры</a:t>
            </a:r>
            <a:endParaRPr lang="ru-RU" dirty="0"/>
          </a:p>
        </p:txBody>
      </p:sp>
      <p:pic>
        <p:nvPicPr>
          <p:cNvPr id="7" name="Picture 5" descr="T:\Presentation_rostelecom\4\4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3" y="1556793"/>
            <a:ext cx="801687" cy="10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T:\Presentation_rostelecom\4\4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708819" cy="103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:\Presentation_rostelecom\4\4_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2800" y="1556792"/>
            <a:ext cx="7610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T:\Presentation_rostelecom\4\4_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6388" y="2476946"/>
            <a:ext cx="6302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T:\Presentation_rostelecom\4\4_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492896"/>
            <a:ext cx="630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7"/>
          <p:cNvSpPr txBox="1">
            <a:spLocks noChangeArrowheads="1"/>
          </p:cNvSpPr>
          <p:nvPr/>
        </p:nvSpPr>
        <p:spPr bwMode="auto">
          <a:xfrm>
            <a:off x="1187625" y="1412776"/>
            <a:ext cx="10081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ФОИВ</a:t>
            </a:r>
            <a:endParaRPr lang="ru-RU" sz="1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6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96952"/>
            <a:ext cx="295275" cy="65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T:\Presentation_rostelecom\5\5_3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4488" y="2276798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T:\Presentation_rostelecom\5\5_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9725" y="2421260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T:\Presentation_rostelecom\5\5_2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1964060"/>
            <a:ext cx="3600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427538" y="2513211"/>
            <a:ext cx="86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3C809E"/>
                </a:solidFill>
                <a:cs typeface="Arial" charset="0"/>
              </a:rPr>
              <a:t>ФСМЭВ</a:t>
            </a:r>
            <a:endParaRPr lang="ru-RU" sz="1600" dirty="0">
              <a:solidFill>
                <a:srgbClr val="3C809E"/>
              </a:solidFill>
              <a:cs typeface="Arial" charset="0"/>
            </a:endParaRPr>
          </a:p>
        </p:txBody>
      </p:sp>
      <p:pic>
        <p:nvPicPr>
          <p:cNvPr id="22" name="Picture 6" descr="T:\Presentation_rostelecom\5\5_2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870" y="3573016"/>
            <a:ext cx="2088282" cy="64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427984" y="3809355"/>
            <a:ext cx="86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3C809E"/>
                </a:solidFill>
                <a:cs typeface="Arial" charset="0"/>
              </a:rPr>
              <a:t>РСМЭВ</a:t>
            </a:r>
            <a:endParaRPr lang="ru-RU" sz="1600" dirty="0">
              <a:solidFill>
                <a:srgbClr val="3C809E"/>
              </a:solidFill>
              <a:cs typeface="Arial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1259632" y="2204864"/>
            <a:ext cx="1368152" cy="1008112"/>
            <a:chOff x="1259632" y="2204864"/>
            <a:chExt cx="1368152" cy="1008112"/>
          </a:xfrm>
        </p:grpSpPr>
        <p:pic>
          <p:nvPicPr>
            <p:cNvPr id="13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59632" y="2204864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0353" y="2212479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4409" y="2204864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67744" y="2860551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63688" y="2852936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056" y="4615945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6224" y="4581128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71925" y="5785445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4093" y="5805264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4333" y="5785445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4456" y="4581128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Группа 40"/>
          <p:cNvGrpSpPr/>
          <p:nvPr/>
        </p:nvGrpSpPr>
        <p:grpSpPr>
          <a:xfrm>
            <a:off x="6786066" y="1340768"/>
            <a:ext cx="2250430" cy="1944216"/>
            <a:chOff x="7037586" y="1628800"/>
            <a:chExt cx="1566862" cy="1207550"/>
          </a:xfrm>
        </p:grpSpPr>
        <p:pic>
          <p:nvPicPr>
            <p:cNvPr id="39" name="Picture 5" descr="T:\Presentation_rostelecom\5\5_23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37586" y="1791775"/>
              <a:ext cx="1566862" cy="104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7104579" y="1628800"/>
              <a:ext cx="1429506" cy="269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50" b="1" kern="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Портал </a:t>
              </a:r>
              <a:r>
                <a:rPr lang="ru-RU" sz="1150" b="1" kern="5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госуслуг</a:t>
              </a:r>
              <a:endParaRPr lang="ru-RU" sz="1150" b="1" kern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269971">
            <a:off x="5192971" y="4087765"/>
            <a:ext cx="295275" cy="93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961203">
            <a:off x="6520168" y="3594231"/>
            <a:ext cx="295275" cy="18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4" descr="W:\Presentation_rostelecom\1\eGov-presentation_s4-13-gd_9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83399">
            <a:off x="4470727" y="4101059"/>
            <a:ext cx="295275" cy="7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" name="Группа 68"/>
          <p:cNvGrpSpPr/>
          <p:nvPr/>
        </p:nvGrpSpPr>
        <p:grpSpPr>
          <a:xfrm>
            <a:off x="899592" y="4077072"/>
            <a:ext cx="2211487" cy="1490682"/>
            <a:chOff x="899592" y="4077072"/>
            <a:chExt cx="2211487" cy="1490682"/>
          </a:xfrm>
        </p:grpSpPr>
        <p:pic>
          <p:nvPicPr>
            <p:cNvPr id="26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59632" y="4149080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0353" y="4156695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4409" y="4149080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67744" y="4804767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 descr="W:\Presentation_rostelecom\1\eGov-presentation_s4-13-gd_86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63688" y="4797152"/>
              <a:ext cx="3333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9" descr="T:\Presentation_rostelecom\5\5_3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0579" y="4149080"/>
              <a:ext cx="1905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9" descr="T:\Presentation_rostelecom\5\5_3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5816" y="4293542"/>
              <a:ext cx="1905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Прямоугольник 46"/>
            <p:cNvSpPr/>
            <p:nvPr/>
          </p:nvSpPr>
          <p:spPr>
            <a:xfrm>
              <a:off x="1043608" y="4077072"/>
              <a:ext cx="1800200" cy="1152128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899592" y="5229200"/>
              <a:ext cx="21621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ru-RU" sz="1600" dirty="0" smtClean="0">
                  <a:solidFill>
                    <a:srgbClr val="595959"/>
                  </a:solidFill>
                  <a:cs typeface="Arial" pitchFamily="34" charset="0"/>
                </a:rPr>
                <a:t>Библиотека адаптеров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491880" y="4725144"/>
            <a:ext cx="4032448" cy="1576561"/>
            <a:chOff x="3491880" y="4725144"/>
            <a:chExt cx="4032448" cy="1576561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491880" y="4732759"/>
              <a:ext cx="360040" cy="1504553"/>
              <a:chOff x="3491880" y="4732759"/>
              <a:chExt cx="360040" cy="1504553"/>
            </a:xfrm>
          </p:grpSpPr>
          <p:pic>
            <p:nvPicPr>
              <p:cNvPr id="49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18545" y="4732759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18545" y="5013176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308823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596855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884887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5" name="Группа 54"/>
            <p:cNvGrpSpPr/>
            <p:nvPr/>
          </p:nvGrpSpPr>
          <p:grpSpPr>
            <a:xfrm>
              <a:off x="5076056" y="4725144"/>
              <a:ext cx="360040" cy="1504553"/>
              <a:chOff x="3491880" y="4732759"/>
              <a:chExt cx="360040" cy="1504553"/>
            </a:xfrm>
          </p:grpSpPr>
          <p:pic>
            <p:nvPicPr>
              <p:cNvPr id="56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18545" y="4732759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18545" y="5013176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308823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596855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884887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7164288" y="4797152"/>
              <a:ext cx="360040" cy="1504553"/>
              <a:chOff x="3491880" y="4732759"/>
              <a:chExt cx="360040" cy="1504553"/>
            </a:xfrm>
          </p:grpSpPr>
          <p:pic>
            <p:nvPicPr>
              <p:cNvPr id="62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18545" y="4732759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18545" y="5013176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308823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596855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8" descr="W:\Presentation_rostelecom\1\eGov-presentation_s4-13-gd_86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491880" y="5884887"/>
                <a:ext cx="333375" cy="352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44980" y="6165303"/>
            <a:ext cx="360040" cy="288033"/>
          </a:xfrm>
        </p:spPr>
        <p:txBody>
          <a:bodyPr/>
          <a:lstStyle/>
          <a:p>
            <a:fld id="{ED483BF1-D973-4FCC-A293-19E12CB024E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5" name="Заголовок 35"/>
          <p:cNvSpPr txBox="1">
            <a:spLocks/>
          </p:cNvSpPr>
          <p:nvPr/>
        </p:nvSpPr>
        <p:spPr>
          <a:xfrm>
            <a:off x="1115616" y="4797152"/>
            <a:ext cx="1191473" cy="3776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РОИВ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9216" y="1628800"/>
            <a:ext cx="348322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707"/>
                </a:solidFill>
              </a:rPr>
              <a:t>Схема регистрации ИС и получения доступа к федеральным сервисам при типизации</a:t>
            </a:r>
            <a:endParaRPr lang="ru-RU" sz="1600" dirty="0">
              <a:solidFill>
                <a:srgbClr val="000707"/>
              </a:solidFill>
            </a:endParaRPr>
          </a:p>
        </p:txBody>
      </p:sp>
      <p:sp>
        <p:nvSpPr>
          <p:cNvPr id="19" name="Заголовок 35"/>
          <p:cNvSpPr txBox="1">
            <a:spLocks/>
          </p:cNvSpPr>
          <p:nvPr/>
        </p:nvSpPr>
        <p:spPr>
          <a:xfrm>
            <a:off x="2483768" y="4725144"/>
            <a:ext cx="1397789" cy="377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РОИВ…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round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4896544" cy="3600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7" descr="3-4-8_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1619960" cy="120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50"/>
          <p:cNvSpPr>
            <a:spLocks/>
          </p:cNvSpPr>
          <p:nvPr/>
        </p:nvSpPr>
        <p:spPr bwMode="auto">
          <a:xfrm>
            <a:off x="3059832" y="2560390"/>
            <a:ext cx="108012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6435" tIns="72248" rIns="126435" bIns="72248"/>
          <a:lstStyle/>
          <a:p>
            <a:pPr algn="l" defTabSz="1300163"/>
            <a:r>
              <a:rPr lang="ru-RU" sz="16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РСМЭВ</a:t>
            </a:r>
            <a:endParaRPr lang="ru-RU" sz="1400" dirty="0"/>
          </a:p>
        </p:txBody>
      </p:sp>
      <p:sp>
        <p:nvSpPr>
          <p:cNvPr id="27" name="Заголовок 35"/>
          <p:cNvSpPr txBox="1">
            <a:spLocks/>
          </p:cNvSpPr>
          <p:nvPr/>
        </p:nvSpPr>
        <p:spPr>
          <a:xfrm>
            <a:off x="3822283" y="5157192"/>
            <a:ext cx="1397789" cy="377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ОМСУ 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Заголовок 35"/>
          <p:cNvSpPr txBox="1">
            <a:spLocks/>
          </p:cNvSpPr>
          <p:nvPr/>
        </p:nvSpPr>
        <p:spPr>
          <a:xfrm>
            <a:off x="6990635" y="5157192"/>
            <a:ext cx="1397789" cy="377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ОМСУ…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788024" y="3717032"/>
            <a:ext cx="2736304" cy="50405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СИР ОМСУ</a:t>
            </a: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7852301">
            <a:off x="4364527" y="4290343"/>
            <a:ext cx="522381" cy="33603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4007074">
            <a:off x="7267613" y="4359000"/>
            <a:ext cx="512539" cy="33603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7571149">
            <a:off x="1519653" y="3028358"/>
            <a:ext cx="608410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6200000">
            <a:off x="3392372" y="1241261"/>
            <a:ext cx="432048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5859640" y="4373608"/>
            <a:ext cx="504056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pic>
        <p:nvPicPr>
          <p:cNvPr id="41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453" y="4382476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936" y="3212976"/>
            <a:ext cx="1217984" cy="13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7" descr="W:\Presentation_rostelecom\1\eGov-presentation_s4-13-gd_1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1805" y="4382476"/>
            <a:ext cx="60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25144"/>
            <a:ext cx="5699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184" y="4725144"/>
            <a:ext cx="5699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256" y="4725144"/>
            <a:ext cx="5699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0320" y="4725144"/>
            <a:ext cx="5699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 descr="G:\Файлы\Работа\presentation\slide-2\eGov-presentation_template_gd_2_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488" y="4725144"/>
            <a:ext cx="569912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Стрелка вправо 49"/>
          <p:cNvSpPr/>
          <p:nvPr/>
        </p:nvSpPr>
        <p:spPr>
          <a:xfrm rot="14352571">
            <a:off x="5135377" y="3165998"/>
            <a:ext cx="679171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 rot="16200000">
            <a:off x="3015324" y="3041460"/>
            <a:ext cx="432048" cy="34303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29" name="Текст 1"/>
          <p:cNvSpPr>
            <a:spLocks noGrp="1"/>
          </p:cNvSpPr>
          <p:nvPr>
            <p:ph type="body" sz="quarter" idx="11"/>
          </p:nvPr>
        </p:nvSpPr>
        <p:spPr>
          <a:xfrm>
            <a:off x="971600" y="476672"/>
            <a:ext cx="5400600" cy="360040"/>
          </a:xfrm>
        </p:spPr>
        <p:txBody>
          <a:bodyPr/>
          <a:lstStyle/>
          <a:p>
            <a:r>
              <a:rPr lang="ru-RU" sz="2000" dirty="0" smtClean="0"/>
              <a:t>РЕАЛИЗАЦИЯ</a:t>
            </a:r>
            <a:endParaRPr lang="ru-RU" sz="2000" dirty="0"/>
          </a:p>
        </p:txBody>
      </p:sp>
      <p:sp>
        <p:nvSpPr>
          <p:cNvPr id="30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11560" y="908720"/>
            <a:ext cx="7920880" cy="361974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Типизация услуг: </a:t>
            </a:r>
            <a:r>
              <a:rPr lang="ru-RU" sz="2400" dirty="0" smtClean="0"/>
              <a:t>			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         	Регистрация ИС</a:t>
            </a:r>
          </a:p>
        </p:txBody>
      </p:sp>
    </p:spTree>
    <p:extLst>
      <p:ext uri="{BB962C8B-B14F-4D97-AF65-F5344CB8AC3E}">
        <p14:creationId xmlns:p14="http://schemas.microsoft.com/office/powerpoint/2010/main" xmlns="" val="250493917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 примерами V2.3">
  <a:themeElements>
    <a:clrScheme name="ATC_1 1">
      <a:dk1>
        <a:srgbClr val="004144"/>
      </a:dk1>
      <a:lt1>
        <a:sysClr val="window" lastClr="FFFFFF"/>
      </a:lt1>
      <a:dk2>
        <a:srgbClr val="00797D"/>
      </a:dk2>
      <a:lt2>
        <a:srgbClr val="419BB8"/>
      </a:lt2>
      <a:accent1>
        <a:srgbClr val="DC5A20"/>
      </a:accent1>
      <a:accent2>
        <a:srgbClr val="C0C1BF"/>
      </a:accent2>
      <a:accent3>
        <a:srgbClr val="9FC62C"/>
      </a:accent3>
      <a:accent4>
        <a:srgbClr val="1FA072"/>
      </a:accent4>
      <a:accent5>
        <a:srgbClr val="4BACC6"/>
      </a:accent5>
      <a:accent6>
        <a:srgbClr val="F6BC1E"/>
      </a:accent6>
      <a:hlink>
        <a:srgbClr val="00478A"/>
      </a:hlink>
      <a:folHlink>
        <a:srgbClr val="BD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eaLnBrk="1" hangingPunct="1">
          <a:defRPr sz="4200" dirty="0" smtClean="0">
            <a:solidFill>
              <a:srgbClr val="595959"/>
            </a:solidFill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примерами V2.3.potx</Template>
  <TotalTime>1385</TotalTime>
  <Words>681</Words>
  <Application>Microsoft Office PowerPoint</Application>
  <PresentationFormat>Экран (4:3)</PresentationFormat>
  <Paragraphs>189</Paragraphs>
  <Slides>17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с примерами V2.3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длинное  и красивое</dc:title>
  <dc:creator>Gukov</dc:creator>
  <cp:lastModifiedBy>Дмитрий</cp:lastModifiedBy>
  <cp:revision>165</cp:revision>
  <dcterms:created xsi:type="dcterms:W3CDTF">2011-07-14T13:16:56Z</dcterms:created>
  <dcterms:modified xsi:type="dcterms:W3CDTF">2012-10-17T06:19:19Z</dcterms:modified>
</cp:coreProperties>
</file>