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4"/>
  </p:notesMasterIdLst>
  <p:sldIdLst>
    <p:sldId id="405" r:id="rId2"/>
    <p:sldId id="395" r:id="rId3"/>
    <p:sldId id="420" r:id="rId4"/>
    <p:sldId id="400" r:id="rId5"/>
    <p:sldId id="398" r:id="rId6"/>
    <p:sldId id="402" r:id="rId7"/>
    <p:sldId id="407" r:id="rId8"/>
    <p:sldId id="408" r:id="rId9"/>
    <p:sldId id="413" r:id="rId10"/>
    <p:sldId id="414" r:id="rId11"/>
    <p:sldId id="403" r:id="rId12"/>
    <p:sldId id="409" r:id="rId13"/>
    <p:sldId id="412" r:id="rId14"/>
    <p:sldId id="419" r:id="rId15"/>
    <p:sldId id="417" r:id="rId16"/>
    <p:sldId id="418" r:id="rId17"/>
    <p:sldId id="411" r:id="rId18"/>
    <p:sldId id="378" r:id="rId19"/>
    <p:sldId id="393" r:id="rId20"/>
    <p:sldId id="377" r:id="rId21"/>
    <p:sldId id="336" r:id="rId22"/>
    <p:sldId id="41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E3"/>
    <a:srgbClr val="E9EDF4"/>
    <a:srgbClr val="D0D8E8"/>
    <a:srgbClr val="FFD44B"/>
    <a:srgbClr val="1A5E99"/>
    <a:srgbClr val="1D5A8D"/>
    <a:srgbClr val="818181"/>
    <a:srgbClr val="444444"/>
    <a:srgbClr val="737373"/>
    <a:srgbClr val="37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3" autoAdjust="0"/>
    <p:restoredTop sz="94693" autoAdjust="0"/>
  </p:normalViewPr>
  <p:slideViewPr>
    <p:cSldViewPr snapToGrid="0">
      <p:cViewPr varScale="1">
        <p:scale>
          <a:sx n="111" d="100"/>
          <a:sy n="111" d="100"/>
        </p:scale>
        <p:origin x="-90" y="-156"/>
      </p:cViewPr>
      <p:guideLst>
        <p:guide orient="horz" pos="31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Организация управления</c:v>
                </c:pt>
              </c:strCache>
            </c:strRef>
          </c:tx>
          <c:explosion val="25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Рабочая группа</c:v>
                </c:pt>
                <c:pt idx="1">
                  <c:v>Новое подразделение</c:v>
                </c:pt>
                <c:pt idx="2">
                  <c:v>Существующее  подразделение</c:v>
                </c:pt>
                <c:pt idx="3">
                  <c:v>Другое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0.26</c:v>
                </c:pt>
                <c:pt idx="1">
                  <c:v>0.13</c:v>
                </c:pt>
                <c:pt idx="2">
                  <c:v>0.52</c:v>
                </c:pt>
                <c:pt idx="3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</c:v>
                </c:pt>
              </c:strCache>
            </c:strRef>
          </c:tx>
          <c:explosion val="25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Муниципальная программа</c:v>
                </c:pt>
                <c:pt idx="1">
                  <c:v>Целевая программа субъекта РФ</c:v>
                </c:pt>
                <c:pt idx="2">
                  <c:v>Отдельная строка бюджета МО</c:v>
                </c:pt>
                <c:pt idx="3">
                  <c:v>Другое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0.64</c:v>
                </c:pt>
                <c:pt idx="1">
                  <c:v>0.2</c:v>
                </c:pt>
                <c:pt idx="2">
                  <c:v>0.09</c:v>
                </c:pt>
                <c:pt idx="3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prstDash val="solid"/>
              <a:bevel/>
            </a:ln>
            <a:scene3d>
              <a:camera prst="orthographicFront"/>
              <a:lightRig rig="threePt" dir="t"/>
            </a:scene3d>
            <a:sp3d prstMaterial="softEdg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prstDash val="solid"/>
                <a:bevel/>
              </a:ln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prstDash val="solid"/>
                <a:bevel/>
              </a:ln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prstDash val="solid"/>
                <a:bevel/>
              </a:ln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prstDash val="solid"/>
                <a:bevel/>
              </a:ln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prstDash val="solid"/>
                <a:bevel/>
              </a:ln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prstDash val="solid"/>
                <a:bevel/>
              </a:ln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Регистрация прав граждан</c:v>
                </c:pt>
                <c:pt idx="1">
                  <c:v>Образование и наука</c:v>
                </c:pt>
                <c:pt idx="2">
                  <c:v>Правопорядок и безопасность</c:v>
                </c:pt>
                <c:pt idx="3">
                  <c:v>Социальная поддержка граждан</c:v>
                </c:pt>
                <c:pt idx="4">
                  <c:v>Здравоохранение</c:v>
                </c:pt>
                <c:pt idx="5">
                  <c:v>ЖКХ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0.37408234918608363</c:v>
                </c:pt>
                <c:pt idx="1">
                  <c:v>0.42100223428024258</c:v>
                </c:pt>
                <c:pt idx="2">
                  <c:v>0.45643153526970953</c:v>
                </c:pt>
                <c:pt idx="3">
                  <c:v>0.50239387168847749</c:v>
                </c:pt>
                <c:pt idx="4">
                  <c:v>0.58155122885413346</c:v>
                </c:pt>
                <c:pt idx="5">
                  <c:v>0.70826683689754233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46"/>
        <c:axId val="201232384"/>
        <c:axId val="201235840"/>
      </c:barChart>
      <c:catAx>
        <c:axId val="201232384"/>
        <c:scaling>
          <c:orientation val="minMax"/>
        </c:scaling>
        <c:delete val="0"/>
        <c:axPos val="l"/>
        <c:majorTickMark val="out"/>
        <c:minorTickMark val="none"/>
        <c:tickLblPos val="nextTo"/>
        <c:crossAx val="201235840"/>
        <c:crosses val="autoZero"/>
        <c:auto val="1"/>
        <c:lblAlgn val="ctr"/>
        <c:lblOffset val="100"/>
        <c:noMultiLvlLbl val="0"/>
      </c:catAx>
      <c:valAx>
        <c:axId val="20123584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201232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Скажите, Вы лично ранее слышали/ встречали где-либо термин «Электронная Демократия»? </c:v>
                </c:pt>
              </c:strCache>
            </c:strRef>
          </c:tx>
          <c:spPr>
            <a:solidFill>
              <a:srgbClr val="00B050"/>
            </a:solidFill>
          </c:spPr>
          <c:explosion val="25"/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48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 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80.05106926268752</c:v>
                </c:pt>
                <c:pt idx="1">
                  <c:v>13.150335142036386</c:v>
                </c:pt>
                <c:pt idx="2">
                  <c:v>6.798595595276093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627140488532416"/>
          <c:y val="0.2806086002821559"/>
          <c:w val="0.26428130624248752"/>
          <c:h val="0.3796996774865115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29FD2-D2C0-46BF-A652-FD265A8A921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ECEF4C2C-FDA8-446C-9E5A-106FC372C3BA}">
      <dgm:prSet phldrT="[Текст]" phldr="1"/>
      <dgm:spPr/>
      <dgm:t>
        <a:bodyPr/>
        <a:lstStyle/>
        <a:p>
          <a:endParaRPr lang="ru-RU" dirty="0"/>
        </a:p>
      </dgm:t>
    </dgm:pt>
    <dgm:pt modelId="{9907E2E3-B849-4925-854D-C9435AF17C0F}" type="parTrans" cxnId="{050948A0-E261-4DCE-AEB0-512E1B759B9E}">
      <dgm:prSet/>
      <dgm:spPr/>
      <dgm:t>
        <a:bodyPr/>
        <a:lstStyle/>
        <a:p>
          <a:endParaRPr lang="ru-RU"/>
        </a:p>
      </dgm:t>
    </dgm:pt>
    <dgm:pt modelId="{A1D27EA9-BE48-494F-8D57-F9E43DFAAE42}" type="sibTrans" cxnId="{050948A0-E261-4DCE-AEB0-512E1B759B9E}">
      <dgm:prSet/>
      <dgm:spPr/>
      <dgm:t>
        <a:bodyPr/>
        <a:lstStyle/>
        <a:p>
          <a:endParaRPr lang="ru-RU"/>
        </a:p>
      </dgm:t>
    </dgm:pt>
    <dgm:pt modelId="{C7FC59E7-8C14-485D-AEA2-0A805257C021}" type="asst">
      <dgm:prSet phldrT="[Текст]" phldr="1"/>
      <dgm:spPr/>
      <dgm:t>
        <a:bodyPr/>
        <a:lstStyle/>
        <a:p>
          <a:endParaRPr lang="ru-RU" dirty="0"/>
        </a:p>
      </dgm:t>
    </dgm:pt>
    <dgm:pt modelId="{E98E5144-D467-4935-ADDC-7D4C5EB6C21C}" type="parTrans" cxnId="{AC700858-42B9-4400-A169-E01589905FC4}">
      <dgm:prSet/>
      <dgm:spPr/>
      <dgm:t>
        <a:bodyPr/>
        <a:lstStyle/>
        <a:p>
          <a:endParaRPr lang="ru-RU"/>
        </a:p>
      </dgm:t>
    </dgm:pt>
    <dgm:pt modelId="{7BFA9312-4056-4582-9694-1545CEF1086A}" type="sibTrans" cxnId="{AC700858-42B9-4400-A169-E01589905FC4}">
      <dgm:prSet/>
      <dgm:spPr/>
      <dgm:t>
        <a:bodyPr/>
        <a:lstStyle/>
        <a:p>
          <a:endParaRPr lang="ru-RU"/>
        </a:p>
      </dgm:t>
    </dgm:pt>
    <dgm:pt modelId="{B033E6B4-020A-4B23-A890-6707E51CCB5E}">
      <dgm:prSet phldrT="[Текст]" phldr="1"/>
      <dgm:spPr/>
      <dgm:t>
        <a:bodyPr/>
        <a:lstStyle/>
        <a:p>
          <a:endParaRPr lang="ru-RU"/>
        </a:p>
      </dgm:t>
    </dgm:pt>
    <dgm:pt modelId="{5B9C2804-B452-4FEC-B447-C18F5599A567}" type="parTrans" cxnId="{2961FA6A-D6B8-4613-975C-FC6EA97237CF}">
      <dgm:prSet/>
      <dgm:spPr/>
      <dgm:t>
        <a:bodyPr/>
        <a:lstStyle/>
        <a:p>
          <a:endParaRPr lang="ru-RU"/>
        </a:p>
      </dgm:t>
    </dgm:pt>
    <dgm:pt modelId="{D12B5B64-13CF-4126-A1EE-D2E05B16C692}" type="sibTrans" cxnId="{2961FA6A-D6B8-4613-975C-FC6EA97237CF}">
      <dgm:prSet/>
      <dgm:spPr/>
      <dgm:t>
        <a:bodyPr/>
        <a:lstStyle/>
        <a:p>
          <a:endParaRPr lang="ru-RU"/>
        </a:p>
      </dgm:t>
    </dgm:pt>
    <dgm:pt modelId="{140134FE-FD76-46A0-8E4B-CB3801AE2834}">
      <dgm:prSet phldrT="[Текст]" phldr="1"/>
      <dgm:spPr/>
      <dgm:t>
        <a:bodyPr/>
        <a:lstStyle/>
        <a:p>
          <a:endParaRPr lang="ru-RU" dirty="0"/>
        </a:p>
      </dgm:t>
    </dgm:pt>
    <dgm:pt modelId="{D0AAA6DE-B776-4BF3-94EC-0304AF4D178F}" type="parTrans" cxnId="{034D941B-0A19-4D2A-988C-B73A4FF1D123}">
      <dgm:prSet/>
      <dgm:spPr/>
      <dgm:t>
        <a:bodyPr/>
        <a:lstStyle/>
        <a:p>
          <a:endParaRPr lang="ru-RU"/>
        </a:p>
      </dgm:t>
    </dgm:pt>
    <dgm:pt modelId="{E7C2FEFB-812E-475A-A046-E82D19A255BE}" type="sibTrans" cxnId="{034D941B-0A19-4D2A-988C-B73A4FF1D123}">
      <dgm:prSet/>
      <dgm:spPr/>
      <dgm:t>
        <a:bodyPr/>
        <a:lstStyle/>
        <a:p>
          <a:endParaRPr lang="ru-RU"/>
        </a:p>
      </dgm:t>
    </dgm:pt>
    <dgm:pt modelId="{6BF04A6A-E447-467F-A7FD-B731F5ECCC7E}">
      <dgm:prSet phldrT="[Текст]" phldr="1"/>
      <dgm:spPr/>
      <dgm:t>
        <a:bodyPr/>
        <a:lstStyle/>
        <a:p>
          <a:endParaRPr lang="ru-RU"/>
        </a:p>
      </dgm:t>
    </dgm:pt>
    <dgm:pt modelId="{8F1E5B44-B5D9-4D66-AFED-547A48C9479F}" type="parTrans" cxnId="{86EA0485-F5EC-4CA6-8BBB-960857DD43EE}">
      <dgm:prSet/>
      <dgm:spPr/>
      <dgm:t>
        <a:bodyPr/>
        <a:lstStyle/>
        <a:p>
          <a:endParaRPr lang="ru-RU"/>
        </a:p>
      </dgm:t>
    </dgm:pt>
    <dgm:pt modelId="{C628163D-6A8E-4482-B2D2-1AD938EE64D4}" type="sibTrans" cxnId="{86EA0485-F5EC-4CA6-8BBB-960857DD43EE}">
      <dgm:prSet/>
      <dgm:spPr/>
      <dgm:t>
        <a:bodyPr/>
        <a:lstStyle/>
        <a:p>
          <a:endParaRPr lang="ru-RU"/>
        </a:p>
      </dgm:t>
    </dgm:pt>
    <dgm:pt modelId="{C44503B6-09A0-4751-9DC3-74C615B3BE5F}" type="pres">
      <dgm:prSet presAssocID="{18629FD2-D2C0-46BF-A652-FD265A8A92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A49C0C0-8F8B-49BB-9F95-02A3C21814EB}" type="pres">
      <dgm:prSet presAssocID="{ECEF4C2C-FDA8-446C-9E5A-106FC372C3BA}" presName="hierRoot1" presStyleCnt="0">
        <dgm:presLayoutVars>
          <dgm:hierBranch val="init"/>
        </dgm:presLayoutVars>
      </dgm:prSet>
      <dgm:spPr/>
    </dgm:pt>
    <dgm:pt modelId="{163500DE-FACB-4DEC-9608-F13E1A208F4A}" type="pres">
      <dgm:prSet presAssocID="{ECEF4C2C-FDA8-446C-9E5A-106FC372C3BA}" presName="rootComposite1" presStyleCnt="0"/>
      <dgm:spPr/>
    </dgm:pt>
    <dgm:pt modelId="{EFFB4E0C-2E53-4324-8E63-DFFB05E68B6C}" type="pres">
      <dgm:prSet presAssocID="{ECEF4C2C-FDA8-446C-9E5A-106FC372C3B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F9B984-3F23-4980-8AD5-9478B1A02821}" type="pres">
      <dgm:prSet presAssocID="{ECEF4C2C-FDA8-446C-9E5A-106FC372C3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FAA332F-984D-4E48-85D9-7D29DEC75B8F}" type="pres">
      <dgm:prSet presAssocID="{ECEF4C2C-FDA8-446C-9E5A-106FC372C3BA}" presName="hierChild2" presStyleCnt="0"/>
      <dgm:spPr/>
    </dgm:pt>
    <dgm:pt modelId="{C8EB2493-AFDC-4C62-9BFF-3373B79E1A00}" type="pres">
      <dgm:prSet presAssocID="{5B9C2804-B452-4FEC-B447-C18F5599A567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6EC2282-4BF9-4B0D-B4BD-D861F9825395}" type="pres">
      <dgm:prSet presAssocID="{B033E6B4-020A-4B23-A890-6707E51CCB5E}" presName="hierRoot2" presStyleCnt="0">
        <dgm:presLayoutVars>
          <dgm:hierBranch val="init"/>
        </dgm:presLayoutVars>
      </dgm:prSet>
      <dgm:spPr/>
    </dgm:pt>
    <dgm:pt modelId="{CC55BA00-D7A8-4BA2-8F7F-132040C351B5}" type="pres">
      <dgm:prSet presAssocID="{B033E6B4-020A-4B23-A890-6707E51CCB5E}" presName="rootComposite" presStyleCnt="0"/>
      <dgm:spPr/>
    </dgm:pt>
    <dgm:pt modelId="{C90A3F6F-81DC-488B-90DE-1A3BA69F80F3}" type="pres">
      <dgm:prSet presAssocID="{B033E6B4-020A-4B23-A890-6707E51CCB5E}" presName="rootText" presStyleLbl="node2" presStyleIdx="0" presStyleCnt="3" custLinFactNeighborX="1745" custLinFactNeighborY="411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18203A-8A7D-4B36-A011-34E3BE5FA2A1}" type="pres">
      <dgm:prSet presAssocID="{B033E6B4-020A-4B23-A890-6707E51CCB5E}" presName="rootConnector" presStyleLbl="node2" presStyleIdx="0" presStyleCnt="3"/>
      <dgm:spPr/>
      <dgm:t>
        <a:bodyPr/>
        <a:lstStyle/>
        <a:p>
          <a:endParaRPr lang="ru-RU"/>
        </a:p>
      </dgm:t>
    </dgm:pt>
    <dgm:pt modelId="{E2770B79-B48F-4AF4-ACAD-6ECC5D54EF7A}" type="pres">
      <dgm:prSet presAssocID="{B033E6B4-020A-4B23-A890-6707E51CCB5E}" presName="hierChild4" presStyleCnt="0"/>
      <dgm:spPr/>
    </dgm:pt>
    <dgm:pt modelId="{30328923-9836-4CC2-9D74-FEAB7D0E5281}" type="pres">
      <dgm:prSet presAssocID="{B033E6B4-020A-4B23-A890-6707E51CCB5E}" presName="hierChild5" presStyleCnt="0"/>
      <dgm:spPr/>
    </dgm:pt>
    <dgm:pt modelId="{7C7D5AAB-C1F3-47F3-9E15-4FEE8E25195B}" type="pres">
      <dgm:prSet presAssocID="{D0AAA6DE-B776-4BF3-94EC-0304AF4D178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E8869090-D5CF-46F9-8D4F-D0D718D37E42}" type="pres">
      <dgm:prSet presAssocID="{140134FE-FD76-46A0-8E4B-CB3801AE2834}" presName="hierRoot2" presStyleCnt="0">
        <dgm:presLayoutVars>
          <dgm:hierBranch val="init"/>
        </dgm:presLayoutVars>
      </dgm:prSet>
      <dgm:spPr/>
    </dgm:pt>
    <dgm:pt modelId="{E9250F3C-173E-4212-A3DC-40974AB7E0DF}" type="pres">
      <dgm:prSet presAssocID="{140134FE-FD76-46A0-8E4B-CB3801AE2834}" presName="rootComposite" presStyleCnt="0"/>
      <dgm:spPr/>
    </dgm:pt>
    <dgm:pt modelId="{6D158B29-E8CC-4C83-9B23-5B6B28A12DF9}" type="pres">
      <dgm:prSet presAssocID="{140134FE-FD76-46A0-8E4B-CB3801AE283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5BFB29-D9DC-410B-A18D-DC207FE5B442}" type="pres">
      <dgm:prSet presAssocID="{140134FE-FD76-46A0-8E4B-CB3801AE2834}" presName="rootConnector" presStyleLbl="node2" presStyleIdx="1" presStyleCnt="3"/>
      <dgm:spPr/>
      <dgm:t>
        <a:bodyPr/>
        <a:lstStyle/>
        <a:p>
          <a:endParaRPr lang="ru-RU"/>
        </a:p>
      </dgm:t>
    </dgm:pt>
    <dgm:pt modelId="{67E2F530-7999-4F89-8DAC-4AC069100A7E}" type="pres">
      <dgm:prSet presAssocID="{140134FE-FD76-46A0-8E4B-CB3801AE2834}" presName="hierChild4" presStyleCnt="0"/>
      <dgm:spPr/>
    </dgm:pt>
    <dgm:pt modelId="{64EFAD63-71D3-4634-999D-85296347BFB7}" type="pres">
      <dgm:prSet presAssocID="{140134FE-FD76-46A0-8E4B-CB3801AE2834}" presName="hierChild5" presStyleCnt="0"/>
      <dgm:spPr/>
    </dgm:pt>
    <dgm:pt modelId="{82DCD8CC-D3DE-4D23-85F7-0B17EB71A0EB}" type="pres">
      <dgm:prSet presAssocID="{8F1E5B44-B5D9-4D66-AFED-547A48C9479F}" presName="Name37" presStyleLbl="parChTrans1D2" presStyleIdx="2" presStyleCnt="4"/>
      <dgm:spPr/>
      <dgm:t>
        <a:bodyPr/>
        <a:lstStyle/>
        <a:p>
          <a:endParaRPr lang="ru-RU"/>
        </a:p>
      </dgm:t>
    </dgm:pt>
    <dgm:pt modelId="{E16F5187-693B-4A90-A322-BFDB57BDD745}" type="pres">
      <dgm:prSet presAssocID="{6BF04A6A-E447-467F-A7FD-B731F5ECCC7E}" presName="hierRoot2" presStyleCnt="0">
        <dgm:presLayoutVars>
          <dgm:hierBranch val="init"/>
        </dgm:presLayoutVars>
      </dgm:prSet>
      <dgm:spPr/>
    </dgm:pt>
    <dgm:pt modelId="{D9434EAB-2A15-4F6E-B1EF-8F0654E1A313}" type="pres">
      <dgm:prSet presAssocID="{6BF04A6A-E447-467F-A7FD-B731F5ECCC7E}" presName="rootComposite" presStyleCnt="0"/>
      <dgm:spPr/>
    </dgm:pt>
    <dgm:pt modelId="{00C37617-E402-4D5E-8FAB-D8600FB494FA}" type="pres">
      <dgm:prSet presAssocID="{6BF04A6A-E447-467F-A7FD-B731F5ECCC7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3F7C39-955D-4F2E-8839-4EA28C073E9D}" type="pres">
      <dgm:prSet presAssocID="{6BF04A6A-E447-467F-A7FD-B731F5ECCC7E}" presName="rootConnector" presStyleLbl="node2" presStyleIdx="2" presStyleCnt="3"/>
      <dgm:spPr/>
      <dgm:t>
        <a:bodyPr/>
        <a:lstStyle/>
        <a:p>
          <a:endParaRPr lang="ru-RU"/>
        </a:p>
      </dgm:t>
    </dgm:pt>
    <dgm:pt modelId="{9415178D-E4CC-47F9-84CA-3ADAAD0B9CD6}" type="pres">
      <dgm:prSet presAssocID="{6BF04A6A-E447-467F-A7FD-B731F5ECCC7E}" presName="hierChild4" presStyleCnt="0"/>
      <dgm:spPr/>
    </dgm:pt>
    <dgm:pt modelId="{DB574F28-AF56-44EE-A815-B1BCFF8A7412}" type="pres">
      <dgm:prSet presAssocID="{6BF04A6A-E447-467F-A7FD-B731F5ECCC7E}" presName="hierChild5" presStyleCnt="0"/>
      <dgm:spPr/>
    </dgm:pt>
    <dgm:pt modelId="{3339E7B3-6023-46DD-B224-DD40B9A3EBF0}" type="pres">
      <dgm:prSet presAssocID="{ECEF4C2C-FDA8-446C-9E5A-106FC372C3BA}" presName="hierChild3" presStyleCnt="0"/>
      <dgm:spPr/>
    </dgm:pt>
    <dgm:pt modelId="{E55A6D7B-8EA5-4F8A-B1D3-8A113CB10F03}" type="pres">
      <dgm:prSet presAssocID="{E98E5144-D467-4935-ADDC-7D4C5EB6C21C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2EE2EBEB-D3B9-46C2-99B3-1550A7AD49A6}" type="pres">
      <dgm:prSet presAssocID="{C7FC59E7-8C14-485D-AEA2-0A805257C021}" presName="hierRoot3" presStyleCnt="0">
        <dgm:presLayoutVars>
          <dgm:hierBranch val="init"/>
        </dgm:presLayoutVars>
      </dgm:prSet>
      <dgm:spPr/>
    </dgm:pt>
    <dgm:pt modelId="{CF72F4B4-2B3E-4B99-9B09-2A69D356BFD3}" type="pres">
      <dgm:prSet presAssocID="{C7FC59E7-8C14-485D-AEA2-0A805257C021}" presName="rootComposite3" presStyleCnt="0"/>
      <dgm:spPr/>
    </dgm:pt>
    <dgm:pt modelId="{58906714-61C1-48E3-A5C9-D118DB28A52C}" type="pres">
      <dgm:prSet presAssocID="{C7FC59E7-8C14-485D-AEA2-0A805257C02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BD20AA-5089-4F0F-9BA6-8F1741DF2B25}" type="pres">
      <dgm:prSet presAssocID="{C7FC59E7-8C14-485D-AEA2-0A805257C021}" presName="rootConnector3" presStyleLbl="asst1" presStyleIdx="0" presStyleCnt="1"/>
      <dgm:spPr/>
      <dgm:t>
        <a:bodyPr/>
        <a:lstStyle/>
        <a:p>
          <a:endParaRPr lang="ru-RU"/>
        </a:p>
      </dgm:t>
    </dgm:pt>
    <dgm:pt modelId="{E755123C-2113-4CE1-9B13-08BFEBA5F378}" type="pres">
      <dgm:prSet presAssocID="{C7FC59E7-8C14-485D-AEA2-0A805257C021}" presName="hierChild6" presStyleCnt="0"/>
      <dgm:spPr/>
    </dgm:pt>
    <dgm:pt modelId="{1B542508-3A22-4E38-A885-38F143128643}" type="pres">
      <dgm:prSet presAssocID="{C7FC59E7-8C14-485D-AEA2-0A805257C021}" presName="hierChild7" presStyleCnt="0"/>
      <dgm:spPr/>
    </dgm:pt>
  </dgm:ptLst>
  <dgm:cxnLst>
    <dgm:cxn modelId="{2F180382-3F8D-4CF8-A26D-65FBD262F597}" type="presOf" srcId="{140134FE-FD76-46A0-8E4B-CB3801AE2834}" destId="{C55BFB29-D9DC-410B-A18D-DC207FE5B442}" srcOrd="1" destOrd="0" presId="urn:microsoft.com/office/officeart/2005/8/layout/orgChart1"/>
    <dgm:cxn modelId="{F7EDFC39-E278-4325-92A7-1593EA6A7A69}" type="presOf" srcId="{5B9C2804-B452-4FEC-B447-C18F5599A567}" destId="{C8EB2493-AFDC-4C62-9BFF-3373B79E1A00}" srcOrd="0" destOrd="0" presId="urn:microsoft.com/office/officeart/2005/8/layout/orgChart1"/>
    <dgm:cxn modelId="{9CC0D608-55E5-4E6A-81B8-EE9B82F771EE}" type="presOf" srcId="{B033E6B4-020A-4B23-A890-6707E51CCB5E}" destId="{7118203A-8A7D-4B36-A011-34E3BE5FA2A1}" srcOrd="1" destOrd="0" presId="urn:microsoft.com/office/officeart/2005/8/layout/orgChart1"/>
    <dgm:cxn modelId="{050948A0-E261-4DCE-AEB0-512E1B759B9E}" srcId="{18629FD2-D2C0-46BF-A652-FD265A8A921A}" destId="{ECEF4C2C-FDA8-446C-9E5A-106FC372C3BA}" srcOrd="0" destOrd="0" parTransId="{9907E2E3-B849-4925-854D-C9435AF17C0F}" sibTransId="{A1D27EA9-BE48-494F-8D57-F9E43DFAAE42}"/>
    <dgm:cxn modelId="{AC700858-42B9-4400-A169-E01589905FC4}" srcId="{ECEF4C2C-FDA8-446C-9E5A-106FC372C3BA}" destId="{C7FC59E7-8C14-485D-AEA2-0A805257C021}" srcOrd="0" destOrd="0" parTransId="{E98E5144-D467-4935-ADDC-7D4C5EB6C21C}" sibTransId="{7BFA9312-4056-4582-9694-1545CEF1086A}"/>
    <dgm:cxn modelId="{BD68B542-A410-4F70-9D73-971951AA7933}" type="presOf" srcId="{18629FD2-D2C0-46BF-A652-FD265A8A921A}" destId="{C44503B6-09A0-4751-9DC3-74C615B3BE5F}" srcOrd="0" destOrd="0" presId="urn:microsoft.com/office/officeart/2005/8/layout/orgChart1"/>
    <dgm:cxn modelId="{2961FA6A-D6B8-4613-975C-FC6EA97237CF}" srcId="{ECEF4C2C-FDA8-446C-9E5A-106FC372C3BA}" destId="{B033E6B4-020A-4B23-A890-6707E51CCB5E}" srcOrd="1" destOrd="0" parTransId="{5B9C2804-B452-4FEC-B447-C18F5599A567}" sibTransId="{D12B5B64-13CF-4126-A1EE-D2E05B16C692}"/>
    <dgm:cxn modelId="{8446A3DA-BBDA-43C4-AFF8-D9D379D9CE6D}" type="presOf" srcId="{E98E5144-D467-4935-ADDC-7D4C5EB6C21C}" destId="{E55A6D7B-8EA5-4F8A-B1D3-8A113CB10F03}" srcOrd="0" destOrd="0" presId="urn:microsoft.com/office/officeart/2005/8/layout/orgChart1"/>
    <dgm:cxn modelId="{D45B17BC-A0A8-4472-8ECE-F8BFDDB7A08B}" type="presOf" srcId="{ECEF4C2C-FDA8-446C-9E5A-106FC372C3BA}" destId="{A4F9B984-3F23-4980-8AD5-9478B1A02821}" srcOrd="1" destOrd="0" presId="urn:microsoft.com/office/officeart/2005/8/layout/orgChart1"/>
    <dgm:cxn modelId="{95A0D8A5-7467-4BB5-BBBE-A786FBAC778E}" type="presOf" srcId="{B033E6B4-020A-4B23-A890-6707E51CCB5E}" destId="{C90A3F6F-81DC-488B-90DE-1A3BA69F80F3}" srcOrd="0" destOrd="0" presId="urn:microsoft.com/office/officeart/2005/8/layout/orgChart1"/>
    <dgm:cxn modelId="{86EA0485-F5EC-4CA6-8BBB-960857DD43EE}" srcId="{ECEF4C2C-FDA8-446C-9E5A-106FC372C3BA}" destId="{6BF04A6A-E447-467F-A7FD-B731F5ECCC7E}" srcOrd="3" destOrd="0" parTransId="{8F1E5B44-B5D9-4D66-AFED-547A48C9479F}" sibTransId="{C628163D-6A8E-4482-B2D2-1AD938EE64D4}"/>
    <dgm:cxn modelId="{A42F2440-C943-4AB4-82D3-12B31CB53C2C}" type="presOf" srcId="{ECEF4C2C-FDA8-446C-9E5A-106FC372C3BA}" destId="{EFFB4E0C-2E53-4324-8E63-DFFB05E68B6C}" srcOrd="0" destOrd="0" presId="urn:microsoft.com/office/officeart/2005/8/layout/orgChart1"/>
    <dgm:cxn modelId="{41CA4F10-B40F-4E1B-9A11-C2ED433D6AA0}" type="presOf" srcId="{6BF04A6A-E447-467F-A7FD-B731F5ECCC7E}" destId="{00C37617-E402-4D5E-8FAB-D8600FB494FA}" srcOrd="0" destOrd="0" presId="urn:microsoft.com/office/officeart/2005/8/layout/orgChart1"/>
    <dgm:cxn modelId="{034D941B-0A19-4D2A-988C-B73A4FF1D123}" srcId="{ECEF4C2C-FDA8-446C-9E5A-106FC372C3BA}" destId="{140134FE-FD76-46A0-8E4B-CB3801AE2834}" srcOrd="2" destOrd="0" parTransId="{D0AAA6DE-B776-4BF3-94EC-0304AF4D178F}" sibTransId="{E7C2FEFB-812E-475A-A046-E82D19A255BE}"/>
    <dgm:cxn modelId="{D3D41AC2-57B8-47C5-AEE3-B579FFC0E297}" type="presOf" srcId="{140134FE-FD76-46A0-8E4B-CB3801AE2834}" destId="{6D158B29-E8CC-4C83-9B23-5B6B28A12DF9}" srcOrd="0" destOrd="0" presId="urn:microsoft.com/office/officeart/2005/8/layout/orgChart1"/>
    <dgm:cxn modelId="{CFFA6165-71B0-4AE8-9CD7-1635156B2136}" type="presOf" srcId="{C7FC59E7-8C14-485D-AEA2-0A805257C021}" destId="{9EBD20AA-5089-4F0F-9BA6-8F1741DF2B25}" srcOrd="1" destOrd="0" presId="urn:microsoft.com/office/officeart/2005/8/layout/orgChart1"/>
    <dgm:cxn modelId="{7781A513-0C85-49DE-85EE-FF026CCC6A46}" type="presOf" srcId="{8F1E5B44-B5D9-4D66-AFED-547A48C9479F}" destId="{82DCD8CC-D3DE-4D23-85F7-0B17EB71A0EB}" srcOrd="0" destOrd="0" presId="urn:microsoft.com/office/officeart/2005/8/layout/orgChart1"/>
    <dgm:cxn modelId="{B8810BAE-5F6A-46B6-85BB-3A58BC8BDAC5}" type="presOf" srcId="{C7FC59E7-8C14-485D-AEA2-0A805257C021}" destId="{58906714-61C1-48E3-A5C9-D118DB28A52C}" srcOrd="0" destOrd="0" presId="urn:microsoft.com/office/officeart/2005/8/layout/orgChart1"/>
    <dgm:cxn modelId="{0C12DC08-6448-457B-8613-8C5C9D7CC681}" type="presOf" srcId="{D0AAA6DE-B776-4BF3-94EC-0304AF4D178F}" destId="{7C7D5AAB-C1F3-47F3-9E15-4FEE8E25195B}" srcOrd="0" destOrd="0" presId="urn:microsoft.com/office/officeart/2005/8/layout/orgChart1"/>
    <dgm:cxn modelId="{BEE3FC6F-184F-41C1-BBEA-694DCAA34BDA}" type="presOf" srcId="{6BF04A6A-E447-467F-A7FD-B731F5ECCC7E}" destId="{053F7C39-955D-4F2E-8839-4EA28C073E9D}" srcOrd="1" destOrd="0" presId="urn:microsoft.com/office/officeart/2005/8/layout/orgChart1"/>
    <dgm:cxn modelId="{73AFFDDE-86E1-4A62-AAA4-9232BE21113F}" type="presParOf" srcId="{C44503B6-09A0-4751-9DC3-74C615B3BE5F}" destId="{EA49C0C0-8F8B-49BB-9F95-02A3C21814EB}" srcOrd="0" destOrd="0" presId="urn:microsoft.com/office/officeart/2005/8/layout/orgChart1"/>
    <dgm:cxn modelId="{3B06DD4B-3374-4CB4-AF4F-D51EA9E1CA41}" type="presParOf" srcId="{EA49C0C0-8F8B-49BB-9F95-02A3C21814EB}" destId="{163500DE-FACB-4DEC-9608-F13E1A208F4A}" srcOrd="0" destOrd="0" presId="urn:microsoft.com/office/officeart/2005/8/layout/orgChart1"/>
    <dgm:cxn modelId="{6937163F-2864-4520-A3F0-A1DEEF137001}" type="presParOf" srcId="{163500DE-FACB-4DEC-9608-F13E1A208F4A}" destId="{EFFB4E0C-2E53-4324-8E63-DFFB05E68B6C}" srcOrd="0" destOrd="0" presId="urn:microsoft.com/office/officeart/2005/8/layout/orgChart1"/>
    <dgm:cxn modelId="{1E96D82F-5C56-4605-8B6C-F142033BC63E}" type="presParOf" srcId="{163500DE-FACB-4DEC-9608-F13E1A208F4A}" destId="{A4F9B984-3F23-4980-8AD5-9478B1A02821}" srcOrd="1" destOrd="0" presId="urn:microsoft.com/office/officeart/2005/8/layout/orgChart1"/>
    <dgm:cxn modelId="{47EE2C82-26DC-4D62-8E5B-00711E632C7D}" type="presParOf" srcId="{EA49C0C0-8F8B-49BB-9F95-02A3C21814EB}" destId="{2FAA332F-984D-4E48-85D9-7D29DEC75B8F}" srcOrd="1" destOrd="0" presId="urn:microsoft.com/office/officeart/2005/8/layout/orgChart1"/>
    <dgm:cxn modelId="{9F7573A1-5E76-4382-8394-1CCE9887C233}" type="presParOf" srcId="{2FAA332F-984D-4E48-85D9-7D29DEC75B8F}" destId="{C8EB2493-AFDC-4C62-9BFF-3373B79E1A00}" srcOrd="0" destOrd="0" presId="urn:microsoft.com/office/officeart/2005/8/layout/orgChart1"/>
    <dgm:cxn modelId="{522B2817-E44B-4764-9DA1-6E73096AC7B2}" type="presParOf" srcId="{2FAA332F-984D-4E48-85D9-7D29DEC75B8F}" destId="{96EC2282-4BF9-4B0D-B4BD-D861F9825395}" srcOrd="1" destOrd="0" presId="urn:microsoft.com/office/officeart/2005/8/layout/orgChart1"/>
    <dgm:cxn modelId="{D954D721-F49A-4731-BA22-FF303CF755C3}" type="presParOf" srcId="{96EC2282-4BF9-4B0D-B4BD-D861F9825395}" destId="{CC55BA00-D7A8-4BA2-8F7F-132040C351B5}" srcOrd="0" destOrd="0" presId="urn:microsoft.com/office/officeart/2005/8/layout/orgChart1"/>
    <dgm:cxn modelId="{54F98FC8-F493-434A-997B-DE309949CE2A}" type="presParOf" srcId="{CC55BA00-D7A8-4BA2-8F7F-132040C351B5}" destId="{C90A3F6F-81DC-488B-90DE-1A3BA69F80F3}" srcOrd="0" destOrd="0" presId="urn:microsoft.com/office/officeart/2005/8/layout/orgChart1"/>
    <dgm:cxn modelId="{995ABA22-180B-49C4-AC80-1E28B7EFDA45}" type="presParOf" srcId="{CC55BA00-D7A8-4BA2-8F7F-132040C351B5}" destId="{7118203A-8A7D-4B36-A011-34E3BE5FA2A1}" srcOrd="1" destOrd="0" presId="urn:microsoft.com/office/officeart/2005/8/layout/orgChart1"/>
    <dgm:cxn modelId="{E06B2796-5825-4393-ADE7-D9C26D78C687}" type="presParOf" srcId="{96EC2282-4BF9-4B0D-B4BD-D861F9825395}" destId="{E2770B79-B48F-4AF4-ACAD-6ECC5D54EF7A}" srcOrd="1" destOrd="0" presId="urn:microsoft.com/office/officeart/2005/8/layout/orgChart1"/>
    <dgm:cxn modelId="{68F0D7A2-AE30-4FA8-B07F-D980A133779B}" type="presParOf" srcId="{96EC2282-4BF9-4B0D-B4BD-D861F9825395}" destId="{30328923-9836-4CC2-9D74-FEAB7D0E5281}" srcOrd="2" destOrd="0" presId="urn:microsoft.com/office/officeart/2005/8/layout/orgChart1"/>
    <dgm:cxn modelId="{CC5CF883-A9BA-430B-8B09-F833ADFA6F31}" type="presParOf" srcId="{2FAA332F-984D-4E48-85D9-7D29DEC75B8F}" destId="{7C7D5AAB-C1F3-47F3-9E15-4FEE8E25195B}" srcOrd="2" destOrd="0" presId="urn:microsoft.com/office/officeart/2005/8/layout/orgChart1"/>
    <dgm:cxn modelId="{342A088E-A99E-48F4-8D4F-5BD9C654B236}" type="presParOf" srcId="{2FAA332F-984D-4E48-85D9-7D29DEC75B8F}" destId="{E8869090-D5CF-46F9-8D4F-D0D718D37E42}" srcOrd="3" destOrd="0" presId="urn:microsoft.com/office/officeart/2005/8/layout/orgChart1"/>
    <dgm:cxn modelId="{C3A9E75C-AFDE-4053-A426-DF73F9745178}" type="presParOf" srcId="{E8869090-D5CF-46F9-8D4F-D0D718D37E42}" destId="{E9250F3C-173E-4212-A3DC-40974AB7E0DF}" srcOrd="0" destOrd="0" presId="urn:microsoft.com/office/officeart/2005/8/layout/orgChart1"/>
    <dgm:cxn modelId="{287B7E17-0587-459A-94C9-E2492A0C7A3E}" type="presParOf" srcId="{E9250F3C-173E-4212-A3DC-40974AB7E0DF}" destId="{6D158B29-E8CC-4C83-9B23-5B6B28A12DF9}" srcOrd="0" destOrd="0" presId="urn:microsoft.com/office/officeart/2005/8/layout/orgChart1"/>
    <dgm:cxn modelId="{E4FB4679-2101-4704-89B3-7BB5C5388CCC}" type="presParOf" srcId="{E9250F3C-173E-4212-A3DC-40974AB7E0DF}" destId="{C55BFB29-D9DC-410B-A18D-DC207FE5B442}" srcOrd="1" destOrd="0" presId="urn:microsoft.com/office/officeart/2005/8/layout/orgChart1"/>
    <dgm:cxn modelId="{39EB162F-0B59-44A1-A56E-6C01F7CDEDDE}" type="presParOf" srcId="{E8869090-D5CF-46F9-8D4F-D0D718D37E42}" destId="{67E2F530-7999-4F89-8DAC-4AC069100A7E}" srcOrd="1" destOrd="0" presId="urn:microsoft.com/office/officeart/2005/8/layout/orgChart1"/>
    <dgm:cxn modelId="{ECF237D5-E9D8-4F57-9846-4CBA93B52782}" type="presParOf" srcId="{E8869090-D5CF-46F9-8D4F-D0D718D37E42}" destId="{64EFAD63-71D3-4634-999D-85296347BFB7}" srcOrd="2" destOrd="0" presId="urn:microsoft.com/office/officeart/2005/8/layout/orgChart1"/>
    <dgm:cxn modelId="{CD09F64D-2F61-4717-9D30-176C918F472C}" type="presParOf" srcId="{2FAA332F-984D-4E48-85D9-7D29DEC75B8F}" destId="{82DCD8CC-D3DE-4D23-85F7-0B17EB71A0EB}" srcOrd="4" destOrd="0" presId="urn:microsoft.com/office/officeart/2005/8/layout/orgChart1"/>
    <dgm:cxn modelId="{BBB797E8-A319-4C24-8796-3E9CB4B2E4C6}" type="presParOf" srcId="{2FAA332F-984D-4E48-85D9-7D29DEC75B8F}" destId="{E16F5187-693B-4A90-A322-BFDB57BDD745}" srcOrd="5" destOrd="0" presId="urn:microsoft.com/office/officeart/2005/8/layout/orgChart1"/>
    <dgm:cxn modelId="{B623A495-82DF-4BB7-AE80-3AB3EF3DB254}" type="presParOf" srcId="{E16F5187-693B-4A90-A322-BFDB57BDD745}" destId="{D9434EAB-2A15-4F6E-B1EF-8F0654E1A313}" srcOrd="0" destOrd="0" presId="urn:microsoft.com/office/officeart/2005/8/layout/orgChart1"/>
    <dgm:cxn modelId="{30B96C82-3B2E-46A1-8C30-1673A804711E}" type="presParOf" srcId="{D9434EAB-2A15-4F6E-B1EF-8F0654E1A313}" destId="{00C37617-E402-4D5E-8FAB-D8600FB494FA}" srcOrd="0" destOrd="0" presId="urn:microsoft.com/office/officeart/2005/8/layout/orgChart1"/>
    <dgm:cxn modelId="{4693EFB0-EEC4-4428-B649-6E64788F08CB}" type="presParOf" srcId="{D9434EAB-2A15-4F6E-B1EF-8F0654E1A313}" destId="{053F7C39-955D-4F2E-8839-4EA28C073E9D}" srcOrd="1" destOrd="0" presId="urn:microsoft.com/office/officeart/2005/8/layout/orgChart1"/>
    <dgm:cxn modelId="{B522F93B-219A-45A7-B6E5-FA0CD66FAB48}" type="presParOf" srcId="{E16F5187-693B-4A90-A322-BFDB57BDD745}" destId="{9415178D-E4CC-47F9-84CA-3ADAAD0B9CD6}" srcOrd="1" destOrd="0" presId="urn:microsoft.com/office/officeart/2005/8/layout/orgChart1"/>
    <dgm:cxn modelId="{40695150-BCA7-4A6C-9276-BCB91EA9A3E3}" type="presParOf" srcId="{E16F5187-693B-4A90-A322-BFDB57BDD745}" destId="{DB574F28-AF56-44EE-A815-B1BCFF8A7412}" srcOrd="2" destOrd="0" presId="urn:microsoft.com/office/officeart/2005/8/layout/orgChart1"/>
    <dgm:cxn modelId="{634A4D0B-1AF4-45E7-A2A0-AA918ABB9AFD}" type="presParOf" srcId="{EA49C0C0-8F8B-49BB-9F95-02A3C21814EB}" destId="{3339E7B3-6023-46DD-B224-DD40B9A3EBF0}" srcOrd="2" destOrd="0" presId="urn:microsoft.com/office/officeart/2005/8/layout/orgChart1"/>
    <dgm:cxn modelId="{DE4EB9A7-D43D-4981-B480-7C1B9E0FAD51}" type="presParOf" srcId="{3339E7B3-6023-46DD-B224-DD40B9A3EBF0}" destId="{E55A6D7B-8EA5-4F8A-B1D3-8A113CB10F03}" srcOrd="0" destOrd="0" presId="urn:microsoft.com/office/officeart/2005/8/layout/orgChart1"/>
    <dgm:cxn modelId="{597A813B-BFD3-4589-8086-51CA0AF31322}" type="presParOf" srcId="{3339E7B3-6023-46DD-B224-DD40B9A3EBF0}" destId="{2EE2EBEB-D3B9-46C2-99B3-1550A7AD49A6}" srcOrd="1" destOrd="0" presId="urn:microsoft.com/office/officeart/2005/8/layout/orgChart1"/>
    <dgm:cxn modelId="{3FC9D428-336B-4C57-B74F-FCBC45946912}" type="presParOf" srcId="{2EE2EBEB-D3B9-46C2-99B3-1550A7AD49A6}" destId="{CF72F4B4-2B3E-4B99-9B09-2A69D356BFD3}" srcOrd="0" destOrd="0" presId="urn:microsoft.com/office/officeart/2005/8/layout/orgChart1"/>
    <dgm:cxn modelId="{4697666D-59A0-4270-8704-E1012CA5DFD1}" type="presParOf" srcId="{CF72F4B4-2B3E-4B99-9B09-2A69D356BFD3}" destId="{58906714-61C1-48E3-A5C9-D118DB28A52C}" srcOrd="0" destOrd="0" presId="urn:microsoft.com/office/officeart/2005/8/layout/orgChart1"/>
    <dgm:cxn modelId="{ABDDBCD0-AB4A-434C-8064-1712870C2751}" type="presParOf" srcId="{CF72F4B4-2B3E-4B99-9B09-2A69D356BFD3}" destId="{9EBD20AA-5089-4F0F-9BA6-8F1741DF2B25}" srcOrd="1" destOrd="0" presId="urn:microsoft.com/office/officeart/2005/8/layout/orgChart1"/>
    <dgm:cxn modelId="{63497863-C539-4C3A-8311-055F6C5F646F}" type="presParOf" srcId="{2EE2EBEB-D3B9-46C2-99B3-1550A7AD49A6}" destId="{E755123C-2113-4CE1-9B13-08BFEBA5F378}" srcOrd="1" destOrd="0" presId="urn:microsoft.com/office/officeart/2005/8/layout/orgChart1"/>
    <dgm:cxn modelId="{00BC5C60-0E08-43CB-8381-8A1241BF2C55}" type="presParOf" srcId="{2EE2EBEB-D3B9-46C2-99B3-1550A7AD49A6}" destId="{1B542508-3A22-4E38-A885-38F1431286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A6D7B-8EA5-4F8A-B1D3-8A113CB10F03}">
      <dsp:nvSpPr>
        <dsp:cNvPr id="0" name=""/>
        <dsp:cNvSpPr/>
      </dsp:nvSpPr>
      <dsp:spPr>
        <a:xfrm>
          <a:off x="651928" y="165880"/>
          <a:ext cx="91440" cy="152377"/>
        </a:xfrm>
        <a:custGeom>
          <a:avLst/>
          <a:gdLst/>
          <a:ahLst/>
          <a:cxnLst/>
          <a:rect l="0" t="0" r="0" b="0"/>
          <a:pathLst>
            <a:path>
              <a:moveTo>
                <a:pt x="80501" y="0"/>
              </a:moveTo>
              <a:lnTo>
                <a:pt x="80501" y="152377"/>
              </a:lnTo>
              <a:lnTo>
                <a:pt x="45720" y="1523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DCD8CC-D3DE-4D23-85F7-0B17EB71A0EB}">
      <dsp:nvSpPr>
        <dsp:cNvPr id="0" name=""/>
        <dsp:cNvSpPr/>
      </dsp:nvSpPr>
      <dsp:spPr>
        <a:xfrm>
          <a:off x="732429" y="165880"/>
          <a:ext cx="400820" cy="304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974"/>
              </a:lnTo>
              <a:lnTo>
                <a:pt x="400820" y="269974"/>
              </a:lnTo>
              <a:lnTo>
                <a:pt x="400820" y="3047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D5AAB-C1F3-47F3-9E15-4FEE8E25195B}">
      <dsp:nvSpPr>
        <dsp:cNvPr id="0" name=""/>
        <dsp:cNvSpPr/>
      </dsp:nvSpPr>
      <dsp:spPr>
        <a:xfrm>
          <a:off x="686710" y="165880"/>
          <a:ext cx="91440" cy="3047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B2493-AFDC-4C62-9BFF-3373B79E1A00}">
      <dsp:nvSpPr>
        <dsp:cNvPr id="0" name=""/>
        <dsp:cNvSpPr/>
      </dsp:nvSpPr>
      <dsp:spPr>
        <a:xfrm>
          <a:off x="337390" y="165880"/>
          <a:ext cx="395039" cy="305008"/>
        </a:xfrm>
        <a:custGeom>
          <a:avLst/>
          <a:gdLst/>
          <a:ahLst/>
          <a:cxnLst/>
          <a:rect l="0" t="0" r="0" b="0"/>
          <a:pathLst>
            <a:path>
              <a:moveTo>
                <a:pt x="395039" y="0"/>
              </a:moveTo>
              <a:lnTo>
                <a:pt x="395039" y="270226"/>
              </a:lnTo>
              <a:lnTo>
                <a:pt x="0" y="270226"/>
              </a:lnTo>
              <a:lnTo>
                <a:pt x="0" y="3050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B4E0C-2E53-4324-8E63-DFFB05E68B6C}">
      <dsp:nvSpPr>
        <dsp:cNvPr id="0" name=""/>
        <dsp:cNvSpPr/>
      </dsp:nvSpPr>
      <dsp:spPr>
        <a:xfrm>
          <a:off x="566801" y="252"/>
          <a:ext cx="331256" cy="165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566801" y="252"/>
        <a:ext cx="331256" cy="165628"/>
      </dsp:txXfrm>
    </dsp:sp>
    <dsp:sp modelId="{C90A3F6F-81DC-488B-90DE-1A3BA69F80F3}">
      <dsp:nvSpPr>
        <dsp:cNvPr id="0" name=""/>
        <dsp:cNvSpPr/>
      </dsp:nvSpPr>
      <dsp:spPr>
        <a:xfrm>
          <a:off x="171761" y="470888"/>
          <a:ext cx="331256" cy="165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71761" y="470888"/>
        <a:ext cx="331256" cy="165628"/>
      </dsp:txXfrm>
    </dsp:sp>
    <dsp:sp modelId="{6D158B29-E8CC-4C83-9B23-5B6B28A12DF9}">
      <dsp:nvSpPr>
        <dsp:cNvPr id="0" name=""/>
        <dsp:cNvSpPr/>
      </dsp:nvSpPr>
      <dsp:spPr>
        <a:xfrm>
          <a:off x="566801" y="470636"/>
          <a:ext cx="331256" cy="165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566801" y="470636"/>
        <a:ext cx="331256" cy="165628"/>
      </dsp:txXfrm>
    </dsp:sp>
    <dsp:sp modelId="{00C37617-E402-4D5E-8FAB-D8600FB494FA}">
      <dsp:nvSpPr>
        <dsp:cNvPr id="0" name=""/>
        <dsp:cNvSpPr/>
      </dsp:nvSpPr>
      <dsp:spPr>
        <a:xfrm>
          <a:off x="967622" y="470636"/>
          <a:ext cx="331256" cy="165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967622" y="470636"/>
        <a:ext cx="331256" cy="165628"/>
      </dsp:txXfrm>
    </dsp:sp>
    <dsp:sp modelId="{58906714-61C1-48E3-A5C9-D118DB28A52C}">
      <dsp:nvSpPr>
        <dsp:cNvPr id="0" name=""/>
        <dsp:cNvSpPr/>
      </dsp:nvSpPr>
      <dsp:spPr>
        <a:xfrm>
          <a:off x="366391" y="235444"/>
          <a:ext cx="331256" cy="165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366391" y="235444"/>
        <a:ext cx="331256" cy="165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AA5759C-961A-491E-B801-C34D441F335F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F1ECE9A-4EEF-463F-90DA-547EC66EB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4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A8583-B5B1-4728-BD23-D8C60210EC32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B221F-5835-405A-8D92-4E2FA6ECC3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5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7BA41-75B8-402A-8DDF-4C8D8117F3F5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A5406-7115-4656-807F-71E03DC160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29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D9FD1-67E5-4230-932C-B225364D091F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3E3ED-6BE3-41BB-918A-6E35E621E9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3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904D6-8F02-41B8-9AC8-1C55DBD8EE61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BDB9C-489F-4EC7-A173-B68A67BDF5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5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1046BE-5697-4F86-A756-68141C3D46DD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9A15B-943D-4628-9DEA-8A43D28DF5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5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1E289-04DE-4B9B-97ED-06CB55E465CD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6521B-2EC9-4D3F-ACFE-F56A1290D4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36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47BB01-9C2C-4F5C-BA51-03DF64D98809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67722-4B0D-45EB-B51F-CA7DE2A495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4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880CA-B78E-4389-89A9-5D62C24CA0ED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5A296-BAB5-451A-AEA2-CC4E639AC5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0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F856E-887A-41A5-A949-1F4C7BD7C1E1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5D575-1906-47A7-8303-D5E7F40620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79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FE56A-9BEE-49F7-8324-0F024CE9CA2A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4589C-109D-4D78-8958-340622C2AB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8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D6B6D7-DFA0-4415-A15B-C0AECB66B978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8DBAF-07F7-4E3F-9E65-5200CB0D29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8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35C12-F767-41B9-B153-9EF05C716177}" type="datetime1">
              <a:rPr lang="ru-RU" smtClean="0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7CAE75-E2BD-4B21-BC6C-83CD551E87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06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19" Type="http://schemas.openxmlformats.org/officeDocument/2006/relationships/image" Target="../media/image26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28.png"/><Relationship Id="rId4" Type="http://schemas.openxmlformats.org/officeDocument/2006/relationships/oleObject" Target="../embeddings/_____Microsoft_Excel_97-20031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1902" y="0"/>
            <a:ext cx="9144000" cy="6858000"/>
          </a:xfrm>
          <a:prstGeom prst="rect">
            <a:avLst/>
          </a:prstGeom>
          <a:solidFill>
            <a:srgbClr val="1D5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-11902" y="5481879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D44B"/>
                </a:solidFill>
              </a:rPr>
              <a:t>XVI</a:t>
            </a:r>
            <a:r>
              <a:rPr lang="en-US" dirty="0" smtClean="0">
                <a:solidFill>
                  <a:srgbClr val="FFD44B"/>
                </a:solidFill>
              </a:rPr>
              <a:t>I</a:t>
            </a:r>
            <a:r>
              <a:rPr lang="ru-RU" dirty="0" smtClean="0">
                <a:solidFill>
                  <a:srgbClr val="FFD44B"/>
                </a:solidFill>
              </a:rPr>
              <a:t> </a:t>
            </a:r>
            <a:r>
              <a:rPr lang="ru-RU" dirty="0">
                <a:solidFill>
                  <a:srgbClr val="FFD44B"/>
                </a:solidFill>
              </a:rPr>
              <a:t>конференция АСДГ «Муниципальная информатизация: проблемы и </a:t>
            </a:r>
            <a:r>
              <a:rPr lang="ru-RU" dirty="0" smtClean="0">
                <a:solidFill>
                  <a:srgbClr val="FFD44B"/>
                </a:solidFill>
              </a:rPr>
              <a:t>решения»</a:t>
            </a:r>
          </a:p>
          <a:p>
            <a:pPr algn="ctr"/>
            <a:endParaRPr lang="ru-RU" dirty="0" smtClean="0">
              <a:solidFill>
                <a:srgbClr val="FFD44B"/>
              </a:solidFill>
            </a:endParaRPr>
          </a:p>
          <a:p>
            <a:pPr algn="ctr"/>
            <a:r>
              <a:rPr lang="ru-RU" dirty="0" smtClean="0">
                <a:solidFill>
                  <a:srgbClr val="FFD44B"/>
                </a:solidFill>
              </a:rPr>
              <a:t>1</a:t>
            </a:r>
            <a:r>
              <a:rPr lang="en-US" dirty="0" smtClean="0">
                <a:solidFill>
                  <a:srgbClr val="FFD44B"/>
                </a:solidFill>
              </a:rPr>
              <a:t>6</a:t>
            </a:r>
            <a:r>
              <a:rPr lang="ru-RU" dirty="0" smtClean="0">
                <a:solidFill>
                  <a:srgbClr val="FFD44B"/>
                </a:solidFill>
              </a:rPr>
              <a:t> октября 201</a:t>
            </a:r>
            <a:r>
              <a:rPr lang="en-US" dirty="0" smtClean="0">
                <a:solidFill>
                  <a:srgbClr val="FFD44B"/>
                </a:solidFill>
              </a:rPr>
              <a:t>3</a:t>
            </a:r>
            <a:r>
              <a:rPr lang="ru-RU" dirty="0" smtClean="0">
                <a:solidFill>
                  <a:srgbClr val="FFD44B"/>
                </a:solidFill>
              </a:rPr>
              <a:t> года</a:t>
            </a:r>
          </a:p>
          <a:p>
            <a:pPr algn="ctr"/>
            <a:endParaRPr lang="ru-RU" dirty="0">
              <a:solidFill>
                <a:srgbClr val="FFD44B"/>
              </a:solidFill>
            </a:endParaRPr>
          </a:p>
          <a:p>
            <a:pPr algn="ctr"/>
            <a:r>
              <a:rPr lang="ru-RU" dirty="0" smtClean="0">
                <a:solidFill>
                  <a:srgbClr val="FFD44B"/>
                </a:solidFill>
              </a:rPr>
              <a:t>г. Красноярск</a:t>
            </a:r>
            <a:endParaRPr lang="ru-RU" dirty="0">
              <a:solidFill>
                <a:srgbClr val="FFD44B"/>
              </a:solidFill>
            </a:endParaRPr>
          </a:p>
          <a:p>
            <a:pPr algn="ctr"/>
            <a:endParaRPr lang="ru-RU" dirty="0">
              <a:solidFill>
                <a:srgbClr val="FFD44B"/>
              </a:solidFill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0" y="255129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Georgia" pitchFamily="18" charset="0"/>
              </a:rPr>
              <a:t>Развитие</a:t>
            </a:r>
            <a:br>
              <a:rPr lang="ru-RU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Georgia" pitchFamily="18" charset="0"/>
              </a:rPr>
              <a:t>электронного правительства </a:t>
            </a:r>
            <a:br>
              <a:rPr lang="ru-RU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Georgia" pitchFamily="18" charset="0"/>
              </a:rPr>
              <a:t>в Российской Федерации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61665" y="4294878"/>
            <a:ext cx="8420669" cy="0"/>
          </a:xfrm>
          <a:prstGeom prst="line">
            <a:avLst/>
          </a:prstGeom>
          <a:ln w="190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Dropbox\ЭЦ\Доработка сайта\логотип_с_фоном.t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3B5E7E"/>
              </a:clrFrom>
              <a:clrTo>
                <a:srgbClr val="3B5E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t="-2" r="221" b="1490"/>
          <a:stretch/>
        </p:blipFill>
        <p:spPr bwMode="auto">
          <a:xfrm>
            <a:off x="360947" y="405220"/>
            <a:ext cx="4199151" cy="10519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1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54845" y="413513"/>
            <a:ext cx="80676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A5E99"/>
                </a:solidFill>
                <a:latin typeface="Georgia" pitchFamily="18" charset="0"/>
              </a:rPr>
              <a:t>Востребованность услуг – Дальний Восток (2013 год)</a:t>
            </a:r>
            <a:endParaRPr lang="ru-RU" sz="2400" dirty="0">
              <a:solidFill>
                <a:srgbClr val="1A5E99"/>
              </a:solidFill>
              <a:latin typeface="Georg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08" y="1323832"/>
            <a:ext cx="8420669" cy="0"/>
          </a:xfrm>
          <a:prstGeom prst="line">
            <a:avLst/>
          </a:prstGeom>
          <a:ln w="317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745349"/>
              </p:ext>
            </p:extLst>
          </p:nvPr>
        </p:nvGraphicFramePr>
        <p:xfrm>
          <a:off x="352340" y="1456601"/>
          <a:ext cx="8340592" cy="378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033"/>
                <a:gridCol w="1516470"/>
                <a:gridCol w="1730139"/>
                <a:gridCol w="2098950"/>
              </a:tblGrid>
              <a:tr h="567368"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Оказано услуг (шт.)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Оказано услуг (на 100 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Зарегистрировано</a:t>
                      </a:r>
                      <a:r>
                        <a:rPr lang="ru-RU" baseline="0" dirty="0" smtClean="0"/>
                        <a:t> на портале</a:t>
                      </a:r>
                      <a:endParaRPr lang="ru-RU" dirty="0"/>
                    </a:p>
                  </a:txBody>
                  <a:tcPr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Приморский край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127 675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14,1%</a:t>
                      </a:r>
                    </a:p>
                  </a:txBody>
                  <a:tcPr marL="0" marR="10800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Хабаровский край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62 055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7,5%</a:t>
                      </a:r>
                    </a:p>
                  </a:txBody>
                  <a:tcPr marL="0" marR="10800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Сахалинская область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19 435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3,1%</a:t>
                      </a:r>
                    </a:p>
                  </a:txBody>
                  <a:tcPr marL="0" marR="10800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Камчатский край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11 166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4,0%</a:t>
                      </a:r>
                    </a:p>
                  </a:txBody>
                  <a:tcPr marL="0" marR="10800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Амурская область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28 385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9,5%</a:t>
                      </a:r>
                    </a:p>
                  </a:txBody>
                  <a:tcPr marL="0" marR="10800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Магаданская область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4 499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3,0%</a:t>
                      </a:r>
                    </a:p>
                  </a:txBody>
                  <a:tcPr marL="0" marR="10800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Саха (Якутия)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17 655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2,6%</a:t>
                      </a:r>
                    </a:p>
                  </a:txBody>
                  <a:tcPr marL="0" marR="10800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Еврейская автономная область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2 788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2,7%</a:t>
                      </a:r>
                    </a:p>
                  </a:txBody>
                  <a:tcPr marL="0" marR="10800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Чукотский автономный округ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326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0,9%</a:t>
                      </a:r>
                    </a:p>
                  </a:txBody>
                  <a:tcPr marL="0" marR="10800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5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54845" y="413513"/>
            <a:ext cx="80676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A5E99"/>
                </a:solidFill>
                <a:latin typeface="Georgia" pitchFamily="18" charset="0"/>
              </a:rPr>
              <a:t>Востребованные региональные и муниципальные услуги</a:t>
            </a:r>
            <a:r>
              <a:rPr lang="en-US" sz="2400" dirty="0" smtClean="0">
                <a:solidFill>
                  <a:srgbClr val="1A5E99"/>
                </a:solidFill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1A5E99"/>
                </a:solidFill>
                <a:latin typeface="Georgia" pitchFamily="18" charset="0"/>
              </a:rPr>
              <a:t>на Едином портале</a:t>
            </a:r>
            <a:endParaRPr lang="ru-RU" sz="2400" dirty="0">
              <a:solidFill>
                <a:srgbClr val="1A5E99"/>
              </a:solidFill>
              <a:latin typeface="Georg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08" y="1323832"/>
            <a:ext cx="8420669" cy="0"/>
          </a:xfrm>
          <a:prstGeom prst="line">
            <a:avLst/>
          </a:prstGeom>
          <a:ln w="317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21"/>
          <p:cNvSpPr>
            <a:spLocks noChangeArrowheads="1"/>
          </p:cNvSpPr>
          <p:nvPr/>
        </p:nvSpPr>
        <p:spPr bwMode="auto">
          <a:xfrm>
            <a:off x="354844" y="1380743"/>
            <a:ext cx="8789156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b="0" dirty="0">
                <a:latin typeface="+mn-lt"/>
              </a:rPr>
              <a:t>Услуги ЗАГС</a:t>
            </a:r>
          </a:p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b="0" dirty="0" smtClean="0">
                <a:latin typeface="+mn-lt"/>
              </a:rPr>
              <a:t>Трудоустройство</a:t>
            </a:r>
            <a:endParaRPr lang="ru-RU" sz="2400" b="0" dirty="0">
              <a:latin typeface="+mn-lt"/>
            </a:endParaRPr>
          </a:p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b="0" dirty="0" smtClean="0">
                <a:latin typeface="+mn-lt"/>
              </a:rPr>
              <a:t>Земельно-имущественные отношения</a:t>
            </a:r>
            <a:endParaRPr lang="ru-RU" sz="2400" b="0" dirty="0">
              <a:latin typeface="+mn-lt"/>
            </a:endParaRPr>
          </a:p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b="0" dirty="0">
                <a:latin typeface="+mn-lt"/>
              </a:rPr>
              <a:t>Прием заявлений, постановка на учет и зачисление детей в образовательные учреждения</a:t>
            </a:r>
          </a:p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b="0" dirty="0">
                <a:latin typeface="+mn-lt"/>
              </a:rPr>
              <a:t>Предоставление социальных </a:t>
            </a:r>
            <a:r>
              <a:rPr lang="ru-RU" sz="2400" b="0" dirty="0" smtClean="0">
                <a:latin typeface="+mn-lt"/>
              </a:rPr>
              <a:t>выплат</a:t>
            </a:r>
          </a:p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b="0" dirty="0" smtClean="0">
                <a:latin typeface="+mn-lt"/>
              </a:rPr>
              <a:t>Запись на прием к врачу</a:t>
            </a:r>
            <a:endParaRPr lang="ru-RU" sz="2400" b="0" dirty="0">
              <a:latin typeface="+mn-lt"/>
            </a:endParaRPr>
          </a:p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b="0" dirty="0">
                <a:latin typeface="+mn-lt"/>
              </a:rPr>
              <a:t>Социальное обслуживание</a:t>
            </a:r>
          </a:p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b="0" dirty="0" smtClean="0">
                <a:latin typeface="+mn-lt"/>
              </a:rPr>
              <a:t>Предоставление </a:t>
            </a:r>
            <a:r>
              <a:rPr lang="ru-RU" sz="2400" b="0" dirty="0">
                <a:latin typeface="+mn-lt"/>
              </a:rPr>
              <a:t>гражданам жилых помещений муниципального специализированного жилищного фонда по договорам найма</a:t>
            </a:r>
          </a:p>
        </p:txBody>
      </p:sp>
    </p:spTree>
    <p:extLst>
      <p:ext uri="{BB962C8B-B14F-4D97-AF65-F5344CB8AC3E}">
        <p14:creationId xmlns:p14="http://schemas.microsoft.com/office/powerpoint/2010/main" val="32265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54845" y="413513"/>
            <a:ext cx="8067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A5E99"/>
                </a:solidFill>
                <a:latin typeface="Georgia" pitchFamily="18" charset="0"/>
              </a:rPr>
              <a:t>Исследование АСДГ и Экспертного центра </a:t>
            </a:r>
            <a:endParaRPr lang="ru-RU" sz="2400" dirty="0">
              <a:solidFill>
                <a:srgbClr val="1A5E99"/>
              </a:solidFill>
              <a:latin typeface="Georg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08" y="1323832"/>
            <a:ext cx="8420669" cy="0"/>
          </a:xfrm>
          <a:prstGeom prst="line">
            <a:avLst/>
          </a:prstGeom>
          <a:ln w="317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21"/>
          <p:cNvSpPr>
            <a:spLocks noChangeArrowheads="1"/>
          </p:cNvSpPr>
          <p:nvPr/>
        </p:nvSpPr>
        <p:spPr bwMode="auto">
          <a:xfrm>
            <a:off x="354844" y="1380743"/>
            <a:ext cx="8789156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3200" b="0" dirty="0" smtClean="0">
                <a:latin typeface="+mn-lt"/>
              </a:rPr>
              <a:t>62 участника</a:t>
            </a:r>
            <a:endParaRPr lang="ru-RU" sz="3200" b="0" dirty="0">
              <a:latin typeface="+mn-lt"/>
            </a:endParaRPr>
          </a:p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3200" b="0" dirty="0" smtClean="0">
                <a:latin typeface="+mn-lt"/>
              </a:rPr>
              <a:t>Организационные аспекты</a:t>
            </a:r>
            <a:endParaRPr lang="ru-RU" sz="3200" b="0" dirty="0">
              <a:latin typeface="+mn-lt"/>
            </a:endParaRPr>
          </a:p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3200" b="0" dirty="0" smtClean="0">
                <a:latin typeface="+mn-lt"/>
              </a:rPr>
              <a:t>Востребованность услуг</a:t>
            </a:r>
            <a:endParaRPr lang="ru-RU" sz="3200" b="0" dirty="0">
              <a:latin typeface="+mn-lt"/>
            </a:endParaRPr>
          </a:p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3200" b="0" dirty="0" smtClean="0">
                <a:latin typeface="+mn-lt"/>
              </a:rPr>
              <a:t>Нормативное обеспечение</a:t>
            </a:r>
            <a:endParaRPr lang="ru-RU" sz="3200" b="0" dirty="0">
              <a:latin typeface="+mn-lt"/>
            </a:endParaRPr>
          </a:p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3200" b="0" dirty="0" smtClean="0">
                <a:latin typeface="+mn-lt"/>
              </a:rPr>
              <a:t>Финансирование</a:t>
            </a:r>
          </a:p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3200" b="0" dirty="0" smtClean="0">
                <a:latin typeface="+mn-lt"/>
              </a:rPr>
              <a:t>Приоритетные сферы информатизации</a:t>
            </a:r>
            <a:endParaRPr lang="ru-RU" sz="3200" b="0" dirty="0">
              <a:latin typeface="+mn-lt"/>
            </a:endParaRPr>
          </a:p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endParaRPr lang="ru-RU" sz="3200" b="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5" y="5987765"/>
            <a:ext cx="2268488" cy="6626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96" y="5662792"/>
            <a:ext cx="1287098" cy="95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54845" y="413513"/>
            <a:ext cx="8067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A5E99"/>
                </a:solidFill>
                <a:latin typeface="Georgia" pitchFamily="18" charset="0"/>
              </a:rPr>
              <a:t>Исследование </a:t>
            </a:r>
            <a:r>
              <a:rPr lang="ru-RU" sz="2400" dirty="0" smtClean="0">
                <a:solidFill>
                  <a:srgbClr val="1A5E99"/>
                </a:solidFill>
                <a:latin typeface="Georgia" pitchFamily="18" charset="0"/>
              </a:rPr>
              <a:t>- Организационные </a:t>
            </a:r>
            <a:r>
              <a:rPr lang="ru-RU" sz="2400" dirty="0">
                <a:solidFill>
                  <a:srgbClr val="1A5E99"/>
                </a:solidFill>
                <a:latin typeface="Georgia" pitchFamily="18" charset="0"/>
              </a:rPr>
              <a:t>аспекты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08" y="1323832"/>
            <a:ext cx="8420669" cy="0"/>
          </a:xfrm>
          <a:prstGeom prst="line">
            <a:avLst/>
          </a:prstGeom>
          <a:ln w="317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5" y="5987765"/>
            <a:ext cx="2268488" cy="6626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96" y="5662792"/>
            <a:ext cx="1287098" cy="950153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52706204"/>
              </p:ext>
            </p:extLst>
          </p:nvPr>
        </p:nvGraphicFramePr>
        <p:xfrm>
          <a:off x="354845" y="1397001"/>
          <a:ext cx="8286879" cy="344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12250" y="4661432"/>
            <a:ext cx="7030413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100" dirty="0" smtClean="0">
                <a:latin typeface="+mn-lt"/>
                <a:cs typeface="Arial" pitchFamily="34" charset="0"/>
              </a:rPr>
              <a:t>Координирует:</a:t>
            </a:r>
          </a:p>
          <a:p>
            <a:pPr>
              <a:spcAft>
                <a:spcPts val="0"/>
              </a:spcAft>
            </a:pPr>
            <a:r>
              <a:rPr lang="ru-RU" sz="2000" b="0" dirty="0" smtClean="0">
                <a:latin typeface="+mn-lt"/>
                <a:cs typeface="Arial" pitchFamily="34" charset="0"/>
              </a:rPr>
              <a:t>Глава администрации – 8%</a:t>
            </a:r>
          </a:p>
          <a:p>
            <a:pPr>
              <a:spcAft>
                <a:spcPts val="0"/>
              </a:spcAft>
            </a:pPr>
            <a:r>
              <a:rPr lang="ru-RU" sz="2000" b="0" dirty="0" smtClean="0">
                <a:latin typeface="+mn-lt"/>
                <a:cs typeface="Arial" pitchFamily="34" charset="0"/>
              </a:rPr>
              <a:t>Заместитель главы администрации – 76%</a:t>
            </a:r>
            <a:endParaRPr lang="ru-RU" sz="1800" b="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54845" y="413513"/>
            <a:ext cx="8067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A5E99"/>
                </a:solidFill>
                <a:latin typeface="Georgia" pitchFamily="18" charset="0"/>
              </a:rPr>
              <a:t>Исследование </a:t>
            </a:r>
            <a:r>
              <a:rPr lang="ru-RU" sz="2400" dirty="0" smtClean="0">
                <a:solidFill>
                  <a:srgbClr val="1A5E99"/>
                </a:solidFill>
                <a:latin typeface="Georgia" pitchFamily="18" charset="0"/>
              </a:rPr>
              <a:t>- Финансирование</a:t>
            </a:r>
            <a:endParaRPr lang="ru-RU" sz="2400" dirty="0">
              <a:solidFill>
                <a:srgbClr val="1A5E99"/>
              </a:solidFill>
              <a:latin typeface="Georg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08" y="1323832"/>
            <a:ext cx="8420669" cy="0"/>
          </a:xfrm>
          <a:prstGeom prst="line">
            <a:avLst/>
          </a:prstGeom>
          <a:ln w="317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5" y="5987765"/>
            <a:ext cx="2268488" cy="6626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96" y="5662792"/>
            <a:ext cx="1287098" cy="950153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41967884"/>
              </p:ext>
            </p:extLst>
          </p:nvPr>
        </p:nvGraphicFramePr>
        <p:xfrm>
          <a:off x="456415" y="2542309"/>
          <a:ext cx="8286879" cy="344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91348" y="1571624"/>
            <a:ext cx="7994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100" dirty="0" smtClean="0">
                <a:latin typeface="+mn-lt"/>
                <a:cs typeface="Arial" pitchFamily="34" charset="0"/>
              </a:rPr>
              <a:t>Финансирование предусмотрено только  у 50% муниципальных образований</a:t>
            </a:r>
          </a:p>
        </p:txBody>
      </p:sp>
    </p:spTree>
    <p:extLst>
      <p:ext uri="{BB962C8B-B14F-4D97-AF65-F5344CB8AC3E}">
        <p14:creationId xmlns:p14="http://schemas.microsoft.com/office/powerpoint/2010/main" val="23760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54845" y="413513"/>
            <a:ext cx="8067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A5E99"/>
                </a:solidFill>
                <a:latin typeface="Georgia" pitchFamily="18" charset="0"/>
              </a:rPr>
              <a:t>Исследование – Востребованность услуг</a:t>
            </a:r>
            <a:endParaRPr lang="ru-RU" sz="2400" dirty="0">
              <a:solidFill>
                <a:srgbClr val="1A5E99"/>
              </a:solidFill>
              <a:latin typeface="Georg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08" y="1323832"/>
            <a:ext cx="8420669" cy="0"/>
          </a:xfrm>
          <a:prstGeom prst="line">
            <a:avLst/>
          </a:prstGeom>
          <a:ln w="317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21"/>
          <p:cNvSpPr>
            <a:spLocks noChangeArrowheads="1"/>
          </p:cNvSpPr>
          <p:nvPr/>
        </p:nvSpPr>
        <p:spPr bwMode="auto">
          <a:xfrm>
            <a:off x="354844" y="1380743"/>
            <a:ext cx="8789156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b="0" dirty="0" smtClean="0">
                <a:latin typeface="+mn-lt"/>
              </a:rPr>
              <a:t>Предоставление земельных участков</a:t>
            </a:r>
            <a:endParaRPr lang="ru-RU" sz="2800" b="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b="0" dirty="0" smtClean="0">
                <a:latin typeface="+mn-lt"/>
              </a:rPr>
              <a:t>Постановка на учет и зачисление в детские сады</a:t>
            </a:r>
            <a:endParaRPr lang="ru-RU" sz="2800" b="0" dirty="0">
              <a:latin typeface="+mn-lt"/>
            </a:endParaRPr>
          </a:p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b="0" dirty="0" smtClean="0">
                <a:latin typeface="+mn-lt"/>
              </a:rPr>
              <a:t>Постановка на учет граждан</a:t>
            </a:r>
            <a:r>
              <a:rPr lang="ru-RU" sz="2800" b="0" dirty="0">
                <a:latin typeface="+mn-lt"/>
              </a:rPr>
              <a:t>, нуждающихся в жилых помещениях</a:t>
            </a:r>
            <a:endParaRPr lang="ru-RU" sz="2800" b="0" dirty="0" smtClean="0">
              <a:latin typeface="+mn-lt"/>
            </a:endParaRPr>
          </a:p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b="0" dirty="0" smtClean="0">
                <a:latin typeface="+mn-lt"/>
              </a:rPr>
              <a:t>Выдача </a:t>
            </a:r>
            <a:r>
              <a:rPr lang="ru-RU" sz="2800" b="0" dirty="0">
                <a:latin typeface="+mn-lt"/>
              </a:rPr>
              <a:t>разрешений на </a:t>
            </a:r>
            <a:r>
              <a:rPr lang="ru-RU" sz="2800" b="0" dirty="0" smtClean="0">
                <a:latin typeface="+mn-lt"/>
              </a:rPr>
              <a:t>строительство</a:t>
            </a:r>
          </a:p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b="0" dirty="0" smtClean="0">
                <a:latin typeface="+mn-lt"/>
              </a:rPr>
              <a:t>Выдача архивных справок</a:t>
            </a:r>
            <a:endParaRPr lang="ru-RU" sz="2800" b="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5" y="5987765"/>
            <a:ext cx="2268488" cy="6626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96" y="5662792"/>
            <a:ext cx="1287098" cy="95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54845" y="413513"/>
            <a:ext cx="8067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A5E99"/>
                </a:solidFill>
                <a:latin typeface="Georgia" pitchFamily="18" charset="0"/>
              </a:rPr>
              <a:t>Исследование – Основные проблемы</a:t>
            </a:r>
            <a:endParaRPr lang="ru-RU" sz="2400" dirty="0">
              <a:solidFill>
                <a:srgbClr val="1A5E99"/>
              </a:solidFill>
              <a:latin typeface="Georg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08" y="1323832"/>
            <a:ext cx="8420669" cy="0"/>
          </a:xfrm>
          <a:prstGeom prst="line">
            <a:avLst/>
          </a:prstGeom>
          <a:ln w="317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21"/>
          <p:cNvSpPr>
            <a:spLocks noChangeArrowheads="1"/>
          </p:cNvSpPr>
          <p:nvPr/>
        </p:nvSpPr>
        <p:spPr bwMode="auto">
          <a:xfrm>
            <a:off x="354844" y="1380743"/>
            <a:ext cx="8789156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b="0" dirty="0" smtClean="0">
                <a:latin typeface="+mn-lt"/>
              </a:rPr>
              <a:t>Отсутствие типовых перечней услуг и регламентов</a:t>
            </a:r>
            <a:endParaRPr lang="ru-RU" sz="2800" b="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b="0" dirty="0" smtClean="0">
                <a:latin typeface="+mn-lt"/>
              </a:rPr>
              <a:t>Недостаток финансирования</a:t>
            </a:r>
            <a:endParaRPr lang="ru-RU" sz="2800" b="0" dirty="0">
              <a:latin typeface="+mn-lt"/>
            </a:endParaRPr>
          </a:p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b="0" dirty="0" smtClean="0">
                <a:latin typeface="+mn-lt"/>
              </a:rPr>
              <a:t>Несовершенство нормативного обеспечения</a:t>
            </a:r>
          </a:p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b="0" dirty="0" smtClean="0">
                <a:latin typeface="+mn-lt"/>
              </a:rPr>
              <a:t>Трудности с внедрением прикладного программного обеспечения</a:t>
            </a:r>
            <a:endParaRPr lang="ru-RU" sz="2800" b="0" dirty="0">
              <a:latin typeface="+mn-lt"/>
            </a:endParaRPr>
          </a:p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b="0" dirty="0" smtClean="0">
                <a:latin typeface="+mn-lt"/>
              </a:rPr>
              <a:t>Недостаток полномочий</a:t>
            </a:r>
          </a:p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b="0" dirty="0" smtClean="0">
                <a:latin typeface="+mn-lt"/>
              </a:rPr>
              <a:t>Отсутствие координации с регионом</a:t>
            </a:r>
            <a:endParaRPr lang="ru-RU" sz="2800" b="0" dirty="0">
              <a:latin typeface="+mn-lt"/>
            </a:endParaRPr>
          </a:p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endParaRPr lang="ru-RU" sz="2800" b="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5" y="5987765"/>
            <a:ext cx="2268488" cy="6626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96" y="5662792"/>
            <a:ext cx="1287098" cy="95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1808" y="1323832"/>
            <a:ext cx="8420669" cy="0"/>
          </a:xfrm>
          <a:prstGeom prst="line">
            <a:avLst/>
          </a:prstGeom>
          <a:ln w="317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54846" y="413513"/>
            <a:ext cx="7773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A5E99"/>
                </a:solidFill>
                <a:latin typeface="Georgia" pitchFamily="18" charset="0"/>
              </a:rPr>
              <a:t>Основные подходы</a:t>
            </a:r>
            <a:endParaRPr lang="ru-RU" sz="2400" dirty="0">
              <a:solidFill>
                <a:srgbClr val="1A5E99"/>
              </a:solidFill>
              <a:latin typeface="Georgia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42448" y="1368256"/>
            <a:ext cx="703041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0" dirty="0" smtClean="0">
                <a:latin typeface="+mn-lt"/>
                <a:cs typeface="Arial" pitchFamily="34" charset="0"/>
              </a:rPr>
              <a:t>Вертикально-интегрированные отраслевые системы</a:t>
            </a:r>
          </a:p>
          <a:p>
            <a:pPr>
              <a:spcAft>
                <a:spcPts val="1200"/>
              </a:spcAft>
            </a:pPr>
            <a:endParaRPr lang="ru-RU" sz="1050" b="0" dirty="0" smtClean="0">
              <a:latin typeface="+mn-lt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ru-RU" sz="2400" b="0" dirty="0">
              <a:latin typeface="+mn-lt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Уведомительный </a:t>
            </a:r>
            <a:r>
              <a:rPr lang="ru-R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подход при оказании </a:t>
            </a:r>
            <a:r>
              <a:rPr lang="ru-RU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услуг</a:t>
            </a:r>
          </a:p>
          <a:p>
            <a:pPr>
              <a:spcAft>
                <a:spcPts val="1200"/>
              </a:spcAft>
            </a:pPr>
            <a:endParaRPr lang="ru-RU" sz="2400" b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b="0" dirty="0" smtClean="0">
                <a:latin typeface="+mn-lt"/>
                <a:cs typeface="Arial" pitchFamily="34" charset="0"/>
              </a:rPr>
              <a:t>Объединение </a:t>
            </a:r>
            <a:r>
              <a:rPr lang="ru-RU" sz="2400" b="0" dirty="0">
                <a:latin typeface="+mn-lt"/>
                <a:cs typeface="Arial" pitchFamily="34" charset="0"/>
              </a:rPr>
              <a:t>услуг в </a:t>
            </a:r>
            <a:r>
              <a:rPr lang="ru-RU" sz="2400" b="0" dirty="0" smtClean="0">
                <a:latin typeface="+mn-lt"/>
                <a:cs typeface="Arial" pitchFamily="34" charset="0"/>
              </a:rPr>
              <a:t>комплексы</a:t>
            </a:r>
          </a:p>
          <a:p>
            <a:pPr>
              <a:spcAft>
                <a:spcPts val="1200"/>
              </a:spcAft>
            </a:pPr>
            <a:endParaRPr lang="ru-RU" sz="2400" b="0" dirty="0">
              <a:latin typeface="+mn-lt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b="0" dirty="0" smtClean="0">
                <a:latin typeface="+mn-lt"/>
                <a:cs typeface="Arial" pitchFamily="34" charset="0"/>
              </a:rPr>
              <a:t>Оперативный учет оказанных услуг </a:t>
            </a:r>
          </a:p>
          <a:p>
            <a:pPr>
              <a:spcAft>
                <a:spcPts val="1200"/>
              </a:spcAft>
            </a:pPr>
            <a:endParaRPr lang="ru-RU" sz="2400" b="0" dirty="0" smtClean="0">
              <a:latin typeface="+mn-lt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b="0" dirty="0" smtClean="0">
                <a:latin typeface="+mn-lt"/>
                <a:cs typeface="Arial" pitchFamily="34" charset="0"/>
              </a:rPr>
              <a:t>Современные </a:t>
            </a:r>
            <a:r>
              <a:rPr lang="ru-RU" sz="2400" b="0" dirty="0">
                <a:latin typeface="+mn-lt"/>
                <a:cs typeface="Arial" pitchFamily="34" charset="0"/>
              </a:rPr>
              <a:t>способы </a:t>
            </a:r>
            <a:r>
              <a:rPr lang="ru-RU" sz="2400" b="0" dirty="0" smtClean="0">
                <a:latin typeface="+mn-lt"/>
                <a:cs typeface="Arial" pitchFamily="34" charset="0"/>
              </a:rPr>
              <a:t>информирования</a:t>
            </a:r>
            <a:r>
              <a:rPr lang="ru-RU" sz="2400" b="0" dirty="0">
                <a:latin typeface="+mn-lt"/>
                <a:cs typeface="Arial" pitchFamily="34" charset="0"/>
              </a:rPr>
              <a:t> </a:t>
            </a:r>
            <a:r>
              <a:rPr lang="ru-RU" sz="2400" b="0" dirty="0" smtClean="0">
                <a:latin typeface="+mn-lt"/>
                <a:cs typeface="Arial" pitchFamily="34" charset="0"/>
              </a:rPr>
              <a:t>об услугах и о результатах оказания, популяризация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50406696"/>
              </p:ext>
            </p:extLst>
          </p:nvPr>
        </p:nvGraphicFramePr>
        <p:xfrm>
          <a:off x="118250" y="1509156"/>
          <a:ext cx="1464860" cy="636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Picture 6" descr="F:\Загрузки\spellcheck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66" y="4626857"/>
            <a:ext cx="894020" cy="89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71007" y="3516360"/>
            <a:ext cx="1172889" cy="938730"/>
            <a:chOff x="302767" y="3489063"/>
            <a:chExt cx="1215066" cy="972487"/>
          </a:xfrm>
        </p:grpSpPr>
        <p:sp>
          <p:nvSpPr>
            <p:cNvPr id="44" name="Стрелка вниз 58"/>
            <p:cNvSpPr>
              <a:spLocks noChangeArrowheads="1"/>
            </p:cNvSpPr>
            <p:nvPr/>
          </p:nvSpPr>
          <p:spPr bwMode="auto">
            <a:xfrm rot="7200000">
              <a:off x="1163147" y="4016950"/>
              <a:ext cx="45458" cy="355801"/>
            </a:xfrm>
            <a:prstGeom prst="downArrow">
              <a:avLst>
                <a:gd name="adj1" fmla="val 50000"/>
                <a:gd name="adj2" fmla="val 50011"/>
              </a:avLst>
            </a:prstGeom>
            <a:solidFill>
              <a:srgbClr val="759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45" name="Стрелка вниз 58"/>
            <p:cNvSpPr>
              <a:spLocks noChangeArrowheads="1"/>
            </p:cNvSpPr>
            <p:nvPr/>
          </p:nvSpPr>
          <p:spPr bwMode="auto">
            <a:xfrm rot="5400000">
              <a:off x="1205616" y="3782479"/>
              <a:ext cx="45458" cy="347878"/>
            </a:xfrm>
            <a:prstGeom prst="downArrow">
              <a:avLst>
                <a:gd name="adj1" fmla="val 50000"/>
                <a:gd name="adj2" fmla="val 50011"/>
              </a:avLst>
            </a:prstGeom>
            <a:solidFill>
              <a:srgbClr val="759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46" name="Стрелка вниз 58"/>
            <p:cNvSpPr>
              <a:spLocks noChangeArrowheads="1"/>
            </p:cNvSpPr>
            <p:nvPr/>
          </p:nvSpPr>
          <p:spPr bwMode="auto">
            <a:xfrm rot="3600000">
              <a:off x="1201324" y="3415698"/>
              <a:ext cx="40113" cy="476098"/>
            </a:xfrm>
            <a:prstGeom prst="downArrow">
              <a:avLst>
                <a:gd name="adj1" fmla="val 50000"/>
                <a:gd name="adj2" fmla="val 50011"/>
              </a:avLst>
            </a:prstGeom>
            <a:solidFill>
              <a:srgbClr val="759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ru-RU"/>
            </a:p>
          </p:txBody>
        </p:sp>
        <p:pic>
          <p:nvPicPr>
            <p:cNvPr id="47" name="Рисунок 80" descr="32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06" y="3623372"/>
              <a:ext cx="579484" cy="579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566" y="3489063"/>
              <a:ext cx="220718" cy="296995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6615" y="3622155"/>
              <a:ext cx="220718" cy="296995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2554" y="3819287"/>
              <a:ext cx="220718" cy="29699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115" y="4061983"/>
              <a:ext cx="220718" cy="296995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757" y="4164555"/>
              <a:ext cx="220718" cy="296995"/>
            </a:xfrm>
            <a:prstGeom prst="rect">
              <a:avLst/>
            </a:prstGeom>
          </p:spPr>
        </p:pic>
        <p:pic>
          <p:nvPicPr>
            <p:cNvPr id="53" name="Рисунок 77" descr="30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67" y="3711642"/>
              <a:ext cx="322834" cy="473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Рисунок 57" descr="28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85728" y="3946746"/>
              <a:ext cx="196893" cy="18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Рисунок 57" descr="28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85728" y="3743708"/>
              <a:ext cx="196893" cy="18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339928" y="2624440"/>
            <a:ext cx="1227879" cy="606110"/>
            <a:chOff x="380872" y="2624440"/>
            <a:chExt cx="1227879" cy="606110"/>
          </a:xfrm>
        </p:grpSpPr>
        <p:grpSp>
          <p:nvGrpSpPr>
            <p:cNvPr id="23" name="Группа 20"/>
            <p:cNvGrpSpPr>
              <a:grpSpLocks/>
            </p:cNvGrpSpPr>
            <p:nvPr/>
          </p:nvGrpSpPr>
          <p:grpSpPr bwMode="auto">
            <a:xfrm>
              <a:off x="1079510" y="2668863"/>
              <a:ext cx="529241" cy="522589"/>
              <a:chOff x="5497499" y="4107662"/>
              <a:chExt cx="833524" cy="928694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pic>
            <p:nvPicPr>
              <p:cNvPr id="24" name="Picture 5" descr="C:\Documents and Settings\dkleymenov\My Documents\My Pictures\Организатор клипов (Microsoft)\j0432623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3251" y="4107662"/>
                <a:ext cx="244824" cy="285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3" descr="C:\Documents and Settings\dkleymenov\My Documents\My Pictures\Организатор клипов (Microsoft)\j0433939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7499" y="4107662"/>
                <a:ext cx="285752" cy="285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4" descr="C:\Documents and Settings\dkleymenov\My Documents\My Pictures\Организатор клипов (Microsoft)\j0433954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0422" y="4107666"/>
                <a:ext cx="285753" cy="285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4" descr="C:\Documents and Settings\dkleymenov\My Documents\My Pictures\Организатор клипов (Microsoft)\j0434894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8937" y="4281739"/>
                <a:ext cx="419096" cy="468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5" descr="C:\Documents and Settings\dkleymenov\My Documents\My Pictures\Организатор клипов (Microsoft)\j0433932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8414" y="4286256"/>
                <a:ext cx="482609" cy="482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6" descr="C:\Documents and Settings\dkleymenov\My Documents\My Pictures\Организатор клипов (Microsoft)\j0433954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6951" y="4464851"/>
                <a:ext cx="571505" cy="571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8" name="Рисунок 57" descr="28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94638" y="2704521"/>
              <a:ext cx="196893" cy="18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Рисунок 80" descr="32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72" y="2624440"/>
              <a:ext cx="301310" cy="30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Рисунок 57" descr="28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18460" y="2856921"/>
              <a:ext cx="196893" cy="18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Рисунок 80" descr="32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94" y="2776840"/>
              <a:ext cx="301310" cy="30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Рисунок 57" descr="28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47045" y="3009321"/>
              <a:ext cx="196893" cy="18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Рисунок 80" descr="32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79" y="2929240"/>
              <a:ext cx="301310" cy="30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7" y="5683724"/>
            <a:ext cx="1229057" cy="9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1808" y="1323832"/>
            <a:ext cx="8420669" cy="0"/>
          </a:xfrm>
          <a:prstGeom prst="line">
            <a:avLst/>
          </a:prstGeom>
          <a:ln w="317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54845" y="413513"/>
            <a:ext cx="83660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A5E99"/>
                </a:solidFill>
                <a:latin typeface="Georgia" pitchFamily="18" charset="0"/>
              </a:rPr>
              <a:t>Всероссийский опрос 2013</a:t>
            </a:r>
            <a:endParaRPr lang="ru-RU" sz="2400" dirty="0">
              <a:solidFill>
                <a:srgbClr val="1A5E99"/>
              </a:solidFill>
              <a:latin typeface="Georgia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2370" y="1368806"/>
            <a:ext cx="8698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В каких сферах электронное правительство наиболее эффективно для решения проблем?</a:t>
            </a:r>
            <a:endParaRPr lang="ru-RU" sz="2400" b="0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Рисунок 8" descr="Описание: C:\Documents and Settings\trooper\Рабочий стол\44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02" y="5608975"/>
            <a:ext cx="9048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5" y="5987765"/>
            <a:ext cx="2268488" cy="66261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32090917"/>
              </p:ext>
            </p:extLst>
          </p:nvPr>
        </p:nvGraphicFramePr>
        <p:xfrm>
          <a:off x="354845" y="2199803"/>
          <a:ext cx="8557143" cy="392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38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1808" y="1323832"/>
            <a:ext cx="8420669" cy="0"/>
          </a:xfrm>
          <a:prstGeom prst="line">
            <a:avLst/>
          </a:prstGeom>
          <a:ln w="317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54845" y="413513"/>
            <a:ext cx="83660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A5E99"/>
                </a:solidFill>
                <a:latin typeface="Georgia" pitchFamily="18" charset="0"/>
              </a:rPr>
              <a:t>Всероссийский опрос 2013</a:t>
            </a:r>
            <a:endParaRPr lang="ru-RU" sz="2400" dirty="0">
              <a:solidFill>
                <a:srgbClr val="1A5E99"/>
              </a:solidFill>
              <a:latin typeface="Georgia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2370" y="1368806"/>
            <a:ext cx="9121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Как  Вы считаете, стоит или не стоит уже сегодня вести более активное информационное освещение реализации </a:t>
            </a: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проект</a:t>
            </a: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электронного правительство?  </a:t>
            </a: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(в % от числа опрошенных)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066494"/>
              </p:ext>
            </p:extLst>
          </p:nvPr>
        </p:nvGraphicFramePr>
        <p:xfrm>
          <a:off x="286598" y="2647665"/>
          <a:ext cx="8536218" cy="3442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Диаграмма" r:id="rId4" imgW="5938019" imgH="2365453" progId="Excel.Chart.8">
                  <p:embed/>
                </p:oleObj>
              </mc:Choice>
              <mc:Fallback>
                <p:oleObj name="Диаграмма" r:id="rId4" imgW="5938019" imgH="2365453" progId="Excel.Chart.8">
                  <p:embed/>
                  <p:pic>
                    <p:nvPicPr>
                      <p:cNvPr id="0" name="Диаграмма 1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-53" b="-53"/>
                      <a:stretch>
                        <a:fillRect/>
                      </a:stretch>
                    </p:blipFill>
                    <p:spPr bwMode="auto">
                      <a:xfrm>
                        <a:off x="286598" y="2647665"/>
                        <a:ext cx="8536218" cy="3442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5" y="5987765"/>
            <a:ext cx="2268488" cy="662610"/>
          </a:xfrm>
          <a:prstGeom prst="rect">
            <a:avLst/>
          </a:prstGeom>
        </p:spPr>
      </p:pic>
      <p:pic>
        <p:nvPicPr>
          <p:cNvPr id="10" name="Рисунок 8" descr="Описание: C:\Documents and Settings\trooper\Рабочий стол\444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02" y="5608975"/>
            <a:ext cx="9048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0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1069" y="1312356"/>
            <a:ext cx="88432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 smtClean="0">
                <a:latin typeface="+mn-lt"/>
              </a:rPr>
              <a:t>Стратегия развития информационного общества</a:t>
            </a:r>
          </a:p>
          <a:p>
            <a:pPr lvl="3">
              <a:spcBef>
                <a:spcPts val="1200"/>
              </a:spcBef>
            </a:pPr>
            <a:r>
              <a:rPr lang="ru-RU" sz="2000" b="0" i="1" dirty="0" smtClean="0">
                <a:latin typeface="Arial" pitchFamily="34" charset="0"/>
                <a:cs typeface="Arial" pitchFamily="34" charset="0"/>
              </a:rPr>
              <a:t>(Утверждена Президентом РФ)</a:t>
            </a:r>
          </a:p>
          <a:p>
            <a:pPr lvl="3">
              <a:spcBef>
                <a:spcPts val="1200"/>
              </a:spcBef>
            </a:pPr>
            <a:r>
              <a:rPr lang="ru-RU" sz="2000" b="0" dirty="0">
                <a:latin typeface="Arial" pitchFamily="34" charset="0"/>
                <a:cs typeface="Arial" pitchFamily="34" charset="0"/>
              </a:rPr>
              <a:t>100% госуслуг в электронном виде к 2015 </a:t>
            </a: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году</a:t>
            </a:r>
            <a:endParaRPr lang="ru-RU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54845" y="413513"/>
            <a:ext cx="8067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A5E99"/>
                </a:solidFill>
                <a:latin typeface="Georgia" pitchFamily="18" charset="0"/>
              </a:rPr>
              <a:t>Целевые показатели и ориентиры</a:t>
            </a:r>
            <a:endParaRPr lang="ru-RU" sz="2400" dirty="0">
              <a:solidFill>
                <a:srgbClr val="1A5E99"/>
              </a:solidFill>
              <a:latin typeface="Georg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08" y="1323832"/>
            <a:ext cx="8420669" cy="0"/>
          </a:xfrm>
          <a:prstGeom prst="line">
            <a:avLst/>
          </a:prstGeom>
          <a:ln w="317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1069" y="4152172"/>
            <a:ext cx="88432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 smtClean="0">
                <a:latin typeface="+mn-lt"/>
              </a:rPr>
              <a:t>Указ Президента Российской Федерации №601</a:t>
            </a:r>
          </a:p>
          <a:p>
            <a:pPr lvl="3">
              <a:spcBef>
                <a:spcPts val="1200"/>
              </a:spcBef>
            </a:pPr>
            <a:r>
              <a:rPr lang="ru-RU" sz="2000" b="0" dirty="0" smtClean="0"/>
              <a:t>«доля </a:t>
            </a:r>
            <a:r>
              <a:rPr lang="ru-RU" sz="2000" b="0" dirty="0"/>
              <a:t>граждан, использующих механизм получения государственных и муниципальных услуг в электронной форме, к 2018 году - не менее </a:t>
            </a:r>
            <a:r>
              <a:rPr lang="ru-RU" sz="2000" b="0" dirty="0" smtClean="0"/>
              <a:t>70»</a:t>
            </a:r>
            <a:endParaRPr lang="ru-RU" sz="1600" b="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5" y="4630954"/>
            <a:ext cx="1129356" cy="1596980"/>
          </a:xfrm>
          <a:prstGeom prst="rect">
            <a:avLst/>
          </a:prstGeom>
        </p:spPr>
      </p:pic>
      <p:pic>
        <p:nvPicPr>
          <p:cNvPr id="18" name="Picture 2" descr="G:\Файлы\Работа\rostelekom\slide-14\smev-presentation-11-gd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821891"/>
            <a:ext cx="1087150" cy="141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1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1808" y="1323832"/>
            <a:ext cx="8420669" cy="0"/>
          </a:xfrm>
          <a:prstGeom prst="line">
            <a:avLst/>
          </a:prstGeom>
          <a:ln w="317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54845" y="413513"/>
            <a:ext cx="83660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A5E99"/>
                </a:solidFill>
                <a:latin typeface="Georgia" pitchFamily="18" charset="0"/>
              </a:rPr>
              <a:t>Всероссийский опрос 2013</a:t>
            </a:r>
            <a:endParaRPr lang="ru-RU" sz="2400" dirty="0">
              <a:solidFill>
                <a:srgbClr val="1A5E99"/>
              </a:solidFill>
              <a:latin typeface="Georgia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2370" y="1368806"/>
            <a:ext cx="9121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Вы лично поддерживаете или не поддерживаете идею создания </a:t>
            </a:r>
            <a:br>
              <a:rPr lang="ru-RU" sz="2400" b="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в России </a:t>
            </a: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электронного </a:t>
            </a: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правительства?</a:t>
            </a: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3495970849"/>
              </p:ext>
            </p:extLst>
          </p:nvPr>
        </p:nvGraphicFramePr>
        <p:xfrm>
          <a:off x="0" y="2199803"/>
          <a:ext cx="9143999" cy="4299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8" descr="Описание: C:\Documents and Settings\trooper\Рабочий стол\44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02" y="5608975"/>
            <a:ext cx="9048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5" y="5987765"/>
            <a:ext cx="2268488" cy="66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18" y="15920"/>
            <a:ext cx="9144000" cy="6858000"/>
          </a:xfrm>
          <a:prstGeom prst="rect">
            <a:avLst/>
          </a:prstGeom>
          <a:solidFill>
            <a:srgbClr val="1D5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59275" y="1977802"/>
            <a:ext cx="8127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61665" y="2661631"/>
            <a:ext cx="8420669" cy="0"/>
          </a:xfrm>
          <a:prstGeom prst="line">
            <a:avLst/>
          </a:prstGeom>
          <a:ln w="190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06717" y="2697778"/>
            <a:ext cx="8127525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Руководитель Экспертного центра</a:t>
            </a: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Павел </a:t>
            </a:r>
            <a:r>
              <a:rPr lang="ru-RU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Хилов</a:t>
            </a: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sz="3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www.d-russia.ru</a:t>
            </a:r>
            <a:endParaRPr lang="ru-RU" sz="3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p.khilov@d-russia.ru</a:t>
            </a:r>
          </a:p>
        </p:txBody>
      </p:sp>
      <p:pic>
        <p:nvPicPr>
          <p:cNvPr id="9" name="Picture 3" descr="D:\Dropbox\ЭЦ\Доработка сайта\логотип_с_фоном.t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3B5E7E"/>
              </a:clrFrom>
              <a:clrTo>
                <a:srgbClr val="3B5E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t="-2" r="221" b="1490"/>
          <a:stretch/>
        </p:blipFill>
        <p:spPr bwMode="auto">
          <a:xfrm>
            <a:off x="360947" y="405220"/>
            <a:ext cx="4199151" cy="10519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12507" y="6451885"/>
            <a:ext cx="2133600" cy="365125"/>
          </a:xfrm>
        </p:spPr>
        <p:txBody>
          <a:bodyPr/>
          <a:lstStyle/>
          <a:p>
            <a:pPr>
              <a:defRPr/>
            </a:pPr>
            <a:fld id="{8D6E1011-FF58-4E20-8951-3D10BBF01E05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22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808" y="1323832"/>
            <a:ext cx="8420669" cy="0"/>
          </a:xfrm>
          <a:prstGeom prst="line">
            <a:avLst/>
          </a:prstGeom>
          <a:ln w="317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54846" y="413513"/>
            <a:ext cx="7773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A5E99"/>
                </a:solidFill>
                <a:latin typeface="Georgia" pitchFamily="18" charset="0"/>
              </a:rPr>
              <a:t>Приоритетные направления и принципы</a:t>
            </a:r>
            <a:endParaRPr lang="ru-RU" sz="2400" dirty="0">
              <a:solidFill>
                <a:srgbClr val="1A5E99"/>
              </a:solidFill>
              <a:latin typeface="Georgia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80812" y="1999549"/>
            <a:ext cx="50664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0" dirty="0" smtClean="0">
                <a:latin typeface="+mn-lt"/>
                <a:cs typeface="Arial" pitchFamily="34" charset="0"/>
              </a:rPr>
              <a:t>Образование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0" dirty="0" smtClean="0">
                <a:latin typeface="+mn-lt"/>
                <a:cs typeface="Arial" pitchFamily="34" charset="0"/>
              </a:rPr>
              <a:t>Здравоохранение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0" dirty="0" smtClean="0">
                <a:latin typeface="+mn-lt"/>
                <a:cs typeface="Arial" pitchFamily="34" charset="0"/>
              </a:rPr>
              <a:t>ЖКХ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0" dirty="0" smtClean="0">
                <a:latin typeface="+mn-lt"/>
                <a:cs typeface="Arial" pitchFamily="34" charset="0"/>
              </a:rPr>
              <a:t>Социальная поддержка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0" dirty="0" smtClean="0">
                <a:latin typeface="+mn-lt"/>
                <a:cs typeface="Arial" pitchFamily="34" charset="0"/>
              </a:rPr>
              <a:t>Безопасность</a:t>
            </a:r>
            <a:endParaRPr lang="ru-RU" sz="2000" b="0" dirty="0">
              <a:latin typeface="+mn-lt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1" y="1640817"/>
            <a:ext cx="3451001" cy="48801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40" y="5020651"/>
            <a:ext cx="1000314" cy="13939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80812" y="4619492"/>
            <a:ext cx="52631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ru-RU" sz="2000" b="0" dirty="0" smtClean="0">
                <a:latin typeface="+mn-lt"/>
                <a:cs typeface="Arial" pitchFamily="34" charset="0"/>
              </a:rPr>
              <a:t>Сокращение времени оказания услуги</a:t>
            </a:r>
          </a:p>
          <a:p>
            <a:pPr marL="342900" lvl="1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ru-RU" sz="2000" b="0" dirty="0" smtClean="0">
                <a:latin typeface="+mn-lt"/>
                <a:cs typeface="Arial" pitchFamily="34" charset="0"/>
              </a:rPr>
              <a:t>Минимизация числа личных посещений</a:t>
            </a:r>
          </a:p>
          <a:p>
            <a:pPr marL="342900" lvl="1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ru-RU" sz="2000" b="0" dirty="0" smtClean="0">
                <a:latin typeface="+mn-lt"/>
                <a:cs typeface="Arial" pitchFamily="34" charset="0"/>
              </a:rPr>
              <a:t>Исключение требования лишних документов</a:t>
            </a:r>
            <a:endParaRPr lang="ru-RU" sz="2000" b="0" dirty="0">
              <a:latin typeface="+mn-lt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01931" y="4218509"/>
            <a:ext cx="2533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ПРИНЦИПЫ: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99783" y="1537529"/>
            <a:ext cx="2533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НАПРАВЛЕНИЯ: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7" y="5020650"/>
            <a:ext cx="2073327" cy="13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1069" y="1312356"/>
            <a:ext cx="884320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 smtClean="0">
                <a:latin typeface="+mn-lt"/>
              </a:rPr>
              <a:t>4 900 000 пользователей (3,5% населения)</a:t>
            </a:r>
          </a:p>
          <a:p>
            <a:pPr>
              <a:spcBef>
                <a:spcPts val="1200"/>
              </a:spcBef>
            </a:pPr>
            <a:r>
              <a:rPr lang="ru-RU" sz="2800" dirty="0" smtClean="0">
                <a:latin typeface="+mn-lt"/>
              </a:rPr>
              <a:t>                            </a:t>
            </a:r>
            <a:r>
              <a:rPr lang="ru-RU" sz="3200" dirty="0" smtClean="0">
                <a:solidFill>
                  <a:srgbClr val="00B050"/>
                </a:solidFill>
                <a:latin typeface="+mn-lt"/>
              </a:rPr>
              <a:t>Рост за год – в 3,3 раза</a:t>
            </a:r>
          </a:p>
          <a:p>
            <a:pPr lvl="5">
              <a:spcBef>
                <a:spcPts val="1200"/>
              </a:spcBef>
            </a:pPr>
            <a:r>
              <a:rPr lang="ru-RU" sz="2400" dirty="0" smtClean="0">
                <a:latin typeface="+mn-lt"/>
              </a:rPr>
              <a:t>300</a:t>
            </a:r>
            <a:r>
              <a:rPr lang="ru-RU" sz="2400" b="0" dirty="0" smtClean="0">
                <a:latin typeface="+mn-lt"/>
              </a:rPr>
              <a:t> </a:t>
            </a:r>
            <a:r>
              <a:rPr lang="ru-RU" sz="2000" b="0" dirty="0" smtClean="0">
                <a:latin typeface="+mn-lt"/>
              </a:rPr>
              <a:t>федеральных электронных услуг</a:t>
            </a:r>
          </a:p>
          <a:p>
            <a:pPr lvl="5">
              <a:spcBef>
                <a:spcPts val="1200"/>
              </a:spcBef>
            </a:pPr>
            <a:r>
              <a:rPr lang="ru-RU" sz="2400" dirty="0" smtClean="0">
                <a:latin typeface="+mn-lt"/>
              </a:rPr>
              <a:t>4000</a:t>
            </a:r>
            <a:r>
              <a:rPr lang="ru-RU" sz="2000" b="0" dirty="0" smtClean="0">
                <a:latin typeface="+mn-lt"/>
              </a:rPr>
              <a:t> региональных электронных услуг (68 регионов)</a:t>
            </a:r>
          </a:p>
          <a:p>
            <a:pPr lvl="5">
              <a:spcBef>
                <a:spcPts val="1200"/>
              </a:spcBef>
            </a:pPr>
            <a:r>
              <a:rPr lang="ru-RU" sz="2400" dirty="0" smtClean="0">
                <a:latin typeface="+mn-lt"/>
              </a:rPr>
              <a:t>2000</a:t>
            </a:r>
            <a:r>
              <a:rPr lang="ru-RU" sz="2400" b="0" dirty="0" smtClean="0">
                <a:latin typeface="+mn-lt"/>
              </a:rPr>
              <a:t> </a:t>
            </a:r>
            <a:r>
              <a:rPr lang="ru-RU" sz="2000" b="0" dirty="0" smtClean="0">
                <a:latin typeface="+mn-lt"/>
              </a:rPr>
              <a:t>муниципальных </a:t>
            </a:r>
            <a:r>
              <a:rPr lang="ru-RU" sz="2000" b="0" dirty="0">
                <a:latin typeface="+mn-lt"/>
              </a:rPr>
              <a:t>электронных </a:t>
            </a:r>
            <a:r>
              <a:rPr lang="ru-RU" sz="2000" b="0" dirty="0" smtClean="0">
                <a:latin typeface="+mn-lt"/>
              </a:rPr>
              <a:t>услуг</a:t>
            </a:r>
            <a:r>
              <a:rPr lang="en-US" sz="2000" b="0" dirty="0" smtClean="0">
                <a:latin typeface="+mn-lt"/>
              </a:rPr>
              <a:t> (43 </a:t>
            </a:r>
            <a:r>
              <a:rPr lang="ru-RU" sz="2000" b="0" dirty="0" smtClean="0">
                <a:latin typeface="+mn-lt"/>
              </a:rPr>
              <a:t>региона)</a:t>
            </a:r>
            <a:endParaRPr lang="ru-RU" sz="2000" b="0" dirty="0">
              <a:latin typeface="+mn-lt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54845" y="413513"/>
            <a:ext cx="8067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A5E99"/>
                </a:solidFill>
                <a:latin typeface="Georgia" pitchFamily="18" charset="0"/>
              </a:rPr>
              <a:t>Единый портал </a:t>
            </a:r>
            <a:r>
              <a:rPr lang="ru-RU" sz="2400" dirty="0" smtClean="0">
                <a:solidFill>
                  <a:srgbClr val="1A5E99"/>
                </a:solidFill>
                <a:latin typeface="Georgia" pitchFamily="18" charset="0"/>
              </a:rPr>
              <a:t>госуслуг - текущие </a:t>
            </a:r>
            <a:r>
              <a:rPr lang="ru-RU" sz="2400" dirty="0">
                <a:solidFill>
                  <a:srgbClr val="1A5E99"/>
                </a:solidFill>
                <a:latin typeface="Georgia" pitchFamily="18" charset="0"/>
              </a:rPr>
              <a:t>результаты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08" y="1323832"/>
            <a:ext cx="8420669" cy="0"/>
          </a:xfrm>
          <a:prstGeom prst="line">
            <a:avLst/>
          </a:prstGeom>
          <a:ln w="317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2" y="2015985"/>
            <a:ext cx="1951629" cy="15905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1069" y="4152172"/>
            <a:ext cx="88432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>
                <a:latin typeface="+mn-lt"/>
              </a:rPr>
              <a:t>В</a:t>
            </a:r>
            <a:r>
              <a:rPr lang="ru-RU" sz="2800" dirty="0" smtClean="0">
                <a:latin typeface="+mn-lt"/>
              </a:rPr>
              <a:t> 2013 году </a:t>
            </a:r>
            <a:r>
              <a:rPr lang="ru-RU" sz="2800" u="sng" dirty="0" smtClean="0">
                <a:latin typeface="+mn-lt"/>
              </a:rPr>
              <a:t>оказано</a:t>
            </a:r>
            <a:r>
              <a:rPr lang="ru-RU" sz="2800" dirty="0" smtClean="0">
                <a:latin typeface="+mn-lt"/>
              </a:rPr>
              <a:t> в электронном виде</a:t>
            </a:r>
            <a:endParaRPr lang="ru-RU" sz="2800" dirty="0">
              <a:latin typeface="+mn-lt"/>
            </a:endParaRPr>
          </a:p>
          <a:p>
            <a:pPr lvl="5">
              <a:spcBef>
                <a:spcPts val="1200"/>
              </a:spcBef>
            </a:pPr>
            <a:r>
              <a:rPr lang="ru-RU" sz="2800" dirty="0" smtClean="0"/>
              <a:t>5 700 000</a:t>
            </a:r>
            <a:r>
              <a:rPr lang="ru-RU" sz="2800" b="0" dirty="0" smtClean="0"/>
              <a:t> </a:t>
            </a:r>
            <a:r>
              <a:rPr lang="ru-RU" sz="2300" b="0" dirty="0" smtClean="0"/>
              <a:t>федеральных </a:t>
            </a:r>
            <a:r>
              <a:rPr lang="ru-RU" sz="2300" b="0" dirty="0"/>
              <a:t>электронных услуг</a:t>
            </a:r>
          </a:p>
          <a:p>
            <a:pPr lvl="5">
              <a:spcBef>
                <a:spcPts val="1200"/>
              </a:spcBef>
            </a:pPr>
            <a:r>
              <a:rPr lang="ru-RU" sz="2400" dirty="0" smtClean="0"/>
              <a:t>22 300</a:t>
            </a:r>
            <a:r>
              <a:rPr lang="ru-RU" sz="2400" b="0" dirty="0" smtClean="0"/>
              <a:t> </a:t>
            </a:r>
            <a:r>
              <a:rPr lang="ru-RU" sz="2000" b="0" dirty="0" smtClean="0"/>
              <a:t>региональных электронных услуг</a:t>
            </a:r>
            <a:endParaRPr lang="ru-RU" sz="2000" b="0" dirty="0" smtClean="0">
              <a:latin typeface="+mn-lt"/>
            </a:endParaRPr>
          </a:p>
          <a:p>
            <a:pPr lvl="5">
              <a:spcBef>
                <a:spcPts val="1200"/>
              </a:spcBef>
            </a:pPr>
            <a:r>
              <a:rPr lang="ru-RU" sz="2000" dirty="0" smtClean="0"/>
              <a:t>2 500</a:t>
            </a:r>
            <a:r>
              <a:rPr lang="ru-RU" sz="2000" b="0" dirty="0" smtClean="0"/>
              <a:t> </a:t>
            </a:r>
            <a:r>
              <a:rPr lang="ru-RU" sz="1800" b="0" dirty="0" smtClean="0"/>
              <a:t>муниципальных </a:t>
            </a:r>
            <a:r>
              <a:rPr lang="ru-RU" sz="1800" b="0" dirty="0"/>
              <a:t>электронных </a:t>
            </a:r>
            <a:r>
              <a:rPr lang="ru-RU" sz="1800" b="0" dirty="0" smtClean="0"/>
              <a:t>услуг</a:t>
            </a:r>
            <a:endParaRPr lang="ru-RU" sz="2000" b="0" dirty="0" smtClean="0">
              <a:latin typeface="+mn-lt"/>
            </a:endParaRPr>
          </a:p>
          <a:p>
            <a:pPr>
              <a:spcBef>
                <a:spcPts val="1200"/>
              </a:spcBef>
            </a:pPr>
            <a:endParaRPr lang="ru-RU" sz="2000" b="0" dirty="0"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2" y="4805751"/>
            <a:ext cx="1400155" cy="10151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20700" dist="35921" dir="2700000" algn="ctr" rotWithShape="0">
              <a:schemeClr val="bg2">
                <a:alpha val="79000"/>
              </a:scheme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0" y="4960672"/>
            <a:ext cx="1489455" cy="8278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20700" dist="35921" dir="2700000" algn="ctr" rotWithShape="0">
              <a:schemeClr val="bg2">
                <a:alpha val="79000"/>
              </a:scheme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1" y="5099111"/>
            <a:ext cx="1364403" cy="9186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20700" dist="35921" dir="2700000" algn="ctr" rotWithShape="0">
              <a:schemeClr val="bg2">
                <a:alpha val="79000"/>
              </a:scheme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74" y="5249552"/>
            <a:ext cx="1489455" cy="8278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20700" dist="35921" dir="2700000" algn="ctr" rotWithShape="0">
              <a:schemeClr val="bg2">
                <a:alpha val="79000"/>
              </a:scheme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0" y="5401952"/>
            <a:ext cx="1489455" cy="8278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20700" dist="35921" dir="2700000" algn="ctr" rotWithShape="0">
              <a:schemeClr val="bg2">
                <a:alpha val="79000"/>
              </a:scheme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8" y="5564959"/>
            <a:ext cx="1489455" cy="8278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20700" dist="35921" dir="2700000" algn="ctr" rotWithShape="0">
              <a:schemeClr val="bg2">
                <a:alpha val="79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74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54844" y="413513"/>
            <a:ext cx="87891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A5E99"/>
                </a:solidFill>
                <a:latin typeface="Georgia" pitchFamily="18" charset="0"/>
              </a:rPr>
              <a:t>Доля пользователей электронных услуг </a:t>
            </a:r>
          </a:p>
          <a:p>
            <a:r>
              <a:rPr lang="ru-RU" sz="2400" dirty="0" smtClean="0">
                <a:solidFill>
                  <a:srgbClr val="1A5E99"/>
                </a:solidFill>
                <a:latin typeface="Georgia" pitchFamily="18" charset="0"/>
              </a:rPr>
              <a:t>(ЕСИА - сентябрь 2013)</a:t>
            </a:r>
            <a:endParaRPr lang="ru-RU" sz="2400" dirty="0">
              <a:solidFill>
                <a:srgbClr val="1A5E99"/>
              </a:solidFill>
              <a:latin typeface="Georg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08" y="1323832"/>
            <a:ext cx="8420669" cy="0"/>
          </a:xfrm>
          <a:prstGeom prst="line">
            <a:avLst/>
          </a:prstGeom>
          <a:ln w="317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1748627" y="1274422"/>
            <a:ext cx="6907372" cy="3837268"/>
            <a:chOff x="-2009731" y="-401104"/>
            <a:chExt cx="13163462" cy="7660209"/>
          </a:xfrm>
        </p:grpSpPr>
        <p:sp>
          <p:nvSpPr>
            <p:cNvPr id="16" name="Карачаево - Черкесская Республика"/>
            <p:cNvSpPr/>
            <p:nvPr/>
          </p:nvSpPr>
          <p:spPr>
            <a:xfrm>
              <a:off x="-1806531" y="6001131"/>
              <a:ext cx="286018" cy="239866"/>
            </a:xfrm>
            <a:custGeom>
              <a:avLst/>
              <a:gdLst/>
              <a:ahLst/>
              <a:cxnLst/>
              <a:rect l="0" t="0" r="0" b="0"/>
              <a:pathLst>
                <a:path w="266968" h="239866">
                  <a:moveTo>
                    <a:pt x="135458" y="239865"/>
                  </a:moveTo>
                  <a:lnTo>
                    <a:pt x="135458" y="239865"/>
                  </a:lnTo>
                  <a:lnTo>
                    <a:pt x="135458" y="239865"/>
                  </a:lnTo>
                  <a:lnTo>
                    <a:pt x="103708" y="225032"/>
                  </a:lnTo>
                  <a:lnTo>
                    <a:pt x="57150" y="193282"/>
                  </a:lnTo>
                  <a:lnTo>
                    <a:pt x="42329" y="142482"/>
                  </a:lnTo>
                  <a:lnTo>
                    <a:pt x="10579" y="93815"/>
                  </a:lnTo>
                  <a:lnTo>
                    <a:pt x="0" y="51473"/>
                  </a:lnTo>
                  <a:lnTo>
                    <a:pt x="25667" y="25806"/>
                  </a:lnTo>
                  <a:lnTo>
                    <a:pt x="55829" y="21044"/>
                  </a:lnTo>
                  <a:lnTo>
                    <a:pt x="76860" y="0"/>
                  </a:lnTo>
                  <a:lnTo>
                    <a:pt x="97892" y="0"/>
                  </a:lnTo>
                  <a:lnTo>
                    <a:pt x="109804" y="25806"/>
                  </a:lnTo>
                  <a:lnTo>
                    <a:pt x="128054" y="52794"/>
                  </a:lnTo>
                  <a:lnTo>
                    <a:pt x="169329" y="52794"/>
                  </a:lnTo>
                  <a:lnTo>
                    <a:pt x="201079" y="13106"/>
                  </a:lnTo>
                  <a:lnTo>
                    <a:pt x="226479" y="21044"/>
                  </a:lnTo>
                  <a:lnTo>
                    <a:pt x="226479" y="54381"/>
                  </a:lnTo>
                  <a:lnTo>
                    <a:pt x="249504" y="70256"/>
                  </a:lnTo>
                  <a:lnTo>
                    <a:pt x="255054" y="96444"/>
                  </a:lnTo>
                  <a:lnTo>
                    <a:pt x="266967" y="113907"/>
                  </a:lnTo>
                  <a:lnTo>
                    <a:pt x="229654" y="113907"/>
                  </a:lnTo>
                  <a:lnTo>
                    <a:pt x="219342" y="132957"/>
                  </a:lnTo>
                  <a:lnTo>
                    <a:pt x="236004" y="149631"/>
                  </a:lnTo>
                  <a:lnTo>
                    <a:pt x="247117" y="168681"/>
                  </a:lnTo>
                  <a:lnTo>
                    <a:pt x="235217" y="194869"/>
                  </a:lnTo>
                  <a:lnTo>
                    <a:pt x="205842" y="206781"/>
                  </a:lnTo>
                  <a:lnTo>
                    <a:pt x="185204" y="204394"/>
                  </a:lnTo>
                  <a:lnTo>
                    <a:pt x="159804" y="229794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17" name="Республика Северная Осетия - Алания"/>
            <p:cNvSpPr/>
            <p:nvPr/>
          </p:nvSpPr>
          <p:spPr>
            <a:xfrm>
              <a:off x="-1594873" y="6319825"/>
              <a:ext cx="264593" cy="221730"/>
            </a:xfrm>
            <a:custGeom>
              <a:avLst/>
              <a:gdLst/>
              <a:ahLst/>
              <a:cxnLst/>
              <a:rect l="0" t="0" r="0" b="0"/>
              <a:pathLst>
                <a:path w="245543" h="221730">
                  <a:moveTo>
                    <a:pt x="0" y="69329"/>
                  </a:moveTo>
                  <a:lnTo>
                    <a:pt x="0" y="69329"/>
                  </a:lnTo>
                  <a:lnTo>
                    <a:pt x="0" y="69329"/>
                  </a:lnTo>
                  <a:lnTo>
                    <a:pt x="8471" y="137045"/>
                  </a:lnTo>
                  <a:lnTo>
                    <a:pt x="38100" y="166688"/>
                  </a:lnTo>
                  <a:lnTo>
                    <a:pt x="84671" y="173038"/>
                  </a:lnTo>
                  <a:lnTo>
                    <a:pt x="111125" y="199504"/>
                  </a:lnTo>
                  <a:lnTo>
                    <a:pt x="118542" y="221729"/>
                  </a:lnTo>
                  <a:lnTo>
                    <a:pt x="139090" y="187998"/>
                  </a:lnTo>
                  <a:lnTo>
                    <a:pt x="171247" y="187998"/>
                  </a:lnTo>
                  <a:lnTo>
                    <a:pt x="174117" y="165595"/>
                  </a:lnTo>
                  <a:lnTo>
                    <a:pt x="164922" y="132283"/>
                  </a:lnTo>
                  <a:lnTo>
                    <a:pt x="174117" y="82334"/>
                  </a:lnTo>
                  <a:lnTo>
                    <a:pt x="202222" y="71386"/>
                  </a:lnTo>
                  <a:lnTo>
                    <a:pt x="245542" y="72504"/>
                  </a:lnTo>
                  <a:lnTo>
                    <a:pt x="237071" y="36537"/>
                  </a:lnTo>
                  <a:lnTo>
                    <a:pt x="196520" y="0"/>
                  </a:lnTo>
                  <a:lnTo>
                    <a:pt x="180442" y="13995"/>
                  </a:lnTo>
                  <a:lnTo>
                    <a:pt x="180442" y="39268"/>
                  </a:lnTo>
                  <a:lnTo>
                    <a:pt x="164922" y="54775"/>
                  </a:lnTo>
                  <a:lnTo>
                    <a:pt x="126454" y="57073"/>
                  </a:lnTo>
                  <a:lnTo>
                    <a:pt x="113525" y="69977"/>
                  </a:lnTo>
                  <a:lnTo>
                    <a:pt x="92570" y="52464"/>
                  </a:lnTo>
                  <a:lnTo>
                    <a:pt x="65583" y="52464"/>
                  </a:lnTo>
                  <a:lnTo>
                    <a:pt x="46622" y="63944"/>
                  </a:lnTo>
                  <a:lnTo>
                    <a:pt x="28245" y="59931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18" name="Республика Ингушетия"/>
            <p:cNvSpPr/>
            <p:nvPr/>
          </p:nvSpPr>
          <p:spPr>
            <a:xfrm>
              <a:off x="-1457281" y="6391211"/>
              <a:ext cx="132030" cy="192660"/>
            </a:xfrm>
            <a:custGeom>
              <a:avLst/>
              <a:gdLst/>
              <a:ahLst/>
              <a:cxnLst/>
              <a:rect l="0" t="0" r="0" b="0"/>
              <a:pathLst>
                <a:path w="132030" h="192660">
                  <a:moveTo>
                    <a:pt x="123825" y="85801"/>
                  </a:moveTo>
                  <a:lnTo>
                    <a:pt x="123825" y="85801"/>
                  </a:lnTo>
                  <a:lnTo>
                    <a:pt x="123825" y="85801"/>
                  </a:lnTo>
                  <a:lnTo>
                    <a:pt x="103810" y="129833"/>
                  </a:lnTo>
                  <a:lnTo>
                    <a:pt x="78549" y="170016"/>
                  </a:lnTo>
                  <a:lnTo>
                    <a:pt x="46558" y="192659"/>
                  </a:lnTo>
                  <a:lnTo>
                    <a:pt x="35979" y="154559"/>
                  </a:lnTo>
                  <a:lnTo>
                    <a:pt x="0" y="150343"/>
                  </a:lnTo>
                  <a:lnTo>
                    <a:pt x="20548" y="116612"/>
                  </a:lnTo>
                  <a:lnTo>
                    <a:pt x="52705" y="116612"/>
                  </a:lnTo>
                  <a:lnTo>
                    <a:pt x="55575" y="94209"/>
                  </a:lnTo>
                  <a:lnTo>
                    <a:pt x="46380" y="60897"/>
                  </a:lnTo>
                  <a:lnTo>
                    <a:pt x="55575" y="10948"/>
                  </a:lnTo>
                  <a:lnTo>
                    <a:pt x="83680" y="0"/>
                  </a:lnTo>
                  <a:lnTo>
                    <a:pt x="98425" y="27585"/>
                  </a:lnTo>
                  <a:lnTo>
                    <a:pt x="132029" y="53734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19" name="Республика Дагестан"/>
            <p:cNvSpPr/>
            <p:nvPr/>
          </p:nvSpPr>
          <p:spPr>
            <a:xfrm>
              <a:off x="-1410723" y="6265329"/>
              <a:ext cx="397943" cy="724942"/>
            </a:xfrm>
            <a:custGeom>
              <a:avLst/>
              <a:gdLst/>
              <a:ahLst/>
              <a:cxnLst/>
              <a:rect l="0" t="0" r="0" b="0"/>
              <a:pathLst>
                <a:path w="397943" h="724942">
                  <a:moveTo>
                    <a:pt x="384709" y="114821"/>
                  </a:moveTo>
                  <a:lnTo>
                    <a:pt x="384709" y="114821"/>
                  </a:lnTo>
                  <a:lnTo>
                    <a:pt x="384709" y="114821"/>
                  </a:lnTo>
                  <a:lnTo>
                    <a:pt x="363017" y="136525"/>
                  </a:lnTo>
                  <a:lnTo>
                    <a:pt x="363017" y="171450"/>
                  </a:lnTo>
                  <a:lnTo>
                    <a:pt x="385242" y="193675"/>
                  </a:lnTo>
                  <a:lnTo>
                    <a:pt x="397942" y="233884"/>
                  </a:lnTo>
                  <a:lnTo>
                    <a:pt x="387350" y="274091"/>
                  </a:lnTo>
                  <a:lnTo>
                    <a:pt x="377825" y="311150"/>
                  </a:lnTo>
                  <a:lnTo>
                    <a:pt x="353492" y="335484"/>
                  </a:lnTo>
                  <a:lnTo>
                    <a:pt x="353492" y="350291"/>
                  </a:lnTo>
                  <a:lnTo>
                    <a:pt x="332321" y="369341"/>
                  </a:lnTo>
                  <a:lnTo>
                    <a:pt x="285750" y="445541"/>
                  </a:lnTo>
                  <a:lnTo>
                    <a:pt x="285750" y="504825"/>
                  </a:lnTo>
                  <a:lnTo>
                    <a:pt x="298450" y="576784"/>
                  </a:lnTo>
                  <a:lnTo>
                    <a:pt x="289992" y="631825"/>
                  </a:lnTo>
                  <a:lnTo>
                    <a:pt x="294221" y="699541"/>
                  </a:lnTo>
                  <a:lnTo>
                    <a:pt x="243421" y="722834"/>
                  </a:lnTo>
                  <a:lnTo>
                    <a:pt x="209550" y="708025"/>
                  </a:lnTo>
                  <a:lnTo>
                    <a:pt x="160871" y="724941"/>
                  </a:lnTo>
                  <a:lnTo>
                    <a:pt x="114300" y="714375"/>
                  </a:lnTo>
                  <a:lnTo>
                    <a:pt x="107950" y="674141"/>
                  </a:lnTo>
                  <a:lnTo>
                    <a:pt x="84671" y="604291"/>
                  </a:lnTo>
                  <a:lnTo>
                    <a:pt x="80442" y="553491"/>
                  </a:lnTo>
                  <a:lnTo>
                    <a:pt x="46571" y="530225"/>
                  </a:lnTo>
                  <a:lnTo>
                    <a:pt x="46571" y="502691"/>
                  </a:lnTo>
                  <a:lnTo>
                    <a:pt x="29642" y="458241"/>
                  </a:lnTo>
                  <a:lnTo>
                    <a:pt x="0" y="420141"/>
                  </a:lnTo>
                  <a:lnTo>
                    <a:pt x="19050" y="388391"/>
                  </a:lnTo>
                  <a:lnTo>
                    <a:pt x="55537" y="383807"/>
                  </a:lnTo>
                  <a:lnTo>
                    <a:pt x="78499" y="365989"/>
                  </a:lnTo>
                  <a:lnTo>
                    <a:pt x="113538" y="368871"/>
                  </a:lnTo>
                  <a:lnTo>
                    <a:pt x="135928" y="352234"/>
                  </a:lnTo>
                  <a:lnTo>
                    <a:pt x="170967" y="372326"/>
                  </a:lnTo>
                  <a:lnTo>
                    <a:pt x="184175" y="322935"/>
                  </a:lnTo>
                  <a:lnTo>
                    <a:pt x="220929" y="278143"/>
                  </a:lnTo>
                  <a:lnTo>
                    <a:pt x="259398" y="256883"/>
                  </a:lnTo>
                  <a:lnTo>
                    <a:pt x="281800" y="249415"/>
                  </a:lnTo>
                  <a:lnTo>
                    <a:pt x="277787" y="201193"/>
                  </a:lnTo>
                  <a:lnTo>
                    <a:pt x="234709" y="197155"/>
                  </a:lnTo>
                  <a:lnTo>
                    <a:pt x="210592" y="164999"/>
                  </a:lnTo>
                  <a:lnTo>
                    <a:pt x="179921" y="132308"/>
                  </a:lnTo>
                  <a:lnTo>
                    <a:pt x="192621" y="98425"/>
                  </a:lnTo>
                  <a:lnTo>
                    <a:pt x="170396" y="87858"/>
                  </a:lnTo>
                  <a:lnTo>
                    <a:pt x="170396" y="69850"/>
                  </a:lnTo>
                  <a:lnTo>
                    <a:pt x="196850" y="69850"/>
                  </a:lnTo>
                  <a:lnTo>
                    <a:pt x="211671" y="56108"/>
                  </a:lnTo>
                  <a:lnTo>
                    <a:pt x="201613" y="38621"/>
                  </a:lnTo>
                  <a:lnTo>
                    <a:pt x="218021" y="22225"/>
                  </a:lnTo>
                  <a:lnTo>
                    <a:pt x="245542" y="31750"/>
                  </a:lnTo>
                  <a:lnTo>
                    <a:pt x="277292" y="21183"/>
                  </a:lnTo>
                  <a:lnTo>
                    <a:pt x="311150" y="0"/>
                  </a:lnTo>
                  <a:lnTo>
                    <a:pt x="339801" y="20841"/>
                  </a:lnTo>
                  <a:lnTo>
                    <a:pt x="354165" y="42672"/>
                  </a:lnTo>
                  <a:lnTo>
                    <a:pt x="377139" y="50699"/>
                  </a:lnTo>
                  <a:lnTo>
                    <a:pt x="387477" y="77712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0" name="Республика Калмыкия"/>
            <p:cNvSpPr/>
            <p:nvPr/>
          </p:nvSpPr>
          <p:spPr>
            <a:xfrm>
              <a:off x="-1410189" y="5681497"/>
              <a:ext cx="693738" cy="705524"/>
            </a:xfrm>
            <a:custGeom>
              <a:avLst/>
              <a:gdLst/>
              <a:ahLst/>
              <a:cxnLst/>
              <a:rect l="0" t="0" r="0" b="0"/>
              <a:pathLst>
                <a:path w="693738" h="705524">
                  <a:moveTo>
                    <a:pt x="410108" y="705523"/>
                  </a:moveTo>
                  <a:lnTo>
                    <a:pt x="410108" y="705523"/>
                  </a:lnTo>
                  <a:lnTo>
                    <a:pt x="410108" y="705523"/>
                  </a:lnTo>
                  <a:lnTo>
                    <a:pt x="454558" y="692823"/>
                  </a:lnTo>
                  <a:lnTo>
                    <a:pt x="494766" y="692823"/>
                  </a:lnTo>
                  <a:lnTo>
                    <a:pt x="530758" y="650507"/>
                  </a:lnTo>
                  <a:lnTo>
                    <a:pt x="560387" y="637807"/>
                  </a:lnTo>
                  <a:lnTo>
                    <a:pt x="560387" y="608166"/>
                  </a:lnTo>
                  <a:lnTo>
                    <a:pt x="537375" y="592291"/>
                  </a:lnTo>
                  <a:lnTo>
                    <a:pt x="508800" y="591503"/>
                  </a:lnTo>
                  <a:lnTo>
                    <a:pt x="502450" y="574828"/>
                  </a:lnTo>
                  <a:lnTo>
                    <a:pt x="571500" y="526415"/>
                  </a:lnTo>
                  <a:lnTo>
                    <a:pt x="571500" y="506566"/>
                  </a:lnTo>
                  <a:lnTo>
                    <a:pt x="558012" y="493078"/>
                  </a:lnTo>
                  <a:lnTo>
                    <a:pt x="558012" y="467678"/>
                  </a:lnTo>
                  <a:lnTo>
                    <a:pt x="542925" y="447040"/>
                  </a:lnTo>
                  <a:lnTo>
                    <a:pt x="559600" y="430366"/>
                  </a:lnTo>
                  <a:lnTo>
                    <a:pt x="583412" y="440690"/>
                  </a:lnTo>
                  <a:lnTo>
                    <a:pt x="587375" y="456565"/>
                  </a:lnTo>
                  <a:lnTo>
                    <a:pt x="602462" y="456565"/>
                  </a:lnTo>
                  <a:lnTo>
                    <a:pt x="606425" y="429578"/>
                  </a:lnTo>
                  <a:lnTo>
                    <a:pt x="650875" y="433541"/>
                  </a:lnTo>
                  <a:lnTo>
                    <a:pt x="664375" y="399415"/>
                  </a:lnTo>
                  <a:lnTo>
                    <a:pt x="643331" y="378371"/>
                  </a:lnTo>
                  <a:lnTo>
                    <a:pt x="658025" y="324803"/>
                  </a:lnTo>
                  <a:lnTo>
                    <a:pt x="682625" y="311303"/>
                  </a:lnTo>
                  <a:lnTo>
                    <a:pt x="688187" y="286703"/>
                  </a:lnTo>
                  <a:lnTo>
                    <a:pt x="693737" y="259715"/>
                  </a:lnTo>
                  <a:lnTo>
                    <a:pt x="646912" y="258128"/>
                  </a:lnTo>
                  <a:lnTo>
                    <a:pt x="626275" y="231140"/>
                  </a:lnTo>
                  <a:lnTo>
                    <a:pt x="622300" y="190653"/>
                  </a:lnTo>
                  <a:lnTo>
                    <a:pt x="629450" y="158115"/>
                  </a:lnTo>
                  <a:lnTo>
                    <a:pt x="635000" y="123190"/>
                  </a:lnTo>
                  <a:lnTo>
                    <a:pt x="610400" y="106515"/>
                  </a:lnTo>
                  <a:lnTo>
                    <a:pt x="598233" y="64923"/>
                  </a:lnTo>
                  <a:lnTo>
                    <a:pt x="559879" y="56058"/>
                  </a:lnTo>
                  <a:lnTo>
                    <a:pt x="537756" y="33935"/>
                  </a:lnTo>
                  <a:lnTo>
                    <a:pt x="537756" y="7379"/>
                  </a:lnTo>
                  <a:lnTo>
                    <a:pt x="517118" y="0"/>
                  </a:lnTo>
                  <a:lnTo>
                    <a:pt x="502361" y="41301"/>
                  </a:lnTo>
                  <a:lnTo>
                    <a:pt x="480237" y="50165"/>
                  </a:lnTo>
                  <a:lnTo>
                    <a:pt x="458850" y="28753"/>
                  </a:lnTo>
                  <a:lnTo>
                    <a:pt x="433044" y="38355"/>
                  </a:lnTo>
                  <a:lnTo>
                    <a:pt x="410184" y="15507"/>
                  </a:lnTo>
                  <a:lnTo>
                    <a:pt x="372567" y="50165"/>
                  </a:lnTo>
                  <a:lnTo>
                    <a:pt x="372567" y="95898"/>
                  </a:lnTo>
                  <a:lnTo>
                    <a:pt x="399262" y="97790"/>
                  </a:lnTo>
                  <a:lnTo>
                    <a:pt x="430212" y="81115"/>
                  </a:lnTo>
                  <a:lnTo>
                    <a:pt x="430212" y="112078"/>
                  </a:lnTo>
                  <a:lnTo>
                    <a:pt x="409575" y="154940"/>
                  </a:lnTo>
                  <a:lnTo>
                    <a:pt x="365925" y="186690"/>
                  </a:lnTo>
                  <a:lnTo>
                    <a:pt x="317500" y="186690"/>
                  </a:lnTo>
                  <a:lnTo>
                    <a:pt x="273050" y="232728"/>
                  </a:lnTo>
                  <a:lnTo>
                    <a:pt x="247650" y="226378"/>
                  </a:lnTo>
                  <a:lnTo>
                    <a:pt x="237337" y="236690"/>
                  </a:lnTo>
                  <a:lnTo>
                    <a:pt x="214312" y="227965"/>
                  </a:lnTo>
                  <a:lnTo>
                    <a:pt x="198437" y="212090"/>
                  </a:lnTo>
                  <a:lnTo>
                    <a:pt x="183362" y="148590"/>
                  </a:lnTo>
                  <a:lnTo>
                    <a:pt x="157162" y="141440"/>
                  </a:lnTo>
                  <a:lnTo>
                    <a:pt x="137325" y="121603"/>
                  </a:lnTo>
                  <a:lnTo>
                    <a:pt x="137325" y="93815"/>
                  </a:lnTo>
                  <a:lnTo>
                    <a:pt x="126212" y="63653"/>
                  </a:lnTo>
                  <a:lnTo>
                    <a:pt x="101600" y="63653"/>
                  </a:lnTo>
                  <a:lnTo>
                    <a:pt x="101600" y="84290"/>
                  </a:lnTo>
                  <a:lnTo>
                    <a:pt x="86525" y="99378"/>
                  </a:lnTo>
                  <a:lnTo>
                    <a:pt x="47625" y="99378"/>
                  </a:lnTo>
                  <a:lnTo>
                    <a:pt x="26987" y="85090"/>
                  </a:lnTo>
                  <a:lnTo>
                    <a:pt x="0" y="106515"/>
                  </a:lnTo>
                  <a:lnTo>
                    <a:pt x="23812" y="118428"/>
                  </a:lnTo>
                  <a:lnTo>
                    <a:pt x="33337" y="146203"/>
                  </a:lnTo>
                  <a:lnTo>
                    <a:pt x="54775" y="146203"/>
                  </a:lnTo>
                  <a:lnTo>
                    <a:pt x="72237" y="139853"/>
                  </a:lnTo>
                  <a:lnTo>
                    <a:pt x="81762" y="167640"/>
                  </a:lnTo>
                  <a:lnTo>
                    <a:pt x="98818" y="184696"/>
                  </a:lnTo>
                  <a:lnTo>
                    <a:pt x="136525" y="177953"/>
                  </a:lnTo>
                  <a:lnTo>
                    <a:pt x="160337" y="188024"/>
                  </a:lnTo>
                  <a:lnTo>
                    <a:pt x="164566" y="218707"/>
                  </a:lnTo>
                  <a:lnTo>
                    <a:pt x="184683" y="241999"/>
                  </a:lnTo>
                  <a:lnTo>
                    <a:pt x="191033" y="268466"/>
                  </a:lnTo>
                  <a:lnTo>
                    <a:pt x="211137" y="288557"/>
                  </a:lnTo>
                  <a:lnTo>
                    <a:pt x="224891" y="326657"/>
                  </a:lnTo>
                  <a:lnTo>
                    <a:pt x="210083" y="355232"/>
                  </a:lnTo>
                  <a:lnTo>
                    <a:pt x="225958" y="384874"/>
                  </a:lnTo>
                  <a:lnTo>
                    <a:pt x="247650" y="406553"/>
                  </a:lnTo>
                  <a:lnTo>
                    <a:pt x="264058" y="428257"/>
                  </a:lnTo>
                  <a:lnTo>
                    <a:pt x="264058" y="453657"/>
                  </a:lnTo>
                  <a:lnTo>
                    <a:pt x="286804" y="476403"/>
                  </a:lnTo>
                  <a:lnTo>
                    <a:pt x="292633" y="508699"/>
                  </a:lnTo>
                  <a:lnTo>
                    <a:pt x="310616" y="535165"/>
                  </a:lnTo>
                  <a:lnTo>
                    <a:pt x="310616" y="583832"/>
                  </a:lnTo>
                  <a:lnTo>
                    <a:pt x="339267" y="604673"/>
                  </a:lnTo>
                  <a:lnTo>
                    <a:pt x="353631" y="626504"/>
                  </a:lnTo>
                  <a:lnTo>
                    <a:pt x="376605" y="634531"/>
                  </a:lnTo>
                  <a:lnTo>
                    <a:pt x="386943" y="661544"/>
                  </a:lnTo>
                  <a:lnTo>
                    <a:pt x="384175" y="698653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1" name="Краснодарский край"/>
            <p:cNvSpPr/>
            <p:nvPr/>
          </p:nvSpPr>
          <p:spPr>
            <a:xfrm>
              <a:off x="-2009731" y="5387962"/>
              <a:ext cx="577318" cy="665964"/>
            </a:xfrm>
            <a:custGeom>
              <a:avLst/>
              <a:gdLst/>
              <a:ahLst/>
              <a:cxnLst/>
              <a:rect l="0" t="0" r="0" b="0"/>
              <a:pathLst>
                <a:path w="539218" h="665964">
                  <a:moveTo>
                    <a:pt x="539217" y="321221"/>
                  </a:moveTo>
                  <a:lnTo>
                    <a:pt x="539217" y="321221"/>
                  </a:lnTo>
                  <a:lnTo>
                    <a:pt x="539217" y="321221"/>
                  </a:lnTo>
                  <a:lnTo>
                    <a:pt x="522808" y="299517"/>
                  </a:lnTo>
                  <a:lnTo>
                    <a:pt x="499529" y="288925"/>
                  </a:lnTo>
                  <a:lnTo>
                    <a:pt x="476250" y="252959"/>
                  </a:lnTo>
                  <a:lnTo>
                    <a:pt x="458787" y="235496"/>
                  </a:lnTo>
                  <a:lnTo>
                    <a:pt x="487896" y="212725"/>
                  </a:lnTo>
                  <a:lnTo>
                    <a:pt x="481546" y="179934"/>
                  </a:lnTo>
                  <a:lnTo>
                    <a:pt x="504825" y="172517"/>
                  </a:lnTo>
                  <a:lnTo>
                    <a:pt x="487896" y="155575"/>
                  </a:lnTo>
                  <a:lnTo>
                    <a:pt x="430746" y="95250"/>
                  </a:lnTo>
                  <a:lnTo>
                    <a:pt x="406400" y="109017"/>
                  </a:lnTo>
                  <a:lnTo>
                    <a:pt x="384175" y="86792"/>
                  </a:lnTo>
                  <a:lnTo>
                    <a:pt x="386296" y="65634"/>
                  </a:lnTo>
                  <a:lnTo>
                    <a:pt x="393700" y="38100"/>
                  </a:lnTo>
                  <a:lnTo>
                    <a:pt x="364071" y="25400"/>
                  </a:lnTo>
                  <a:lnTo>
                    <a:pt x="345021" y="44450"/>
                  </a:lnTo>
                  <a:lnTo>
                    <a:pt x="319621" y="21184"/>
                  </a:lnTo>
                  <a:lnTo>
                    <a:pt x="296342" y="4242"/>
                  </a:lnTo>
                  <a:lnTo>
                    <a:pt x="270942" y="0"/>
                  </a:lnTo>
                  <a:lnTo>
                    <a:pt x="262471" y="27534"/>
                  </a:lnTo>
                  <a:lnTo>
                    <a:pt x="279400" y="59284"/>
                  </a:lnTo>
                  <a:lnTo>
                    <a:pt x="273050" y="112192"/>
                  </a:lnTo>
                  <a:lnTo>
                    <a:pt x="241300" y="101600"/>
                  </a:lnTo>
                  <a:lnTo>
                    <a:pt x="215900" y="101600"/>
                  </a:lnTo>
                  <a:lnTo>
                    <a:pt x="167221" y="103734"/>
                  </a:lnTo>
                  <a:lnTo>
                    <a:pt x="131242" y="118542"/>
                  </a:lnTo>
                  <a:lnTo>
                    <a:pt x="116421" y="150292"/>
                  </a:lnTo>
                  <a:lnTo>
                    <a:pt x="84671" y="139700"/>
                  </a:lnTo>
                  <a:lnTo>
                    <a:pt x="50800" y="97384"/>
                  </a:lnTo>
                  <a:lnTo>
                    <a:pt x="25400" y="101600"/>
                  </a:lnTo>
                  <a:lnTo>
                    <a:pt x="2121" y="124892"/>
                  </a:lnTo>
                  <a:lnTo>
                    <a:pt x="12700" y="167234"/>
                  </a:lnTo>
                  <a:lnTo>
                    <a:pt x="0" y="205334"/>
                  </a:lnTo>
                  <a:lnTo>
                    <a:pt x="16929" y="239192"/>
                  </a:lnTo>
                  <a:lnTo>
                    <a:pt x="42329" y="262484"/>
                  </a:lnTo>
                  <a:lnTo>
                    <a:pt x="38100" y="325984"/>
                  </a:lnTo>
                  <a:lnTo>
                    <a:pt x="59271" y="357734"/>
                  </a:lnTo>
                  <a:lnTo>
                    <a:pt x="76200" y="393700"/>
                  </a:lnTo>
                  <a:lnTo>
                    <a:pt x="84671" y="465684"/>
                  </a:lnTo>
                  <a:lnTo>
                    <a:pt x="78321" y="563042"/>
                  </a:lnTo>
                  <a:lnTo>
                    <a:pt x="95250" y="613842"/>
                  </a:lnTo>
                  <a:lnTo>
                    <a:pt x="122771" y="609600"/>
                  </a:lnTo>
                  <a:lnTo>
                    <a:pt x="143942" y="639242"/>
                  </a:lnTo>
                  <a:lnTo>
                    <a:pt x="160871" y="660400"/>
                  </a:lnTo>
                  <a:lnTo>
                    <a:pt x="184150" y="664642"/>
                  </a:lnTo>
                  <a:lnTo>
                    <a:pt x="209817" y="638975"/>
                  </a:lnTo>
                  <a:lnTo>
                    <a:pt x="239979" y="634213"/>
                  </a:lnTo>
                  <a:lnTo>
                    <a:pt x="261010" y="613182"/>
                  </a:lnTo>
                  <a:lnTo>
                    <a:pt x="282042" y="613182"/>
                  </a:lnTo>
                  <a:lnTo>
                    <a:pt x="293954" y="638975"/>
                  </a:lnTo>
                  <a:lnTo>
                    <a:pt x="312217" y="665963"/>
                  </a:lnTo>
                  <a:lnTo>
                    <a:pt x="353479" y="665963"/>
                  </a:lnTo>
                  <a:lnTo>
                    <a:pt x="385229" y="626275"/>
                  </a:lnTo>
                  <a:lnTo>
                    <a:pt x="396342" y="603250"/>
                  </a:lnTo>
                  <a:lnTo>
                    <a:pt x="388404" y="573088"/>
                  </a:lnTo>
                  <a:lnTo>
                    <a:pt x="410629" y="566738"/>
                  </a:lnTo>
                  <a:lnTo>
                    <a:pt x="445554" y="539750"/>
                  </a:lnTo>
                  <a:lnTo>
                    <a:pt x="424917" y="519113"/>
                  </a:lnTo>
                  <a:lnTo>
                    <a:pt x="442379" y="491338"/>
                  </a:lnTo>
                  <a:lnTo>
                    <a:pt x="429679" y="465938"/>
                  </a:lnTo>
                  <a:lnTo>
                    <a:pt x="413804" y="452438"/>
                  </a:lnTo>
                  <a:lnTo>
                    <a:pt x="431267" y="427038"/>
                  </a:lnTo>
                  <a:lnTo>
                    <a:pt x="431267" y="401638"/>
                  </a:lnTo>
                  <a:lnTo>
                    <a:pt x="447142" y="383375"/>
                  </a:lnTo>
                  <a:lnTo>
                    <a:pt x="463817" y="388938"/>
                  </a:lnTo>
                  <a:lnTo>
                    <a:pt x="474929" y="406400"/>
                  </a:lnTo>
                  <a:lnTo>
                    <a:pt x="504304" y="402425"/>
                  </a:lnTo>
                  <a:lnTo>
                    <a:pt x="522961" y="383769"/>
                  </a:lnTo>
                  <a:lnTo>
                    <a:pt x="519658" y="340779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2" name="Ставропольский край"/>
            <p:cNvSpPr/>
            <p:nvPr/>
          </p:nvSpPr>
          <p:spPr>
            <a:xfrm>
              <a:off x="-1605452" y="5771350"/>
              <a:ext cx="505880" cy="626288"/>
            </a:xfrm>
            <a:custGeom>
              <a:avLst/>
              <a:gdLst/>
              <a:ahLst/>
              <a:cxnLst/>
              <a:rect l="0" t="0" r="0" b="0"/>
              <a:pathLst>
                <a:path w="486830" h="626288">
                  <a:moveTo>
                    <a:pt x="207099" y="548475"/>
                  </a:moveTo>
                  <a:lnTo>
                    <a:pt x="207099" y="548475"/>
                  </a:lnTo>
                  <a:lnTo>
                    <a:pt x="207099" y="548475"/>
                  </a:lnTo>
                  <a:lnTo>
                    <a:pt x="215900" y="531812"/>
                  </a:lnTo>
                  <a:lnTo>
                    <a:pt x="192088" y="515138"/>
                  </a:lnTo>
                  <a:lnTo>
                    <a:pt x="176213" y="499263"/>
                  </a:lnTo>
                  <a:lnTo>
                    <a:pt x="146850" y="505613"/>
                  </a:lnTo>
                  <a:lnTo>
                    <a:pt x="108344" y="467119"/>
                  </a:lnTo>
                  <a:lnTo>
                    <a:pt x="100013" y="442113"/>
                  </a:lnTo>
                  <a:lnTo>
                    <a:pt x="67475" y="434975"/>
                  </a:lnTo>
                  <a:lnTo>
                    <a:pt x="34138" y="424650"/>
                  </a:lnTo>
                  <a:lnTo>
                    <a:pt x="44704" y="401383"/>
                  </a:lnTo>
                  <a:lnTo>
                    <a:pt x="34925" y="379412"/>
                  </a:lnTo>
                  <a:lnTo>
                    <a:pt x="18263" y="362738"/>
                  </a:lnTo>
                  <a:lnTo>
                    <a:pt x="28575" y="343688"/>
                  </a:lnTo>
                  <a:lnTo>
                    <a:pt x="65888" y="343688"/>
                  </a:lnTo>
                  <a:lnTo>
                    <a:pt x="53975" y="326225"/>
                  </a:lnTo>
                  <a:lnTo>
                    <a:pt x="48425" y="300037"/>
                  </a:lnTo>
                  <a:lnTo>
                    <a:pt x="25400" y="284162"/>
                  </a:lnTo>
                  <a:lnTo>
                    <a:pt x="25400" y="250825"/>
                  </a:lnTo>
                  <a:lnTo>
                    <a:pt x="0" y="242887"/>
                  </a:lnTo>
                  <a:lnTo>
                    <a:pt x="11113" y="219862"/>
                  </a:lnTo>
                  <a:lnTo>
                    <a:pt x="3175" y="189700"/>
                  </a:lnTo>
                  <a:lnTo>
                    <a:pt x="25400" y="183350"/>
                  </a:lnTo>
                  <a:lnTo>
                    <a:pt x="60325" y="156362"/>
                  </a:lnTo>
                  <a:lnTo>
                    <a:pt x="39688" y="135725"/>
                  </a:lnTo>
                  <a:lnTo>
                    <a:pt x="57150" y="107950"/>
                  </a:lnTo>
                  <a:lnTo>
                    <a:pt x="44450" y="82550"/>
                  </a:lnTo>
                  <a:lnTo>
                    <a:pt x="28575" y="69050"/>
                  </a:lnTo>
                  <a:lnTo>
                    <a:pt x="46038" y="43650"/>
                  </a:lnTo>
                  <a:lnTo>
                    <a:pt x="46038" y="18250"/>
                  </a:lnTo>
                  <a:lnTo>
                    <a:pt x="61913" y="0"/>
                  </a:lnTo>
                  <a:lnTo>
                    <a:pt x="78588" y="5550"/>
                  </a:lnTo>
                  <a:lnTo>
                    <a:pt x="89700" y="23012"/>
                  </a:lnTo>
                  <a:lnTo>
                    <a:pt x="119063" y="19050"/>
                  </a:lnTo>
                  <a:lnTo>
                    <a:pt x="137719" y="394"/>
                  </a:lnTo>
                  <a:lnTo>
                    <a:pt x="161138" y="394"/>
                  </a:lnTo>
                  <a:lnTo>
                    <a:pt x="176213" y="16662"/>
                  </a:lnTo>
                  <a:lnTo>
                    <a:pt x="200025" y="28575"/>
                  </a:lnTo>
                  <a:lnTo>
                    <a:pt x="209550" y="56350"/>
                  </a:lnTo>
                  <a:lnTo>
                    <a:pt x="230988" y="56350"/>
                  </a:lnTo>
                  <a:lnTo>
                    <a:pt x="248450" y="50000"/>
                  </a:lnTo>
                  <a:lnTo>
                    <a:pt x="257975" y="77787"/>
                  </a:lnTo>
                  <a:lnTo>
                    <a:pt x="275031" y="94843"/>
                  </a:lnTo>
                  <a:lnTo>
                    <a:pt x="312738" y="88100"/>
                  </a:lnTo>
                  <a:lnTo>
                    <a:pt x="336550" y="98171"/>
                  </a:lnTo>
                  <a:lnTo>
                    <a:pt x="340779" y="128854"/>
                  </a:lnTo>
                  <a:lnTo>
                    <a:pt x="360896" y="152146"/>
                  </a:lnTo>
                  <a:lnTo>
                    <a:pt x="367246" y="178613"/>
                  </a:lnTo>
                  <a:lnTo>
                    <a:pt x="387350" y="198704"/>
                  </a:lnTo>
                  <a:lnTo>
                    <a:pt x="401104" y="236804"/>
                  </a:lnTo>
                  <a:lnTo>
                    <a:pt x="386296" y="265379"/>
                  </a:lnTo>
                  <a:lnTo>
                    <a:pt x="402171" y="295021"/>
                  </a:lnTo>
                  <a:lnTo>
                    <a:pt x="423863" y="316700"/>
                  </a:lnTo>
                  <a:lnTo>
                    <a:pt x="440271" y="338404"/>
                  </a:lnTo>
                  <a:lnTo>
                    <a:pt x="440271" y="363804"/>
                  </a:lnTo>
                  <a:lnTo>
                    <a:pt x="463017" y="386550"/>
                  </a:lnTo>
                  <a:lnTo>
                    <a:pt x="468846" y="418846"/>
                  </a:lnTo>
                  <a:lnTo>
                    <a:pt x="486829" y="445312"/>
                  </a:lnTo>
                  <a:lnTo>
                    <a:pt x="486829" y="493979"/>
                  </a:lnTo>
                  <a:lnTo>
                    <a:pt x="452971" y="515162"/>
                  </a:lnTo>
                  <a:lnTo>
                    <a:pt x="421221" y="525729"/>
                  </a:lnTo>
                  <a:lnTo>
                    <a:pt x="393700" y="516204"/>
                  </a:lnTo>
                  <a:lnTo>
                    <a:pt x="377292" y="532600"/>
                  </a:lnTo>
                  <a:lnTo>
                    <a:pt x="387350" y="550087"/>
                  </a:lnTo>
                  <a:lnTo>
                    <a:pt x="372529" y="563829"/>
                  </a:lnTo>
                  <a:lnTo>
                    <a:pt x="346075" y="563829"/>
                  </a:lnTo>
                  <a:lnTo>
                    <a:pt x="346075" y="581837"/>
                  </a:lnTo>
                  <a:lnTo>
                    <a:pt x="368300" y="592404"/>
                  </a:lnTo>
                  <a:lnTo>
                    <a:pt x="355600" y="626287"/>
                  </a:lnTo>
                  <a:lnTo>
                    <a:pt x="320675" y="626287"/>
                  </a:lnTo>
                  <a:lnTo>
                    <a:pt x="304800" y="610412"/>
                  </a:lnTo>
                  <a:lnTo>
                    <a:pt x="304800" y="595579"/>
                  </a:lnTo>
                  <a:lnTo>
                    <a:pt x="289979" y="596646"/>
                  </a:lnTo>
                  <a:lnTo>
                    <a:pt x="274104" y="617804"/>
                  </a:lnTo>
                  <a:lnTo>
                    <a:pt x="256121" y="620979"/>
                  </a:lnTo>
                  <a:lnTo>
                    <a:pt x="247650" y="585012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3" name="Чеченская Республика"/>
            <p:cNvSpPr/>
            <p:nvPr/>
          </p:nvSpPr>
          <p:spPr>
            <a:xfrm>
              <a:off x="-1410723" y="6366929"/>
              <a:ext cx="281801" cy="286792"/>
            </a:xfrm>
            <a:custGeom>
              <a:avLst/>
              <a:gdLst/>
              <a:ahLst/>
              <a:cxnLst/>
              <a:rect l="0" t="0" r="0" b="0"/>
              <a:pathLst>
                <a:path w="281801" h="286792">
                  <a:moveTo>
                    <a:pt x="212331" y="65710"/>
                  </a:moveTo>
                  <a:lnTo>
                    <a:pt x="212331" y="65710"/>
                  </a:lnTo>
                  <a:lnTo>
                    <a:pt x="212331" y="65710"/>
                  </a:lnTo>
                  <a:lnTo>
                    <a:pt x="234709" y="95555"/>
                  </a:lnTo>
                  <a:lnTo>
                    <a:pt x="277787" y="99593"/>
                  </a:lnTo>
                  <a:lnTo>
                    <a:pt x="281800" y="147815"/>
                  </a:lnTo>
                  <a:lnTo>
                    <a:pt x="259398" y="155283"/>
                  </a:lnTo>
                  <a:lnTo>
                    <a:pt x="220929" y="176543"/>
                  </a:lnTo>
                  <a:lnTo>
                    <a:pt x="184175" y="221335"/>
                  </a:lnTo>
                  <a:lnTo>
                    <a:pt x="170967" y="270726"/>
                  </a:lnTo>
                  <a:lnTo>
                    <a:pt x="135928" y="250634"/>
                  </a:lnTo>
                  <a:lnTo>
                    <a:pt x="113538" y="267271"/>
                  </a:lnTo>
                  <a:lnTo>
                    <a:pt x="78499" y="264389"/>
                  </a:lnTo>
                  <a:lnTo>
                    <a:pt x="55537" y="282207"/>
                  </a:lnTo>
                  <a:lnTo>
                    <a:pt x="19050" y="286791"/>
                  </a:lnTo>
                  <a:lnTo>
                    <a:pt x="31750" y="250825"/>
                  </a:lnTo>
                  <a:lnTo>
                    <a:pt x="0" y="216941"/>
                  </a:lnTo>
                  <a:lnTo>
                    <a:pt x="31991" y="194298"/>
                  </a:lnTo>
                  <a:lnTo>
                    <a:pt x="57252" y="154115"/>
                  </a:lnTo>
                  <a:lnTo>
                    <a:pt x="77267" y="110083"/>
                  </a:lnTo>
                  <a:lnTo>
                    <a:pt x="85471" y="78016"/>
                  </a:lnTo>
                  <a:lnTo>
                    <a:pt x="51867" y="51867"/>
                  </a:lnTo>
                  <a:lnTo>
                    <a:pt x="37122" y="24282"/>
                  </a:lnTo>
                  <a:lnTo>
                    <a:pt x="80442" y="25400"/>
                  </a:lnTo>
                  <a:lnTo>
                    <a:pt x="101600" y="18008"/>
                  </a:lnTo>
                  <a:lnTo>
                    <a:pt x="114300" y="1067"/>
                  </a:lnTo>
                  <a:lnTo>
                    <a:pt x="129121" y="0"/>
                  </a:lnTo>
                  <a:lnTo>
                    <a:pt x="129121" y="14833"/>
                  </a:lnTo>
                  <a:lnTo>
                    <a:pt x="144996" y="30708"/>
                  </a:lnTo>
                  <a:lnTo>
                    <a:pt x="179921" y="30708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4" name="Кабардино - Балкарская Республика"/>
            <p:cNvSpPr/>
            <p:nvPr/>
          </p:nvSpPr>
          <p:spPr>
            <a:xfrm>
              <a:off x="-1671073" y="6196000"/>
              <a:ext cx="300572" cy="193803"/>
            </a:xfrm>
            <a:custGeom>
              <a:avLst/>
              <a:gdLst/>
              <a:ahLst/>
              <a:cxnLst/>
              <a:rect l="0" t="0" r="0" b="0"/>
              <a:pathLst>
                <a:path w="281522" h="193803">
                  <a:moveTo>
                    <a:pt x="0" y="44996"/>
                  </a:moveTo>
                  <a:lnTo>
                    <a:pt x="0" y="44996"/>
                  </a:lnTo>
                  <a:lnTo>
                    <a:pt x="0" y="44996"/>
                  </a:lnTo>
                  <a:lnTo>
                    <a:pt x="24346" y="34925"/>
                  </a:lnTo>
                  <a:lnTo>
                    <a:pt x="49746" y="9525"/>
                  </a:lnTo>
                  <a:lnTo>
                    <a:pt x="70384" y="11912"/>
                  </a:lnTo>
                  <a:lnTo>
                    <a:pt x="99759" y="0"/>
                  </a:lnTo>
                  <a:lnTo>
                    <a:pt x="133096" y="10325"/>
                  </a:lnTo>
                  <a:lnTo>
                    <a:pt x="165634" y="17463"/>
                  </a:lnTo>
                  <a:lnTo>
                    <a:pt x="173965" y="42469"/>
                  </a:lnTo>
                  <a:lnTo>
                    <a:pt x="212471" y="80963"/>
                  </a:lnTo>
                  <a:lnTo>
                    <a:pt x="241834" y="74613"/>
                  </a:lnTo>
                  <a:lnTo>
                    <a:pt x="257709" y="90488"/>
                  </a:lnTo>
                  <a:lnTo>
                    <a:pt x="281521" y="107162"/>
                  </a:lnTo>
                  <a:lnTo>
                    <a:pt x="272720" y="123825"/>
                  </a:lnTo>
                  <a:lnTo>
                    <a:pt x="256642" y="137820"/>
                  </a:lnTo>
                  <a:lnTo>
                    <a:pt x="256642" y="163093"/>
                  </a:lnTo>
                  <a:lnTo>
                    <a:pt x="241122" y="178600"/>
                  </a:lnTo>
                  <a:lnTo>
                    <a:pt x="202654" y="180898"/>
                  </a:lnTo>
                  <a:lnTo>
                    <a:pt x="189725" y="193802"/>
                  </a:lnTo>
                  <a:lnTo>
                    <a:pt x="171272" y="176289"/>
                  </a:lnTo>
                  <a:lnTo>
                    <a:pt x="141783" y="176289"/>
                  </a:lnTo>
                  <a:lnTo>
                    <a:pt x="122822" y="187769"/>
                  </a:lnTo>
                  <a:lnTo>
                    <a:pt x="104445" y="183756"/>
                  </a:lnTo>
                  <a:lnTo>
                    <a:pt x="76200" y="193154"/>
                  </a:lnTo>
                  <a:lnTo>
                    <a:pt x="46571" y="165620"/>
                  </a:lnTo>
                  <a:lnTo>
                    <a:pt x="55042" y="123304"/>
                  </a:lnTo>
                  <a:lnTo>
                    <a:pt x="19050" y="93663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5" name="Волгоградская область"/>
            <p:cNvSpPr/>
            <p:nvPr/>
          </p:nvSpPr>
          <p:spPr>
            <a:xfrm>
              <a:off x="-1127602" y="5066424"/>
              <a:ext cx="760401" cy="700431"/>
            </a:xfrm>
            <a:custGeom>
              <a:avLst/>
              <a:gdLst/>
              <a:ahLst/>
              <a:cxnLst/>
              <a:rect l="0" t="0" r="0" b="0"/>
              <a:pathLst>
                <a:path w="760401" h="700431">
                  <a:moveTo>
                    <a:pt x="448386" y="47206"/>
                  </a:moveTo>
                  <a:lnTo>
                    <a:pt x="448386" y="47206"/>
                  </a:lnTo>
                  <a:lnTo>
                    <a:pt x="448386" y="47206"/>
                  </a:lnTo>
                  <a:lnTo>
                    <a:pt x="445453" y="84086"/>
                  </a:lnTo>
                  <a:lnTo>
                    <a:pt x="458724" y="134239"/>
                  </a:lnTo>
                  <a:lnTo>
                    <a:pt x="505917" y="140144"/>
                  </a:lnTo>
                  <a:lnTo>
                    <a:pt x="533946" y="154901"/>
                  </a:lnTo>
                  <a:lnTo>
                    <a:pt x="533946" y="179984"/>
                  </a:lnTo>
                  <a:lnTo>
                    <a:pt x="576720" y="178486"/>
                  </a:lnTo>
                  <a:lnTo>
                    <a:pt x="626872" y="227164"/>
                  </a:lnTo>
                  <a:lnTo>
                    <a:pt x="632778" y="286169"/>
                  </a:lnTo>
                  <a:lnTo>
                    <a:pt x="594424" y="323050"/>
                  </a:lnTo>
                  <a:lnTo>
                    <a:pt x="622453" y="349593"/>
                  </a:lnTo>
                  <a:lnTo>
                    <a:pt x="637934" y="334111"/>
                  </a:lnTo>
                  <a:lnTo>
                    <a:pt x="668173" y="345173"/>
                  </a:lnTo>
                  <a:lnTo>
                    <a:pt x="677024" y="387946"/>
                  </a:lnTo>
                  <a:lnTo>
                    <a:pt x="696925" y="407860"/>
                  </a:lnTo>
                  <a:lnTo>
                    <a:pt x="727164" y="407860"/>
                  </a:lnTo>
                  <a:lnTo>
                    <a:pt x="733070" y="439559"/>
                  </a:lnTo>
                  <a:lnTo>
                    <a:pt x="758876" y="465379"/>
                  </a:lnTo>
                  <a:lnTo>
                    <a:pt x="760400" y="507797"/>
                  </a:lnTo>
                  <a:lnTo>
                    <a:pt x="745579" y="541680"/>
                  </a:lnTo>
                  <a:lnTo>
                    <a:pt x="718071" y="561772"/>
                  </a:lnTo>
                  <a:lnTo>
                    <a:pt x="676796" y="561772"/>
                  </a:lnTo>
                  <a:lnTo>
                    <a:pt x="643979" y="594588"/>
                  </a:lnTo>
                  <a:lnTo>
                    <a:pt x="616471" y="622097"/>
                  </a:lnTo>
                  <a:lnTo>
                    <a:pt x="616471" y="660197"/>
                  </a:lnTo>
                  <a:lnTo>
                    <a:pt x="580479" y="675030"/>
                  </a:lnTo>
                  <a:lnTo>
                    <a:pt x="542392" y="672897"/>
                  </a:lnTo>
                  <a:lnTo>
                    <a:pt x="514871" y="700430"/>
                  </a:lnTo>
                  <a:lnTo>
                    <a:pt x="500025" y="656374"/>
                  </a:lnTo>
                  <a:lnTo>
                    <a:pt x="475679" y="632041"/>
                  </a:lnTo>
                  <a:lnTo>
                    <a:pt x="445453" y="651967"/>
                  </a:lnTo>
                  <a:lnTo>
                    <a:pt x="402679" y="650481"/>
                  </a:lnTo>
                  <a:lnTo>
                    <a:pt x="380543" y="628345"/>
                  </a:lnTo>
                  <a:lnTo>
                    <a:pt x="330403" y="641616"/>
                  </a:lnTo>
                  <a:lnTo>
                    <a:pt x="315646" y="679996"/>
                  </a:lnTo>
                  <a:lnTo>
                    <a:pt x="277292" y="671131"/>
                  </a:lnTo>
                  <a:lnTo>
                    <a:pt x="255169" y="649008"/>
                  </a:lnTo>
                  <a:lnTo>
                    <a:pt x="255169" y="622452"/>
                  </a:lnTo>
                  <a:lnTo>
                    <a:pt x="234531" y="615073"/>
                  </a:lnTo>
                  <a:lnTo>
                    <a:pt x="219774" y="656374"/>
                  </a:lnTo>
                  <a:lnTo>
                    <a:pt x="197650" y="665238"/>
                  </a:lnTo>
                  <a:lnTo>
                    <a:pt x="176263" y="643826"/>
                  </a:lnTo>
                  <a:lnTo>
                    <a:pt x="150457" y="653428"/>
                  </a:lnTo>
                  <a:lnTo>
                    <a:pt x="127597" y="630580"/>
                  </a:lnTo>
                  <a:lnTo>
                    <a:pt x="89980" y="665238"/>
                  </a:lnTo>
                  <a:lnTo>
                    <a:pt x="44247" y="622452"/>
                  </a:lnTo>
                  <a:lnTo>
                    <a:pt x="33922" y="584098"/>
                  </a:lnTo>
                  <a:lnTo>
                    <a:pt x="47206" y="548729"/>
                  </a:lnTo>
                  <a:lnTo>
                    <a:pt x="47206" y="510349"/>
                  </a:lnTo>
                  <a:lnTo>
                    <a:pt x="0" y="476440"/>
                  </a:lnTo>
                  <a:lnTo>
                    <a:pt x="26556" y="449910"/>
                  </a:lnTo>
                  <a:lnTo>
                    <a:pt x="26556" y="423342"/>
                  </a:lnTo>
                  <a:lnTo>
                    <a:pt x="61951" y="408584"/>
                  </a:lnTo>
                  <a:lnTo>
                    <a:pt x="89980" y="436613"/>
                  </a:lnTo>
                  <a:lnTo>
                    <a:pt x="134226" y="429247"/>
                  </a:lnTo>
                  <a:lnTo>
                    <a:pt x="163729" y="371716"/>
                  </a:lnTo>
                  <a:lnTo>
                    <a:pt x="144552" y="296481"/>
                  </a:lnTo>
                  <a:lnTo>
                    <a:pt x="194691" y="246354"/>
                  </a:lnTo>
                  <a:lnTo>
                    <a:pt x="212395" y="200621"/>
                  </a:lnTo>
                  <a:lnTo>
                    <a:pt x="182893" y="154901"/>
                  </a:lnTo>
                  <a:lnTo>
                    <a:pt x="179934" y="126847"/>
                  </a:lnTo>
                  <a:lnTo>
                    <a:pt x="229362" y="77432"/>
                  </a:lnTo>
                  <a:lnTo>
                    <a:pt x="244843" y="26568"/>
                  </a:lnTo>
                  <a:lnTo>
                    <a:pt x="305321" y="26568"/>
                  </a:lnTo>
                  <a:lnTo>
                    <a:pt x="334810" y="0"/>
                  </a:lnTo>
                  <a:lnTo>
                    <a:pt x="365786" y="5905"/>
                  </a:lnTo>
                  <a:lnTo>
                    <a:pt x="373164" y="29515"/>
                  </a:lnTo>
                  <a:lnTo>
                    <a:pt x="405613" y="47206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6" name="Ростовская область"/>
            <p:cNvSpPr/>
            <p:nvPr/>
          </p:nvSpPr>
          <p:spPr>
            <a:xfrm>
              <a:off x="-1613923" y="5148796"/>
              <a:ext cx="698717" cy="769392"/>
            </a:xfrm>
            <a:custGeom>
              <a:avLst/>
              <a:gdLst/>
              <a:ahLst/>
              <a:cxnLst/>
              <a:rect l="0" t="0" r="0" b="0"/>
              <a:pathLst>
                <a:path w="679667" h="769392">
                  <a:moveTo>
                    <a:pt x="557251" y="628599"/>
                  </a:moveTo>
                  <a:lnTo>
                    <a:pt x="557251" y="628599"/>
                  </a:lnTo>
                  <a:lnTo>
                    <a:pt x="557251" y="628599"/>
                  </a:lnTo>
                  <a:lnTo>
                    <a:pt x="557251" y="582866"/>
                  </a:lnTo>
                  <a:lnTo>
                    <a:pt x="511518" y="540080"/>
                  </a:lnTo>
                  <a:lnTo>
                    <a:pt x="501193" y="501726"/>
                  </a:lnTo>
                  <a:lnTo>
                    <a:pt x="514477" y="466357"/>
                  </a:lnTo>
                  <a:lnTo>
                    <a:pt x="514477" y="427977"/>
                  </a:lnTo>
                  <a:lnTo>
                    <a:pt x="467271" y="394068"/>
                  </a:lnTo>
                  <a:lnTo>
                    <a:pt x="493827" y="367538"/>
                  </a:lnTo>
                  <a:lnTo>
                    <a:pt x="493827" y="340970"/>
                  </a:lnTo>
                  <a:lnTo>
                    <a:pt x="529222" y="326212"/>
                  </a:lnTo>
                  <a:lnTo>
                    <a:pt x="557251" y="354241"/>
                  </a:lnTo>
                  <a:lnTo>
                    <a:pt x="601497" y="346875"/>
                  </a:lnTo>
                  <a:lnTo>
                    <a:pt x="631000" y="289344"/>
                  </a:lnTo>
                  <a:lnTo>
                    <a:pt x="611823" y="214109"/>
                  </a:lnTo>
                  <a:lnTo>
                    <a:pt x="661962" y="163982"/>
                  </a:lnTo>
                  <a:lnTo>
                    <a:pt x="679666" y="118249"/>
                  </a:lnTo>
                  <a:lnTo>
                    <a:pt x="650164" y="72529"/>
                  </a:lnTo>
                  <a:lnTo>
                    <a:pt x="647205" y="44475"/>
                  </a:lnTo>
                  <a:lnTo>
                    <a:pt x="592633" y="44475"/>
                  </a:lnTo>
                  <a:lnTo>
                    <a:pt x="573456" y="63652"/>
                  </a:lnTo>
                  <a:lnTo>
                    <a:pt x="543967" y="63652"/>
                  </a:lnTo>
                  <a:lnTo>
                    <a:pt x="529196" y="43015"/>
                  </a:lnTo>
                  <a:lnTo>
                    <a:pt x="492531" y="43015"/>
                  </a:lnTo>
                  <a:lnTo>
                    <a:pt x="492531" y="16269"/>
                  </a:lnTo>
                  <a:lnTo>
                    <a:pt x="476250" y="0"/>
                  </a:lnTo>
                  <a:lnTo>
                    <a:pt x="459321" y="21158"/>
                  </a:lnTo>
                  <a:lnTo>
                    <a:pt x="444500" y="57150"/>
                  </a:lnTo>
                  <a:lnTo>
                    <a:pt x="366192" y="67716"/>
                  </a:lnTo>
                  <a:lnTo>
                    <a:pt x="368300" y="101600"/>
                  </a:lnTo>
                  <a:lnTo>
                    <a:pt x="338671" y="97358"/>
                  </a:lnTo>
                  <a:lnTo>
                    <a:pt x="309042" y="126975"/>
                  </a:lnTo>
                  <a:lnTo>
                    <a:pt x="317500" y="173558"/>
                  </a:lnTo>
                  <a:lnTo>
                    <a:pt x="285750" y="192608"/>
                  </a:lnTo>
                  <a:lnTo>
                    <a:pt x="239192" y="239166"/>
                  </a:lnTo>
                  <a:lnTo>
                    <a:pt x="188392" y="184150"/>
                  </a:lnTo>
                  <a:lnTo>
                    <a:pt x="154521" y="148158"/>
                  </a:lnTo>
                  <a:lnTo>
                    <a:pt x="118542" y="162966"/>
                  </a:lnTo>
                  <a:lnTo>
                    <a:pt x="78321" y="146050"/>
                  </a:lnTo>
                  <a:lnTo>
                    <a:pt x="31750" y="167208"/>
                  </a:lnTo>
                  <a:lnTo>
                    <a:pt x="0" y="201066"/>
                  </a:lnTo>
                  <a:lnTo>
                    <a:pt x="25400" y="209550"/>
                  </a:lnTo>
                  <a:lnTo>
                    <a:pt x="48692" y="232816"/>
                  </a:lnTo>
                  <a:lnTo>
                    <a:pt x="84671" y="241300"/>
                  </a:lnTo>
                  <a:lnTo>
                    <a:pt x="110071" y="260350"/>
                  </a:lnTo>
                  <a:lnTo>
                    <a:pt x="101600" y="298450"/>
                  </a:lnTo>
                  <a:lnTo>
                    <a:pt x="65621" y="283616"/>
                  </a:lnTo>
                  <a:lnTo>
                    <a:pt x="16942" y="277266"/>
                  </a:lnTo>
                  <a:lnTo>
                    <a:pt x="9525" y="304800"/>
                  </a:lnTo>
                  <a:lnTo>
                    <a:pt x="7417" y="325958"/>
                  </a:lnTo>
                  <a:lnTo>
                    <a:pt x="30239" y="348780"/>
                  </a:lnTo>
                  <a:lnTo>
                    <a:pt x="53975" y="334416"/>
                  </a:lnTo>
                  <a:lnTo>
                    <a:pt x="128067" y="411683"/>
                  </a:lnTo>
                  <a:lnTo>
                    <a:pt x="104775" y="419100"/>
                  </a:lnTo>
                  <a:lnTo>
                    <a:pt x="111125" y="451891"/>
                  </a:lnTo>
                  <a:lnTo>
                    <a:pt x="82029" y="474662"/>
                  </a:lnTo>
                  <a:lnTo>
                    <a:pt x="99492" y="492125"/>
                  </a:lnTo>
                  <a:lnTo>
                    <a:pt x="122771" y="528091"/>
                  </a:lnTo>
                  <a:lnTo>
                    <a:pt x="146050" y="538683"/>
                  </a:lnTo>
                  <a:lnTo>
                    <a:pt x="162459" y="560387"/>
                  </a:lnTo>
                  <a:lnTo>
                    <a:pt x="142875" y="579958"/>
                  </a:lnTo>
                  <a:lnTo>
                    <a:pt x="146190" y="622948"/>
                  </a:lnTo>
                  <a:lnTo>
                    <a:pt x="169609" y="622948"/>
                  </a:lnTo>
                  <a:lnTo>
                    <a:pt x="184684" y="639216"/>
                  </a:lnTo>
                  <a:lnTo>
                    <a:pt x="211671" y="617791"/>
                  </a:lnTo>
                  <a:lnTo>
                    <a:pt x="232309" y="632079"/>
                  </a:lnTo>
                  <a:lnTo>
                    <a:pt x="271209" y="632079"/>
                  </a:lnTo>
                  <a:lnTo>
                    <a:pt x="286284" y="616991"/>
                  </a:lnTo>
                  <a:lnTo>
                    <a:pt x="286284" y="596354"/>
                  </a:lnTo>
                  <a:lnTo>
                    <a:pt x="310896" y="596354"/>
                  </a:lnTo>
                  <a:lnTo>
                    <a:pt x="322009" y="626516"/>
                  </a:lnTo>
                  <a:lnTo>
                    <a:pt x="322009" y="654304"/>
                  </a:lnTo>
                  <a:lnTo>
                    <a:pt x="341846" y="674141"/>
                  </a:lnTo>
                  <a:lnTo>
                    <a:pt x="368046" y="681291"/>
                  </a:lnTo>
                  <a:lnTo>
                    <a:pt x="375984" y="717804"/>
                  </a:lnTo>
                  <a:lnTo>
                    <a:pt x="383121" y="744791"/>
                  </a:lnTo>
                  <a:lnTo>
                    <a:pt x="398996" y="760666"/>
                  </a:lnTo>
                  <a:lnTo>
                    <a:pt x="422021" y="769391"/>
                  </a:lnTo>
                  <a:lnTo>
                    <a:pt x="432334" y="759079"/>
                  </a:lnTo>
                  <a:lnTo>
                    <a:pt x="457734" y="765429"/>
                  </a:lnTo>
                  <a:lnTo>
                    <a:pt x="502184" y="719391"/>
                  </a:lnTo>
                  <a:lnTo>
                    <a:pt x="550609" y="719391"/>
                  </a:lnTo>
                  <a:lnTo>
                    <a:pt x="594259" y="687641"/>
                  </a:lnTo>
                  <a:lnTo>
                    <a:pt x="614896" y="644779"/>
                  </a:lnTo>
                  <a:lnTo>
                    <a:pt x="614896" y="613816"/>
                  </a:lnTo>
                  <a:lnTo>
                    <a:pt x="583946" y="630491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7" name="Астраханская область"/>
            <p:cNvSpPr/>
            <p:nvPr/>
          </p:nvSpPr>
          <p:spPr>
            <a:xfrm>
              <a:off x="-907752" y="5694769"/>
              <a:ext cx="359563" cy="640462"/>
            </a:xfrm>
            <a:custGeom>
              <a:avLst/>
              <a:gdLst/>
              <a:ahLst/>
              <a:cxnLst/>
              <a:rect l="0" t="0" r="0" b="0"/>
              <a:pathLst>
                <a:path w="359563" h="640462">
                  <a:moveTo>
                    <a:pt x="295021" y="72085"/>
                  </a:moveTo>
                  <a:lnTo>
                    <a:pt x="295021" y="72085"/>
                  </a:lnTo>
                  <a:lnTo>
                    <a:pt x="295021" y="72085"/>
                  </a:lnTo>
                  <a:lnTo>
                    <a:pt x="280175" y="28029"/>
                  </a:lnTo>
                  <a:lnTo>
                    <a:pt x="255829" y="3696"/>
                  </a:lnTo>
                  <a:lnTo>
                    <a:pt x="225603" y="23609"/>
                  </a:lnTo>
                  <a:lnTo>
                    <a:pt x="182829" y="22123"/>
                  </a:lnTo>
                  <a:lnTo>
                    <a:pt x="160706" y="0"/>
                  </a:lnTo>
                  <a:lnTo>
                    <a:pt x="110553" y="13271"/>
                  </a:lnTo>
                  <a:lnTo>
                    <a:pt x="95809" y="51638"/>
                  </a:lnTo>
                  <a:lnTo>
                    <a:pt x="107963" y="93231"/>
                  </a:lnTo>
                  <a:lnTo>
                    <a:pt x="132575" y="109906"/>
                  </a:lnTo>
                  <a:lnTo>
                    <a:pt x="119875" y="177381"/>
                  </a:lnTo>
                  <a:lnTo>
                    <a:pt x="123850" y="217868"/>
                  </a:lnTo>
                  <a:lnTo>
                    <a:pt x="144488" y="244856"/>
                  </a:lnTo>
                  <a:lnTo>
                    <a:pt x="191325" y="246443"/>
                  </a:lnTo>
                  <a:lnTo>
                    <a:pt x="180213" y="298043"/>
                  </a:lnTo>
                  <a:lnTo>
                    <a:pt x="155600" y="311544"/>
                  </a:lnTo>
                  <a:lnTo>
                    <a:pt x="140919" y="365125"/>
                  </a:lnTo>
                  <a:lnTo>
                    <a:pt x="161950" y="386156"/>
                  </a:lnTo>
                  <a:lnTo>
                    <a:pt x="148450" y="420293"/>
                  </a:lnTo>
                  <a:lnTo>
                    <a:pt x="104000" y="416318"/>
                  </a:lnTo>
                  <a:lnTo>
                    <a:pt x="100025" y="443306"/>
                  </a:lnTo>
                  <a:lnTo>
                    <a:pt x="84938" y="443306"/>
                  </a:lnTo>
                  <a:lnTo>
                    <a:pt x="80962" y="427431"/>
                  </a:lnTo>
                  <a:lnTo>
                    <a:pt x="57150" y="417106"/>
                  </a:lnTo>
                  <a:lnTo>
                    <a:pt x="40475" y="433781"/>
                  </a:lnTo>
                  <a:lnTo>
                    <a:pt x="55562" y="454418"/>
                  </a:lnTo>
                  <a:lnTo>
                    <a:pt x="55562" y="479818"/>
                  </a:lnTo>
                  <a:lnTo>
                    <a:pt x="69063" y="493318"/>
                  </a:lnTo>
                  <a:lnTo>
                    <a:pt x="69063" y="513169"/>
                  </a:lnTo>
                  <a:lnTo>
                    <a:pt x="0" y="561594"/>
                  </a:lnTo>
                  <a:lnTo>
                    <a:pt x="6350" y="578269"/>
                  </a:lnTo>
                  <a:lnTo>
                    <a:pt x="34925" y="579069"/>
                  </a:lnTo>
                  <a:lnTo>
                    <a:pt x="57950" y="594944"/>
                  </a:lnTo>
                  <a:lnTo>
                    <a:pt x="96050" y="601294"/>
                  </a:lnTo>
                  <a:lnTo>
                    <a:pt x="110858" y="616102"/>
                  </a:lnTo>
                  <a:lnTo>
                    <a:pt x="142608" y="624586"/>
                  </a:lnTo>
                  <a:lnTo>
                    <a:pt x="142608" y="624586"/>
                  </a:lnTo>
                  <a:lnTo>
                    <a:pt x="138379" y="640461"/>
                  </a:lnTo>
                  <a:lnTo>
                    <a:pt x="158483" y="640461"/>
                  </a:lnTo>
                  <a:lnTo>
                    <a:pt x="178587" y="640461"/>
                  </a:lnTo>
                  <a:lnTo>
                    <a:pt x="203987" y="637286"/>
                  </a:lnTo>
                  <a:lnTo>
                    <a:pt x="203987" y="637286"/>
                  </a:lnTo>
                  <a:lnTo>
                    <a:pt x="223037" y="637286"/>
                  </a:lnTo>
                  <a:lnTo>
                    <a:pt x="246316" y="637286"/>
                  </a:lnTo>
                  <a:lnTo>
                    <a:pt x="275946" y="637286"/>
                  </a:lnTo>
                  <a:lnTo>
                    <a:pt x="311925" y="633044"/>
                  </a:lnTo>
                  <a:lnTo>
                    <a:pt x="333095" y="611886"/>
                  </a:lnTo>
                  <a:lnTo>
                    <a:pt x="306641" y="585419"/>
                  </a:lnTo>
                  <a:lnTo>
                    <a:pt x="288646" y="548386"/>
                  </a:lnTo>
                  <a:lnTo>
                    <a:pt x="284416" y="510286"/>
                  </a:lnTo>
                  <a:lnTo>
                    <a:pt x="316166" y="514502"/>
                  </a:lnTo>
                  <a:lnTo>
                    <a:pt x="337337" y="537794"/>
                  </a:lnTo>
                  <a:lnTo>
                    <a:pt x="359562" y="515569"/>
                  </a:lnTo>
                  <a:lnTo>
                    <a:pt x="359562" y="457352"/>
                  </a:lnTo>
                  <a:lnTo>
                    <a:pt x="347916" y="385394"/>
                  </a:lnTo>
                  <a:lnTo>
                    <a:pt x="358495" y="330352"/>
                  </a:lnTo>
                  <a:lnTo>
                    <a:pt x="333095" y="304952"/>
                  </a:lnTo>
                  <a:lnTo>
                    <a:pt x="292875" y="266852"/>
                  </a:lnTo>
                  <a:lnTo>
                    <a:pt x="265354" y="249936"/>
                  </a:lnTo>
                  <a:lnTo>
                    <a:pt x="292875" y="222402"/>
                  </a:lnTo>
                  <a:lnTo>
                    <a:pt x="305575" y="167386"/>
                  </a:lnTo>
                  <a:lnTo>
                    <a:pt x="274879" y="136677"/>
                  </a:lnTo>
                  <a:lnTo>
                    <a:pt x="261125" y="95402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8" name="Республика Адыгея"/>
            <p:cNvSpPr/>
            <p:nvPr/>
          </p:nvSpPr>
          <p:spPr>
            <a:xfrm>
              <a:off x="-1867389" y="5684431"/>
              <a:ext cx="196063" cy="308370"/>
            </a:xfrm>
            <a:custGeom>
              <a:avLst/>
              <a:gdLst/>
              <a:ahLst/>
              <a:cxnLst/>
              <a:rect l="0" t="0" r="0" b="0"/>
              <a:pathLst>
                <a:path w="196063" h="308370">
                  <a:moveTo>
                    <a:pt x="79375" y="44056"/>
                  </a:moveTo>
                  <a:lnTo>
                    <a:pt x="79375" y="44056"/>
                  </a:lnTo>
                  <a:lnTo>
                    <a:pt x="79375" y="44056"/>
                  </a:lnTo>
                  <a:lnTo>
                    <a:pt x="66675" y="24206"/>
                  </a:lnTo>
                  <a:lnTo>
                    <a:pt x="42468" y="0"/>
                  </a:lnTo>
                  <a:lnTo>
                    <a:pt x="30162" y="5156"/>
                  </a:lnTo>
                  <a:lnTo>
                    <a:pt x="30162" y="25794"/>
                  </a:lnTo>
                  <a:lnTo>
                    <a:pt x="40487" y="44844"/>
                  </a:lnTo>
                  <a:lnTo>
                    <a:pt x="84937" y="90881"/>
                  </a:lnTo>
                  <a:lnTo>
                    <a:pt x="106362" y="90881"/>
                  </a:lnTo>
                  <a:lnTo>
                    <a:pt x="112712" y="82944"/>
                  </a:lnTo>
                  <a:lnTo>
                    <a:pt x="135737" y="97231"/>
                  </a:lnTo>
                  <a:lnTo>
                    <a:pt x="148031" y="126200"/>
                  </a:lnTo>
                  <a:lnTo>
                    <a:pt x="134150" y="140094"/>
                  </a:lnTo>
                  <a:lnTo>
                    <a:pt x="111125" y="138506"/>
                  </a:lnTo>
                  <a:lnTo>
                    <a:pt x="98425" y="163119"/>
                  </a:lnTo>
                  <a:lnTo>
                    <a:pt x="78587" y="163119"/>
                  </a:lnTo>
                  <a:lnTo>
                    <a:pt x="78587" y="198044"/>
                  </a:lnTo>
                  <a:lnTo>
                    <a:pt x="86525" y="218681"/>
                  </a:lnTo>
                  <a:lnTo>
                    <a:pt x="80962" y="235344"/>
                  </a:lnTo>
                  <a:lnTo>
                    <a:pt x="34925" y="235344"/>
                  </a:lnTo>
                  <a:lnTo>
                    <a:pt x="18656" y="227800"/>
                  </a:lnTo>
                  <a:lnTo>
                    <a:pt x="0" y="246456"/>
                  </a:lnTo>
                  <a:lnTo>
                    <a:pt x="32550" y="286144"/>
                  </a:lnTo>
                  <a:lnTo>
                    <a:pt x="44450" y="308369"/>
                  </a:lnTo>
                  <a:lnTo>
                    <a:pt x="53975" y="298844"/>
                  </a:lnTo>
                  <a:lnTo>
                    <a:pt x="76200" y="294881"/>
                  </a:lnTo>
                  <a:lnTo>
                    <a:pt x="76200" y="279006"/>
                  </a:lnTo>
                  <a:lnTo>
                    <a:pt x="91681" y="265900"/>
                  </a:lnTo>
                  <a:lnTo>
                    <a:pt x="115100" y="242494"/>
                  </a:lnTo>
                  <a:lnTo>
                    <a:pt x="137325" y="210744"/>
                  </a:lnTo>
                  <a:lnTo>
                    <a:pt x="156375" y="191694"/>
                  </a:lnTo>
                  <a:lnTo>
                    <a:pt x="176212" y="182956"/>
                  </a:lnTo>
                  <a:lnTo>
                    <a:pt x="184950" y="210744"/>
                  </a:lnTo>
                  <a:lnTo>
                    <a:pt x="196062" y="187719"/>
                  </a:lnTo>
                  <a:lnTo>
                    <a:pt x="196062" y="140894"/>
                  </a:lnTo>
                  <a:lnTo>
                    <a:pt x="196062" y="110731"/>
                  </a:lnTo>
                  <a:lnTo>
                    <a:pt x="181775" y="101206"/>
                  </a:lnTo>
                  <a:lnTo>
                    <a:pt x="169075" y="88506"/>
                  </a:lnTo>
                  <a:lnTo>
                    <a:pt x="150025" y="78181"/>
                  </a:lnTo>
                  <a:lnTo>
                    <a:pt x="143675" y="55169"/>
                  </a:lnTo>
                  <a:lnTo>
                    <a:pt x="116687" y="46431"/>
                  </a:lnTo>
                  <a:lnTo>
                    <a:pt x="105575" y="51994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9" name="Смоленская область"/>
            <p:cNvSpPr/>
            <p:nvPr/>
          </p:nvSpPr>
          <p:spPr>
            <a:xfrm>
              <a:off x="-1256202" y="3661829"/>
              <a:ext cx="529172" cy="459322"/>
            </a:xfrm>
            <a:custGeom>
              <a:avLst/>
              <a:gdLst/>
              <a:ahLst/>
              <a:cxnLst/>
              <a:rect l="0" t="0" r="0" b="0"/>
              <a:pathLst>
                <a:path w="529172" h="459322">
                  <a:moveTo>
                    <a:pt x="129121" y="37046"/>
                  </a:moveTo>
                  <a:lnTo>
                    <a:pt x="129121" y="37046"/>
                  </a:lnTo>
                  <a:lnTo>
                    <a:pt x="129121" y="37046"/>
                  </a:lnTo>
                  <a:lnTo>
                    <a:pt x="114300" y="68796"/>
                  </a:lnTo>
                  <a:lnTo>
                    <a:pt x="71971" y="81496"/>
                  </a:lnTo>
                  <a:lnTo>
                    <a:pt x="55029" y="128067"/>
                  </a:lnTo>
                  <a:lnTo>
                    <a:pt x="31750" y="183096"/>
                  </a:lnTo>
                  <a:lnTo>
                    <a:pt x="19050" y="233896"/>
                  </a:lnTo>
                  <a:lnTo>
                    <a:pt x="21171" y="269888"/>
                  </a:lnTo>
                  <a:lnTo>
                    <a:pt x="0" y="284696"/>
                  </a:lnTo>
                  <a:lnTo>
                    <a:pt x="31750" y="316446"/>
                  </a:lnTo>
                  <a:lnTo>
                    <a:pt x="19050" y="363017"/>
                  </a:lnTo>
                  <a:lnTo>
                    <a:pt x="8471" y="405346"/>
                  </a:lnTo>
                  <a:lnTo>
                    <a:pt x="40221" y="422275"/>
                  </a:lnTo>
                  <a:lnTo>
                    <a:pt x="40221" y="459321"/>
                  </a:lnTo>
                  <a:lnTo>
                    <a:pt x="59792" y="439738"/>
                  </a:lnTo>
                  <a:lnTo>
                    <a:pt x="81496" y="405346"/>
                  </a:lnTo>
                  <a:lnTo>
                    <a:pt x="109004" y="407467"/>
                  </a:lnTo>
                  <a:lnTo>
                    <a:pt x="140754" y="391592"/>
                  </a:lnTo>
                  <a:lnTo>
                    <a:pt x="169329" y="385242"/>
                  </a:lnTo>
                  <a:lnTo>
                    <a:pt x="200025" y="354546"/>
                  </a:lnTo>
                  <a:lnTo>
                    <a:pt x="228600" y="354546"/>
                  </a:lnTo>
                  <a:lnTo>
                    <a:pt x="249771" y="375717"/>
                  </a:lnTo>
                  <a:lnTo>
                    <a:pt x="256121" y="401117"/>
                  </a:lnTo>
                  <a:lnTo>
                    <a:pt x="286804" y="404292"/>
                  </a:lnTo>
                  <a:lnTo>
                    <a:pt x="296863" y="394233"/>
                  </a:lnTo>
                  <a:lnTo>
                    <a:pt x="314325" y="398996"/>
                  </a:lnTo>
                  <a:lnTo>
                    <a:pt x="345021" y="422275"/>
                  </a:lnTo>
                  <a:lnTo>
                    <a:pt x="368300" y="404292"/>
                  </a:lnTo>
                  <a:lnTo>
                    <a:pt x="397929" y="404292"/>
                  </a:lnTo>
                  <a:lnTo>
                    <a:pt x="437096" y="395821"/>
                  </a:lnTo>
                  <a:lnTo>
                    <a:pt x="451904" y="372542"/>
                  </a:lnTo>
                  <a:lnTo>
                    <a:pt x="480492" y="343954"/>
                  </a:lnTo>
                  <a:lnTo>
                    <a:pt x="518579" y="328092"/>
                  </a:lnTo>
                  <a:lnTo>
                    <a:pt x="529171" y="293167"/>
                  </a:lnTo>
                  <a:lnTo>
                    <a:pt x="518579" y="270942"/>
                  </a:lnTo>
                  <a:lnTo>
                    <a:pt x="493179" y="250825"/>
                  </a:lnTo>
                  <a:lnTo>
                    <a:pt x="477304" y="219075"/>
                  </a:lnTo>
                  <a:lnTo>
                    <a:pt x="460375" y="202146"/>
                  </a:lnTo>
                  <a:lnTo>
                    <a:pt x="460375" y="179921"/>
                  </a:lnTo>
                  <a:lnTo>
                    <a:pt x="424396" y="170396"/>
                  </a:lnTo>
                  <a:lnTo>
                    <a:pt x="391579" y="179921"/>
                  </a:lnTo>
                  <a:lnTo>
                    <a:pt x="349250" y="169342"/>
                  </a:lnTo>
                  <a:lnTo>
                    <a:pt x="328613" y="148704"/>
                  </a:lnTo>
                  <a:lnTo>
                    <a:pt x="297396" y="130175"/>
                  </a:lnTo>
                  <a:lnTo>
                    <a:pt x="273583" y="106375"/>
                  </a:lnTo>
                  <a:lnTo>
                    <a:pt x="265646" y="63500"/>
                  </a:lnTo>
                  <a:lnTo>
                    <a:pt x="237071" y="47625"/>
                  </a:lnTo>
                  <a:lnTo>
                    <a:pt x="233896" y="34925"/>
                  </a:lnTo>
                  <a:lnTo>
                    <a:pt x="205321" y="0"/>
                  </a:lnTo>
                  <a:lnTo>
                    <a:pt x="169329" y="3188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0" name="Брянская область"/>
            <p:cNvSpPr/>
            <p:nvPr/>
          </p:nvSpPr>
          <p:spPr>
            <a:xfrm>
              <a:off x="-1495381" y="4007917"/>
              <a:ext cx="414859" cy="390513"/>
            </a:xfrm>
            <a:custGeom>
              <a:avLst/>
              <a:gdLst/>
              <a:ahLst/>
              <a:cxnLst/>
              <a:rect l="0" t="0" r="0" b="0"/>
              <a:pathLst>
                <a:path w="414859" h="390513">
                  <a:moveTo>
                    <a:pt x="207429" y="71958"/>
                  </a:moveTo>
                  <a:lnTo>
                    <a:pt x="207429" y="71958"/>
                  </a:lnTo>
                  <a:lnTo>
                    <a:pt x="207429" y="71958"/>
                  </a:lnTo>
                  <a:lnTo>
                    <a:pt x="165100" y="57150"/>
                  </a:lnTo>
                  <a:lnTo>
                    <a:pt x="152400" y="25400"/>
                  </a:lnTo>
                  <a:lnTo>
                    <a:pt x="129108" y="0"/>
                  </a:lnTo>
                  <a:lnTo>
                    <a:pt x="97358" y="2108"/>
                  </a:lnTo>
                  <a:lnTo>
                    <a:pt x="86779" y="40208"/>
                  </a:lnTo>
                  <a:lnTo>
                    <a:pt x="59258" y="71958"/>
                  </a:lnTo>
                  <a:lnTo>
                    <a:pt x="19050" y="112179"/>
                  </a:lnTo>
                  <a:lnTo>
                    <a:pt x="0" y="146050"/>
                  </a:lnTo>
                  <a:lnTo>
                    <a:pt x="19050" y="177800"/>
                  </a:lnTo>
                  <a:lnTo>
                    <a:pt x="41275" y="200012"/>
                  </a:lnTo>
                  <a:lnTo>
                    <a:pt x="69850" y="175679"/>
                  </a:lnTo>
                  <a:lnTo>
                    <a:pt x="88900" y="203200"/>
                  </a:lnTo>
                  <a:lnTo>
                    <a:pt x="112179" y="228600"/>
                  </a:lnTo>
                  <a:lnTo>
                    <a:pt x="143929" y="232829"/>
                  </a:lnTo>
                  <a:lnTo>
                    <a:pt x="167208" y="256108"/>
                  </a:lnTo>
                  <a:lnTo>
                    <a:pt x="184150" y="298450"/>
                  </a:lnTo>
                  <a:lnTo>
                    <a:pt x="179908" y="332308"/>
                  </a:lnTo>
                  <a:lnTo>
                    <a:pt x="165100" y="389458"/>
                  </a:lnTo>
                  <a:lnTo>
                    <a:pt x="188379" y="390512"/>
                  </a:lnTo>
                  <a:lnTo>
                    <a:pt x="203200" y="368287"/>
                  </a:lnTo>
                  <a:lnTo>
                    <a:pt x="233883" y="358762"/>
                  </a:lnTo>
                  <a:lnTo>
                    <a:pt x="251879" y="372529"/>
                  </a:lnTo>
                  <a:lnTo>
                    <a:pt x="278333" y="372529"/>
                  </a:lnTo>
                  <a:lnTo>
                    <a:pt x="301625" y="349250"/>
                  </a:lnTo>
                  <a:lnTo>
                    <a:pt x="323850" y="349237"/>
                  </a:lnTo>
                  <a:lnTo>
                    <a:pt x="329133" y="330187"/>
                  </a:lnTo>
                  <a:lnTo>
                    <a:pt x="322783" y="311137"/>
                  </a:lnTo>
                  <a:lnTo>
                    <a:pt x="342900" y="303733"/>
                  </a:lnTo>
                  <a:lnTo>
                    <a:pt x="366179" y="303733"/>
                  </a:lnTo>
                  <a:lnTo>
                    <a:pt x="383642" y="321195"/>
                  </a:lnTo>
                  <a:lnTo>
                    <a:pt x="395287" y="309550"/>
                  </a:lnTo>
                  <a:lnTo>
                    <a:pt x="402158" y="282562"/>
                  </a:lnTo>
                  <a:lnTo>
                    <a:pt x="414858" y="269862"/>
                  </a:lnTo>
                  <a:lnTo>
                    <a:pt x="410629" y="239179"/>
                  </a:lnTo>
                  <a:lnTo>
                    <a:pt x="389992" y="218541"/>
                  </a:lnTo>
                  <a:lnTo>
                    <a:pt x="389992" y="193662"/>
                  </a:lnTo>
                  <a:lnTo>
                    <a:pt x="406133" y="177520"/>
                  </a:lnTo>
                  <a:lnTo>
                    <a:pt x="406133" y="146037"/>
                  </a:lnTo>
                  <a:lnTo>
                    <a:pt x="414858" y="114287"/>
                  </a:lnTo>
                  <a:lnTo>
                    <a:pt x="398462" y="97891"/>
                  </a:lnTo>
                  <a:lnTo>
                    <a:pt x="400050" y="77254"/>
                  </a:lnTo>
                  <a:lnTo>
                    <a:pt x="379933" y="45504"/>
                  </a:lnTo>
                  <a:lnTo>
                    <a:pt x="348183" y="61379"/>
                  </a:lnTo>
                  <a:lnTo>
                    <a:pt x="320675" y="59258"/>
                  </a:lnTo>
                  <a:lnTo>
                    <a:pt x="298971" y="93650"/>
                  </a:lnTo>
                  <a:lnTo>
                    <a:pt x="279400" y="113233"/>
                  </a:lnTo>
                  <a:lnTo>
                    <a:pt x="279400" y="76187"/>
                  </a:lnTo>
                  <a:lnTo>
                    <a:pt x="247650" y="59258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1" name="Курская область"/>
            <p:cNvSpPr/>
            <p:nvPr/>
          </p:nvSpPr>
          <p:spPr>
            <a:xfrm>
              <a:off x="-1408602" y="4366679"/>
              <a:ext cx="428486" cy="416549"/>
            </a:xfrm>
            <a:custGeom>
              <a:avLst/>
              <a:gdLst/>
              <a:ahLst/>
              <a:cxnLst/>
              <a:rect l="0" t="0" r="0" b="0"/>
              <a:pathLst>
                <a:path w="428486" h="416549">
                  <a:moveTo>
                    <a:pt x="46571" y="219075"/>
                  </a:moveTo>
                  <a:lnTo>
                    <a:pt x="46571" y="219075"/>
                  </a:lnTo>
                  <a:lnTo>
                    <a:pt x="46571" y="219075"/>
                  </a:lnTo>
                  <a:lnTo>
                    <a:pt x="46571" y="174625"/>
                  </a:lnTo>
                  <a:lnTo>
                    <a:pt x="23279" y="132296"/>
                  </a:lnTo>
                  <a:lnTo>
                    <a:pt x="0" y="96317"/>
                  </a:lnTo>
                  <a:lnTo>
                    <a:pt x="21171" y="79388"/>
                  </a:lnTo>
                  <a:lnTo>
                    <a:pt x="33871" y="47638"/>
                  </a:lnTo>
                  <a:lnTo>
                    <a:pt x="59271" y="47638"/>
                  </a:lnTo>
                  <a:lnTo>
                    <a:pt x="78321" y="30696"/>
                  </a:lnTo>
                  <a:lnTo>
                    <a:pt x="101600" y="31750"/>
                  </a:lnTo>
                  <a:lnTo>
                    <a:pt x="116421" y="9525"/>
                  </a:lnTo>
                  <a:lnTo>
                    <a:pt x="147104" y="0"/>
                  </a:lnTo>
                  <a:lnTo>
                    <a:pt x="165100" y="13767"/>
                  </a:lnTo>
                  <a:lnTo>
                    <a:pt x="191554" y="13767"/>
                  </a:lnTo>
                  <a:lnTo>
                    <a:pt x="203200" y="31750"/>
                  </a:lnTo>
                  <a:lnTo>
                    <a:pt x="225425" y="40221"/>
                  </a:lnTo>
                  <a:lnTo>
                    <a:pt x="241300" y="52921"/>
                  </a:lnTo>
                  <a:lnTo>
                    <a:pt x="241300" y="87846"/>
                  </a:lnTo>
                  <a:lnTo>
                    <a:pt x="265646" y="94196"/>
                  </a:lnTo>
                  <a:lnTo>
                    <a:pt x="271996" y="114300"/>
                  </a:lnTo>
                  <a:lnTo>
                    <a:pt x="294221" y="124892"/>
                  </a:lnTo>
                  <a:lnTo>
                    <a:pt x="300571" y="171463"/>
                  </a:lnTo>
                  <a:lnTo>
                    <a:pt x="323850" y="210617"/>
                  </a:lnTo>
                  <a:lnTo>
                    <a:pt x="331254" y="259296"/>
                  </a:lnTo>
                  <a:lnTo>
                    <a:pt x="354546" y="263538"/>
                  </a:lnTo>
                  <a:lnTo>
                    <a:pt x="371475" y="280467"/>
                  </a:lnTo>
                  <a:lnTo>
                    <a:pt x="371475" y="316446"/>
                  </a:lnTo>
                  <a:lnTo>
                    <a:pt x="398996" y="320688"/>
                  </a:lnTo>
                  <a:lnTo>
                    <a:pt x="428485" y="339852"/>
                  </a:lnTo>
                  <a:lnTo>
                    <a:pt x="402679" y="365671"/>
                  </a:lnTo>
                  <a:lnTo>
                    <a:pt x="370967" y="354610"/>
                  </a:lnTo>
                  <a:lnTo>
                    <a:pt x="350317" y="375247"/>
                  </a:lnTo>
                  <a:lnTo>
                    <a:pt x="350317" y="406235"/>
                  </a:lnTo>
                  <a:lnTo>
                    <a:pt x="328193" y="416548"/>
                  </a:lnTo>
                  <a:lnTo>
                    <a:pt x="318402" y="384061"/>
                  </a:lnTo>
                  <a:lnTo>
                    <a:pt x="286131" y="351778"/>
                  </a:lnTo>
                  <a:lnTo>
                    <a:pt x="238315" y="321882"/>
                  </a:lnTo>
                  <a:lnTo>
                    <a:pt x="208432" y="327863"/>
                  </a:lnTo>
                  <a:lnTo>
                    <a:pt x="149847" y="315925"/>
                  </a:lnTo>
                  <a:lnTo>
                    <a:pt x="149847" y="293205"/>
                  </a:lnTo>
                  <a:lnTo>
                    <a:pt x="119951" y="260934"/>
                  </a:lnTo>
                  <a:lnTo>
                    <a:pt x="105613" y="275260"/>
                  </a:lnTo>
                  <a:lnTo>
                    <a:pt x="68555" y="275260"/>
                  </a:lnTo>
                  <a:lnTo>
                    <a:pt x="25400" y="265646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2" name="Белгородская область"/>
            <p:cNvSpPr/>
            <p:nvPr/>
          </p:nvSpPr>
          <p:spPr>
            <a:xfrm>
              <a:off x="-1410723" y="4627613"/>
              <a:ext cx="346533" cy="428613"/>
            </a:xfrm>
            <a:custGeom>
              <a:avLst/>
              <a:gdLst/>
              <a:ahLst/>
              <a:cxnLst/>
              <a:rect l="0" t="0" r="0" b="0"/>
              <a:pathLst>
                <a:path w="346533" h="428613">
                  <a:moveTo>
                    <a:pt x="222250" y="421691"/>
                  </a:moveTo>
                  <a:lnTo>
                    <a:pt x="222250" y="421691"/>
                  </a:lnTo>
                  <a:lnTo>
                    <a:pt x="222250" y="421691"/>
                  </a:lnTo>
                  <a:lnTo>
                    <a:pt x="209550" y="372999"/>
                  </a:lnTo>
                  <a:lnTo>
                    <a:pt x="177800" y="353949"/>
                  </a:lnTo>
                  <a:lnTo>
                    <a:pt x="143942" y="315862"/>
                  </a:lnTo>
                  <a:lnTo>
                    <a:pt x="156642" y="271412"/>
                  </a:lnTo>
                  <a:lnTo>
                    <a:pt x="143942" y="205791"/>
                  </a:lnTo>
                  <a:lnTo>
                    <a:pt x="103721" y="176162"/>
                  </a:lnTo>
                  <a:lnTo>
                    <a:pt x="57150" y="140183"/>
                  </a:lnTo>
                  <a:lnTo>
                    <a:pt x="42342" y="91491"/>
                  </a:lnTo>
                  <a:lnTo>
                    <a:pt x="10592" y="66091"/>
                  </a:lnTo>
                  <a:lnTo>
                    <a:pt x="0" y="36462"/>
                  </a:lnTo>
                  <a:lnTo>
                    <a:pt x="27521" y="4712"/>
                  </a:lnTo>
                  <a:lnTo>
                    <a:pt x="70676" y="14326"/>
                  </a:lnTo>
                  <a:lnTo>
                    <a:pt x="107734" y="14326"/>
                  </a:lnTo>
                  <a:lnTo>
                    <a:pt x="122072" y="0"/>
                  </a:lnTo>
                  <a:lnTo>
                    <a:pt x="151968" y="32271"/>
                  </a:lnTo>
                  <a:lnTo>
                    <a:pt x="151968" y="54991"/>
                  </a:lnTo>
                  <a:lnTo>
                    <a:pt x="210553" y="66929"/>
                  </a:lnTo>
                  <a:lnTo>
                    <a:pt x="240436" y="60948"/>
                  </a:lnTo>
                  <a:lnTo>
                    <a:pt x="288252" y="90844"/>
                  </a:lnTo>
                  <a:lnTo>
                    <a:pt x="320523" y="123127"/>
                  </a:lnTo>
                  <a:lnTo>
                    <a:pt x="330314" y="155614"/>
                  </a:lnTo>
                  <a:lnTo>
                    <a:pt x="339166" y="183642"/>
                  </a:lnTo>
                  <a:lnTo>
                    <a:pt x="319989" y="198400"/>
                  </a:lnTo>
                  <a:lnTo>
                    <a:pt x="346532" y="224943"/>
                  </a:lnTo>
                  <a:lnTo>
                    <a:pt x="330314" y="255918"/>
                  </a:lnTo>
                  <a:lnTo>
                    <a:pt x="308191" y="255918"/>
                  </a:lnTo>
                  <a:lnTo>
                    <a:pt x="308191" y="297219"/>
                  </a:lnTo>
                  <a:lnTo>
                    <a:pt x="315570" y="328207"/>
                  </a:lnTo>
                  <a:lnTo>
                    <a:pt x="283109" y="344424"/>
                  </a:lnTo>
                  <a:lnTo>
                    <a:pt x="283109" y="381280"/>
                  </a:lnTo>
                  <a:lnTo>
                    <a:pt x="258039" y="382778"/>
                  </a:lnTo>
                  <a:lnTo>
                    <a:pt x="265417" y="409321"/>
                  </a:lnTo>
                  <a:lnTo>
                    <a:pt x="228410" y="428612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3" name="Воронежская область"/>
            <p:cNvSpPr/>
            <p:nvPr/>
          </p:nvSpPr>
          <p:spPr>
            <a:xfrm>
              <a:off x="-1182313" y="4706531"/>
              <a:ext cx="518580" cy="505918"/>
            </a:xfrm>
            <a:custGeom>
              <a:avLst/>
              <a:gdLst/>
              <a:ahLst/>
              <a:cxnLst/>
              <a:rect l="0" t="0" r="0" b="0"/>
              <a:pathLst>
                <a:path w="518580" h="505918">
                  <a:moveTo>
                    <a:pt x="0" y="349694"/>
                  </a:moveTo>
                  <a:lnTo>
                    <a:pt x="0" y="349694"/>
                  </a:lnTo>
                  <a:lnTo>
                    <a:pt x="0" y="349694"/>
                  </a:lnTo>
                  <a:lnTo>
                    <a:pt x="37007" y="330403"/>
                  </a:lnTo>
                  <a:lnTo>
                    <a:pt x="29629" y="303860"/>
                  </a:lnTo>
                  <a:lnTo>
                    <a:pt x="54699" y="302362"/>
                  </a:lnTo>
                  <a:lnTo>
                    <a:pt x="54699" y="265506"/>
                  </a:lnTo>
                  <a:lnTo>
                    <a:pt x="87160" y="249289"/>
                  </a:lnTo>
                  <a:lnTo>
                    <a:pt x="79781" y="218301"/>
                  </a:lnTo>
                  <a:lnTo>
                    <a:pt x="79781" y="177000"/>
                  </a:lnTo>
                  <a:lnTo>
                    <a:pt x="101904" y="177000"/>
                  </a:lnTo>
                  <a:lnTo>
                    <a:pt x="118122" y="146025"/>
                  </a:lnTo>
                  <a:lnTo>
                    <a:pt x="102628" y="130543"/>
                  </a:lnTo>
                  <a:lnTo>
                    <a:pt x="91579" y="119482"/>
                  </a:lnTo>
                  <a:lnTo>
                    <a:pt x="110756" y="104724"/>
                  </a:lnTo>
                  <a:lnTo>
                    <a:pt x="101904" y="76696"/>
                  </a:lnTo>
                  <a:lnTo>
                    <a:pt x="124028" y="66383"/>
                  </a:lnTo>
                  <a:lnTo>
                    <a:pt x="124028" y="35395"/>
                  </a:lnTo>
                  <a:lnTo>
                    <a:pt x="144678" y="14758"/>
                  </a:lnTo>
                  <a:lnTo>
                    <a:pt x="176390" y="25819"/>
                  </a:lnTo>
                  <a:lnTo>
                    <a:pt x="202196" y="0"/>
                  </a:lnTo>
                  <a:lnTo>
                    <a:pt x="239077" y="5906"/>
                  </a:lnTo>
                  <a:lnTo>
                    <a:pt x="255295" y="38354"/>
                  </a:lnTo>
                  <a:lnTo>
                    <a:pt x="293649" y="51626"/>
                  </a:lnTo>
                  <a:lnTo>
                    <a:pt x="285546" y="89243"/>
                  </a:lnTo>
                  <a:lnTo>
                    <a:pt x="311353" y="115049"/>
                  </a:lnTo>
                  <a:lnTo>
                    <a:pt x="343801" y="117996"/>
                  </a:lnTo>
                  <a:lnTo>
                    <a:pt x="374040" y="160046"/>
                  </a:lnTo>
                  <a:lnTo>
                    <a:pt x="395427" y="181432"/>
                  </a:lnTo>
                  <a:lnTo>
                    <a:pt x="385102" y="213868"/>
                  </a:lnTo>
                  <a:lnTo>
                    <a:pt x="410171" y="238951"/>
                  </a:lnTo>
                  <a:lnTo>
                    <a:pt x="449999" y="255168"/>
                  </a:lnTo>
                  <a:lnTo>
                    <a:pt x="464007" y="282473"/>
                  </a:lnTo>
                  <a:lnTo>
                    <a:pt x="488353" y="306807"/>
                  </a:lnTo>
                  <a:lnTo>
                    <a:pt x="501624" y="348107"/>
                  </a:lnTo>
                  <a:lnTo>
                    <a:pt x="518579" y="391617"/>
                  </a:lnTo>
                  <a:lnTo>
                    <a:pt x="503097" y="407099"/>
                  </a:lnTo>
                  <a:lnTo>
                    <a:pt x="460324" y="407099"/>
                  </a:lnTo>
                  <a:lnTo>
                    <a:pt x="427875" y="389408"/>
                  </a:lnTo>
                  <a:lnTo>
                    <a:pt x="420497" y="365798"/>
                  </a:lnTo>
                  <a:lnTo>
                    <a:pt x="389521" y="359893"/>
                  </a:lnTo>
                  <a:lnTo>
                    <a:pt x="360032" y="386461"/>
                  </a:lnTo>
                  <a:lnTo>
                    <a:pt x="299554" y="386461"/>
                  </a:lnTo>
                  <a:lnTo>
                    <a:pt x="284073" y="437325"/>
                  </a:lnTo>
                  <a:lnTo>
                    <a:pt x="234645" y="486740"/>
                  </a:lnTo>
                  <a:lnTo>
                    <a:pt x="180073" y="486740"/>
                  </a:lnTo>
                  <a:lnTo>
                    <a:pt x="160896" y="505917"/>
                  </a:lnTo>
                  <a:lnTo>
                    <a:pt x="131407" y="505917"/>
                  </a:lnTo>
                  <a:lnTo>
                    <a:pt x="116636" y="485280"/>
                  </a:lnTo>
                  <a:lnTo>
                    <a:pt x="79971" y="485280"/>
                  </a:lnTo>
                  <a:lnTo>
                    <a:pt x="79971" y="458534"/>
                  </a:lnTo>
                  <a:lnTo>
                    <a:pt x="63690" y="442265"/>
                  </a:lnTo>
                  <a:lnTo>
                    <a:pt x="27711" y="425323"/>
                  </a:lnTo>
                  <a:lnTo>
                    <a:pt x="27711" y="380873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4" name="Калужская область"/>
            <p:cNvSpPr/>
            <p:nvPr/>
          </p:nvSpPr>
          <p:spPr>
            <a:xfrm>
              <a:off x="-1115448" y="4016375"/>
              <a:ext cx="422276" cy="289980"/>
            </a:xfrm>
            <a:custGeom>
              <a:avLst/>
              <a:gdLst/>
              <a:ahLst/>
              <a:cxnLst/>
              <a:rect l="0" t="0" r="0" b="0"/>
              <a:pathLst>
                <a:path w="422276" h="289980">
                  <a:moveTo>
                    <a:pt x="20117" y="68796"/>
                  </a:moveTo>
                  <a:lnTo>
                    <a:pt x="20117" y="68796"/>
                  </a:lnTo>
                  <a:lnTo>
                    <a:pt x="20117" y="68796"/>
                  </a:lnTo>
                  <a:lnTo>
                    <a:pt x="0" y="37046"/>
                  </a:lnTo>
                  <a:lnTo>
                    <a:pt x="28575" y="30696"/>
                  </a:lnTo>
                  <a:lnTo>
                    <a:pt x="59271" y="0"/>
                  </a:lnTo>
                  <a:lnTo>
                    <a:pt x="87846" y="0"/>
                  </a:lnTo>
                  <a:lnTo>
                    <a:pt x="109017" y="21171"/>
                  </a:lnTo>
                  <a:lnTo>
                    <a:pt x="115367" y="46571"/>
                  </a:lnTo>
                  <a:lnTo>
                    <a:pt x="146050" y="49746"/>
                  </a:lnTo>
                  <a:lnTo>
                    <a:pt x="156109" y="39687"/>
                  </a:lnTo>
                  <a:lnTo>
                    <a:pt x="173571" y="44450"/>
                  </a:lnTo>
                  <a:lnTo>
                    <a:pt x="201549" y="65684"/>
                  </a:lnTo>
                  <a:lnTo>
                    <a:pt x="227546" y="49746"/>
                  </a:lnTo>
                  <a:lnTo>
                    <a:pt x="257175" y="49746"/>
                  </a:lnTo>
                  <a:lnTo>
                    <a:pt x="296342" y="41275"/>
                  </a:lnTo>
                  <a:lnTo>
                    <a:pt x="325971" y="49746"/>
                  </a:lnTo>
                  <a:lnTo>
                    <a:pt x="341846" y="80429"/>
                  </a:lnTo>
                  <a:lnTo>
                    <a:pt x="361429" y="100012"/>
                  </a:lnTo>
                  <a:lnTo>
                    <a:pt x="395821" y="100012"/>
                  </a:lnTo>
                  <a:lnTo>
                    <a:pt x="408521" y="124879"/>
                  </a:lnTo>
                  <a:lnTo>
                    <a:pt x="422275" y="148171"/>
                  </a:lnTo>
                  <a:lnTo>
                    <a:pt x="407467" y="170396"/>
                  </a:lnTo>
                  <a:lnTo>
                    <a:pt x="395821" y="192621"/>
                  </a:lnTo>
                  <a:lnTo>
                    <a:pt x="395821" y="224371"/>
                  </a:lnTo>
                  <a:lnTo>
                    <a:pt x="364071" y="245529"/>
                  </a:lnTo>
                  <a:lnTo>
                    <a:pt x="333375" y="225425"/>
                  </a:lnTo>
                  <a:lnTo>
                    <a:pt x="322263" y="236537"/>
                  </a:lnTo>
                  <a:lnTo>
                    <a:pt x="322263" y="260350"/>
                  </a:lnTo>
                  <a:lnTo>
                    <a:pt x="294221" y="265646"/>
                  </a:lnTo>
                  <a:lnTo>
                    <a:pt x="269875" y="241300"/>
                  </a:lnTo>
                  <a:lnTo>
                    <a:pt x="248717" y="229654"/>
                  </a:lnTo>
                  <a:lnTo>
                    <a:pt x="212725" y="239179"/>
                  </a:lnTo>
                  <a:lnTo>
                    <a:pt x="194742" y="257175"/>
                  </a:lnTo>
                  <a:lnTo>
                    <a:pt x="175692" y="249771"/>
                  </a:lnTo>
                  <a:lnTo>
                    <a:pt x="146050" y="289979"/>
                  </a:lnTo>
                  <a:lnTo>
                    <a:pt x="99492" y="271996"/>
                  </a:lnTo>
                  <a:lnTo>
                    <a:pt x="65621" y="271996"/>
                  </a:lnTo>
                  <a:lnTo>
                    <a:pt x="34925" y="261404"/>
                  </a:lnTo>
                  <a:lnTo>
                    <a:pt x="30696" y="230721"/>
                  </a:lnTo>
                  <a:lnTo>
                    <a:pt x="10059" y="210083"/>
                  </a:lnTo>
                  <a:lnTo>
                    <a:pt x="10059" y="185204"/>
                  </a:lnTo>
                  <a:lnTo>
                    <a:pt x="26200" y="169062"/>
                  </a:lnTo>
                  <a:lnTo>
                    <a:pt x="26200" y="137579"/>
                  </a:lnTo>
                  <a:lnTo>
                    <a:pt x="34925" y="105829"/>
                  </a:lnTo>
                  <a:lnTo>
                    <a:pt x="18529" y="89433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5" name="Тверская область"/>
            <p:cNvSpPr/>
            <p:nvPr/>
          </p:nvSpPr>
          <p:spPr>
            <a:xfrm>
              <a:off x="-1022306" y="3495675"/>
              <a:ext cx="794373" cy="531267"/>
            </a:xfrm>
            <a:custGeom>
              <a:avLst/>
              <a:gdLst/>
              <a:ahLst/>
              <a:cxnLst/>
              <a:rect l="0" t="0" r="0" b="0"/>
              <a:pathLst>
                <a:path w="794373" h="531267">
                  <a:moveTo>
                    <a:pt x="383692" y="405321"/>
                  </a:moveTo>
                  <a:lnTo>
                    <a:pt x="383692" y="405321"/>
                  </a:lnTo>
                  <a:lnTo>
                    <a:pt x="383692" y="405321"/>
                  </a:lnTo>
                  <a:lnTo>
                    <a:pt x="383692" y="432702"/>
                  </a:lnTo>
                  <a:lnTo>
                    <a:pt x="394640" y="434073"/>
                  </a:lnTo>
                  <a:lnTo>
                    <a:pt x="398755" y="457352"/>
                  </a:lnTo>
                  <a:lnTo>
                    <a:pt x="430238" y="457352"/>
                  </a:lnTo>
                  <a:lnTo>
                    <a:pt x="448031" y="469671"/>
                  </a:lnTo>
                  <a:lnTo>
                    <a:pt x="475412" y="484734"/>
                  </a:lnTo>
                  <a:lnTo>
                    <a:pt x="508267" y="484734"/>
                  </a:lnTo>
                  <a:lnTo>
                    <a:pt x="530174" y="506641"/>
                  </a:lnTo>
                  <a:lnTo>
                    <a:pt x="565772" y="506641"/>
                  </a:lnTo>
                  <a:lnTo>
                    <a:pt x="594525" y="523062"/>
                  </a:lnTo>
                  <a:lnTo>
                    <a:pt x="621906" y="531266"/>
                  </a:lnTo>
                  <a:lnTo>
                    <a:pt x="646544" y="507987"/>
                  </a:lnTo>
                  <a:lnTo>
                    <a:pt x="687616" y="481978"/>
                  </a:lnTo>
                  <a:lnTo>
                    <a:pt x="672554" y="447751"/>
                  </a:lnTo>
                  <a:lnTo>
                    <a:pt x="672554" y="427215"/>
                  </a:lnTo>
                  <a:lnTo>
                    <a:pt x="695833" y="403936"/>
                  </a:lnTo>
                  <a:lnTo>
                    <a:pt x="686244" y="366979"/>
                  </a:lnTo>
                  <a:lnTo>
                    <a:pt x="698563" y="339598"/>
                  </a:lnTo>
                  <a:lnTo>
                    <a:pt x="728675" y="339598"/>
                  </a:lnTo>
                  <a:lnTo>
                    <a:pt x="742366" y="295796"/>
                  </a:lnTo>
                  <a:lnTo>
                    <a:pt x="783425" y="278003"/>
                  </a:lnTo>
                  <a:lnTo>
                    <a:pt x="783425" y="235572"/>
                  </a:lnTo>
                  <a:lnTo>
                    <a:pt x="794372" y="199974"/>
                  </a:lnTo>
                  <a:lnTo>
                    <a:pt x="764261" y="190398"/>
                  </a:lnTo>
                  <a:lnTo>
                    <a:pt x="730034" y="197244"/>
                  </a:lnTo>
                  <a:lnTo>
                    <a:pt x="705396" y="187655"/>
                  </a:lnTo>
                  <a:lnTo>
                    <a:pt x="686232" y="176708"/>
                  </a:lnTo>
                  <a:lnTo>
                    <a:pt x="686232" y="176708"/>
                  </a:lnTo>
                  <a:lnTo>
                    <a:pt x="661606" y="163017"/>
                  </a:lnTo>
                  <a:lnTo>
                    <a:pt x="656120" y="163017"/>
                  </a:lnTo>
                  <a:lnTo>
                    <a:pt x="650634" y="163017"/>
                  </a:lnTo>
                  <a:lnTo>
                    <a:pt x="621893" y="149326"/>
                  </a:lnTo>
                  <a:lnTo>
                    <a:pt x="621893" y="149326"/>
                  </a:lnTo>
                  <a:lnTo>
                    <a:pt x="604101" y="131534"/>
                  </a:lnTo>
                  <a:lnTo>
                    <a:pt x="598627" y="149326"/>
                  </a:lnTo>
                  <a:lnTo>
                    <a:pt x="571246" y="149326"/>
                  </a:lnTo>
                  <a:lnTo>
                    <a:pt x="550710" y="124688"/>
                  </a:lnTo>
                  <a:lnTo>
                    <a:pt x="520586" y="124688"/>
                  </a:lnTo>
                  <a:lnTo>
                    <a:pt x="520586" y="124688"/>
                  </a:lnTo>
                  <a:lnTo>
                    <a:pt x="519214" y="93891"/>
                  </a:lnTo>
                  <a:lnTo>
                    <a:pt x="513055" y="93891"/>
                  </a:lnTo>
                  <a:lnTo>
                    <a:pt x="506895" y="93891"/>
                  </a:lnTo>
                  <a:lnTo>
                    <a:pt x="495948" y="76784"/>
                  </a:lnTo>
                  <a:lnTo>
                    <a:pt x="495948" y="76784"/>
                  </a:lnTo>
                  <a:lnTo>
                    <a:pt x="472668" y="65151"/>
                  </a:lnTo>
                  <a:lnTo>
                    <a:pt x="444614" y="65151"/>
                  </a:lnTo>
                  <a:lnTo>
                    <a:pt x="422021" y="87744"/>
                  </a:lnTo>
                  <a:lnTo>
                    <a:pt x="386436" y="87744"/>
                  </a:lnTo>
                  <a:lnTo>
                    <a:pt x="368643" y="105537"/>
                  </a:lnTo>
                  <a:lnTo>
                    <a:pt x="339204" y="102108"/>
                  </a:lnTo>
                  <a:lnTo>
                    <a:pt x="315252" y="78156"/>
                  </a:lnTo>
                  <a:lnTo>
                    <a:pt x="270078" y="78156"/>
                  </a:lnTo>
                  <a:lnTo>
                    <a:pt x="245440" y="63094"/>
                  </a:lnTo>
                  <a:lnTo>
                    <a:pt x="213271" y="65151"/>
                  </a:lnTo>
                  <a:lnTo>
                    <a:pt x="194792" y="46673"/>
                  </a:lnTo>
                  <a:lnTo>
                    <a:pt x="157836" y="46673"/>
                  </a:lnTo>
                  <a:lnTo>
                    <a:pt x="138671" y="27508"/>
                  </a:lnTo>
                  <a:lnTo>
                    <a:pt x="125958" y="0"/>
                  </a:lnTo>
                  <a:lnTo>
                    <a:pt x="93154" y="27521"/>
                  </a:lnTo>
                  <a:lnTo>
                    <a:pt x="89954" y="53975"/>
                  </a:lnTo>
                  <a:lnTo>
                    <a:pt x="70904" y="73025"/>
                  </a:lnTo>
                  <a:lnTo>
                    <a:pt x="66675" y="117475"/>
                  </a:lnTo>
                  <a:lnTo>
                    <a:pt x="55029" y="142875"/>
                  </a:lnTo>
                  <a:lnTo>
                    <a:pt x="42329" y="165100"/>
                  </a:lnTo>
                  <a:lnTo>
                    <a:pt x="12700" y="165100"/>
                  </a:lnTo>
                  <a:lnTo>
                    <a:pt x="0" y="201079"/>
                  </a:lnTo>
                  <a:lnTo>
                    <a:pt x="3175" y="213779"/>
                  </a:lnTo>
                  <a:lnTo>
                    <a:pt x="31750" y="229654"/>
                  </a:lnTo>
                  <a:lnTo>
                    <a:pt x="39687" y="272517"/>
                  </a:lnTo>
                  <a:lnTo>
                    <a:pt x="66065" y="298894"/>
                  </a:lnTo>
                  <a:lnTo>
                    <a:pt x="94717" y="314846"/>
                  </a:lnTo>
                  <a:lnTo>
                    <a:pt x="115354" y="335483"/>
                  </a:lnTo>
                  <a:lnTo>
                    <a:pt x="157683" y="346062"/>
                  </a:lnTo>
                  <a:lnTo>
                    <a:pt x="190487" y="336537"/>
                  </a:lnTo>
                  <a:lnTo>
                    <a:pt x="226466" y="346062"/>
                  </a:lnTo>
                  <a:lnTo>
                    <a:pt x="226466" y="368287"/>
                  </a:lnTo>
                  <a:lnTo>
                    <a:pt x="243395" y="385216"/>
                  </a:lnTo>
                  <a:lnTo>
                    <a:pt x="259270" y="416966"/>
                  </a:lnTo>
                  <a:lnTo>
                    <a:pt x="282169" y="435089"/>
                  </a:lnTo>
                  <a:lnTo>
                    <a:pt x="295250" y="459296"/>
                  </a:lnTo>
                  <a:lnTo>
                    <a:pt x="309410" y="441960"/>
                  </a:lnTo>
                  <a:lnTo>
                    <a:pt x="333896" y="441960"/>
                  </a:lnTo>
                  <a:lnTo>
                    <a:pt x="350622" y="418071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6" name="Московская область"/>
            <p:cNvSpPr/>
            <p:nvPr/>
          </p:nvSpPr>
          <p:spPr>
            <a:xfrm>
              <a:off x="-819144" y="3900983"/>
              <a:ext cx="418720" cy="515088"/>
            </a:xfrm>
            <a:custGeom>
              <a:avLst/>
              <a:gdLst/>
              <a:ahLst/>
              <a:cxnLst/>
              <a:rect l="0" t="0" r="0" b="0"/>
              <a:pathLst>
                <a:path w="418720" h="515088">
                  <a:moveTo>
                    <a:pt x="378358" y="355473"/>
                  </a:moveTo>
                  <a:lnTo>
                    <a:pt x="378358" y="355473"/>
                  </a:lnTo>
                  <a:lnTo>
                    <a:pt x="378358" y="355473"/>
                  </a:lnTo>
                  <a:lnTo>
                    <a:pt x="368516" y="335089"/>
                  </a:lnTo>
                  <a:lnTo>
                    <a:pt x="368516" y="307657"/>
                  </a:lnTo>
                  <a:lnTo>
                    <a:pt x="348818" y="299212"/>
                  </a:lnTo>
                  <a:lnTo>
                    <a:pt x="338264" y="271081"/>
                  </a:lnTo>
                  <a:lnTo>
                    <a:pt x="362178" y="253504"/>
                  </a:lnTo>
                  <a:lnTo>
                    <a:pt x="360769" y="225374"/>
                  </a:lnTo>
                  <a:lnTo>
                    <a:pt x="378003" y="208153"/>
                  </a:lnTo>
                  <a:lnTo>
                    <a:pt x="386093" y="181076"/>
                  </a:lnTo>
                  <a:lnTo>
                    <a:pt x="409994" y="169824"/>
                  </a:lnTo>
                  <a:lnTo>
                    <a:pt x="409994" y="169824"/>
                  </a:lnTo>
                  <a:lnTo>
                    <a:pt x="401561" y="145910"/>
                  </a:lnTo>
                  <a:lnTo>
                    <a:pt x="403669" y="143802"/>
                  </a:lnTo>
                  <a:lnTo>
                    <a:pt x="405778" y="141694"/>
                  </a:lnTo>
                  <a:lnTo>
                    <a:pt x="418719" y="125946"/>
                  </a:lnTo>
                  <a:lnTo>
                    <a:pt x="418719" y="125946"/>
                  </a:lnTo>
                  <a:lnTo>
                    <a:pt x="391338" y="117741"/>
                  </a:lnTo>
                  <a:lnTo>
                    <a:pt x="362585" y="101320"/>
                  </a:lnTo>
                  <a:lnTo>
                    <a:pt x="326987" y="101320"/>
                  </a:lnTo>
                  <a:lnTo>
                    <a:pt x="305079" y="79413"/>
                  </a:lnTo>
                  <a:lnTo>
                    <a:pt x="272224" y="79413"/>
                  </a:lnTo>
                  <a:lnTo>
                    <a:pt x="244843" y="64351"/>
                  </a:lnTo>
                  <a:lnTo>
                    <a:pt x="227050" y="52032"/>
                  </a:lnTo>
                  <a:lnTo>
                    <a:pt x="195567" y="52032"/>
                  </a:lnTo>
                  <a:lnTo>
                    <a:pt x="191452" y="28753"/>
                  </a:lnTo>
                  <a:lnTo>
                    <a:pt x="180505" y="27381"/>
                  </a:lnTo>
                  <a:lnTo>
                    <a:pt x="180505" y="0"/>
                  </a:lnTo>
                  <a:lnTo>
                    <a:pt x="147447" y="12763"/>
                  </a:lnTo>
                  <a:lnTo>
                    <a:pt x="130721" y="36652"/>
                  </a:lnTo>
                  <a:lnTo>
                    <a:pt x="106235" y="36652"/>
                  </a:lnTo>
                  <a:lnTo>
                    <a:pt x="92075" y="53988"/>
                  </a:lnTo>
                  <a:lnTo>
                    <a:pt x="81496" y="88913"/>
                  </a:lnTo>
                  <a:lnTo>
                    <a:pt x="43396" y="104788"/>
                  </a:lnTo>
                  <a:lnTo>
                    <a:pt x="14821" y="133363"/>
                  </a:lnTo>
                  <a:lnTo>
                    <a:pt x="0" y="156642"/>
                  </a:lnTo>
                  <a:lnTo>
                    <a:pt x="29629" y="165113"/>
                  </a:lnTo>
                  <a:lnTo>
                    <a:pt x="43675" y="192265"/>
                  </a:lnTo>
                  <a:lnTo>
                    <a:pt x="65087" y="215379"/>
                  </a:lnTo>
                  <a:lnTo>
                    <a:pt x="99479" y="215379"/>
                  </a:lnTo>
                  <a:lnTo>
                    <a:pt x="112179" y="240246"/>
                  </a:lnTo>
                  <a:lnTo>
                    <a:pt x="125933" y="263525"/>
                  </a:lnTo>
                  <a:lnTo>
                    <a:pt x="99479" y="307975"/>
                  </a:lnTo>
                  <a:lnTo>
                    <a:pt x="99479" y="339725"/>
                  </a:lnTo>
                  <a:lnTo>
                    <a:pt x="118135" y="370217"/>
                  </a:lnTo>
                  <a:lnTo>
                    <a:pt x="144856" y="375843"/>
                  </a:lnTo>
                  <a:lnTo>
                    <a:pt x="144856" y="399046"/>
                  </a:lnTo>
                  <a:lnTo>
                    <a:pt x="136410" y="425069"/>
                  </a:lnTo>
                  <a:lnTo>
                    <a:pt x="144145" y="451091"/>
                  </a:lnTo>
                  <a:lnTo>
                    <a:pt x="133591" y="486257"/>
                  </a:lnTo>
                  <a:lnTo>
                    <a:pt x="137109" y="515087"/>
                  </a:lnTo>
                  <a:lnTo>
                    <a:pt x="169456" y="510171"/>
                  </a:lnTo>
                  <a:lnTo>
                    <a:pt x="174383" y="487667"/>
                  </a:lnTo>
                  <a:lnTo>
                    <a:pt x="200406" y="482041"/>
                  </a:lnTo>
                  <a:lnTo>
                    <a:pt x="208839" y="490474"/>
                  </a:lnTo>
                  <a:lnTo>
                    <a:pt x="247523" y="489077"/>
                  </a:lnTo>
                  <a:lnTo>
                    <a:pt x="259131" y="477469"/>
                  </a:lnTo>
                  <a:lnTo>
                    <a:pt x="291820" y="483451"/>
                  </a:lnTo>
                  <a:lnTo>
                    <a:pt x="311505" y="490486"/>
                  </a:lnTo>
                  <a:lnTo>
                    <a:pt x="333311" y="485572"/>
                  </a:lnTo>
                  <a:lnTo>
                    <a:pt x="342811" y="476072"/>
                  </a:lnTo>
                  <a:lnTo>
                    <a:pt x="367068" y="478536"/>
                  </a:lnTo>
                  <a:lnTo>
                    <a:pt x="392379" y="478536"/>
                  </a:lnTo>
                  <a:lnTo>
                    <a:pt x="391681" y="448297"/>
                  </a:lnTo>
                  <a:lnTo>
                    <a:pt x="405739" y="441972"/>
                  </a:lnTo>
                  <a:lnTo>
                    <a:pt x="412775" y="420167"/>
                  </a:lnTo>
                  <a:lnTo>
                    <a:pt x="415595" y="380085"/>
                  </a:lnTo>
                  <a:lnTo>
                    <a:pt x="399072" y="363563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7" name="Москва"/>
            <p:cNvSpPr/>
            <p:nvPr/>
          </p:nvSpPr>
          <p:spPr>
            <a:xfrm>
              <a:off x="-636277" y="4080662"/>
              <a:ext cx="106884" cy="109006"/>
            </a:xfrm>
            <a:custGeom>
              <a:avLst/>
              <a:gdLst/>
              <a:ahLst/>
              <a:cxnLst/>
              <a:rect l="0" t="0" r="0" b="0"/>
              <a:pathLst>
                <a:path w="106884" h="109006">
                  <a:moveTo>
                    <a:pt x="71730" y="30239"/>
                  </a:moveTo>
                  <a:lnTo>
                    <a:pt x="71730" y="30239"/>
                  </a:lnTo>
                  <a:lnTo>
                    <a:pt x="71730" y="30239"/>
                  </a:lnTo>
                  <a:lnTo>
                    <a:pt x="71031" y="27420"/>
                  </a:lnTo>
                  <a:lnTo>
                    <a:pt x="63995" y="14072"/>
                  </a:lnTo>
                  <a:lnTo>
                    <a:pt x="64694" y="0"/>
                  </a:lnTo>
                  <a:lnTo>
                    <a:pt x="45707" y="4928"/>
                  </a:lnTo>
                  <a:lnTo>
                    <a:pt x="32347" y="16879"/>
                  </a:lnTo>
                  <a:lnTo>
                    <a:pt x="37275" y="28131"/>
                  </a:lnTo>
                  <a:lnTo>
                    <a:pt x="23914" y="47816"/>
                  </a:lnTo>
                  <a:lnTo>
                    <a:pt x="9144" y="45708"/>
                  </a:lnTo>
                  <a:lnTo>
                    <a:pt x="9144" y="66802"/>
                  </a:lnTo>
                  <a:lnTo>
                    <a:pt x="9144" y="85801"/>
                  </a:lnTo>
                  <a:lnTo>
                    <a:pt x="0" y="109005"/>
                  </a:lnTo>
                  <a:lnTo>
                    <a:pt x="21095" y="107595"/>
                  </a:lnTo>
                  <a:lnTo>
                    <a:pt x="36563" y="92126"/>
                  </a:lnTo>
                  <a:lnTo>
                    <a:pt x="45364" y="100914"/>
                  </a:lnTo>
                  <a:lnTo>
                    <a:pt x="53442" y="109005"/>
                  </a:lnTo>
                  <a:lnTo>
                    <a:pt x="82283" y="109005"/>
                  </a:lnTo>
                  <a:lnTo>
                    <a:pt x="77356" y="86500"/>
                  </a:lnTo>
                  <a:lnTo>
                    <a:pt x="90716" y="68212"/>
                  </a:lnTo>
                  <a:lnTo>
                    <a:pt x="106883" y="53442"/>
                  </a:lnTo>
                  <a:lnTo>
                    <a:pt x="92482" y="39028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8" name="Орловская область"/>
            <p:cNvSpPr/>
            <p:nvPr/>
          </p:nvSpPr>
          <p:spPr>
            <a:xfrm>
              <a:off x="-1217048" y="4277779"/>
              <a:ext cx="328093" cy="369368"/>
            </a:xfrm>
            <a:custGeom>
              <a:avLst/>
              <a:gdLst/>
              <a:ahLst/>
              <a:cxnLst/>
              <a:rect l="0" t="0" r="0" b="0"/>
              <a:pathLst>
                <a:path w="328093" h="369368">
                  <a:moveTo>
                    <a:pt x="45517" y="79375"/>
                  </a:moveTo>
                  <a:lnTo>
                    <a:pt x="45517" y="79375"/>
                  </a:lnTo>
                  <a:lnTo>
                    <a:pt x="45517" y="79375"/>
                  </a:lnTo>
                  <a:lnTo>
                    <a:pt x="23292" y="79388"/>
                  </a:lnTo>
                  <a:lnTo>
                    <a:pt x="0" y="102667"/>
                  </a:lnTo>
                  <a:lnTo>
                    <a:pt x="11646" y="120650"/>
                  </a:lnTo>
                  <a:lnTo>
                    <a:pt x="33871" y="129121"/>
                  </a:lnTo>
                  <a:lnTo>
                    <a:pt x="49746" y="141821"/>
                  </a:lnTo>
                  <a:lnTo>
                    <a:pt x="49746" y="176746"/>
                  </a:lnTo>
                  <a:lnTo>
                    <a:pt x="74092" y="183096"/>
                  </a:lnTo>
                  <a:lnTo>
                    <a:pt x="80442" y="203200"/>
                  </a:lnTo>
                  <a:lnTo>
                    <a:pt x="102667" y="213792"/>
                  </a:lnTo>
                  <a:lnTo>
                    <a:pt x="109017" y="260363"/>
                  </a:lnTo>
                  <a:lnTo>
                    <a:pt x="132296" y="299517"/>
                  </a:lnTo>
                  <a:lnTo>
                    <a:pt x="139700" y="348196"/>
                  </a:lnTo>
                  <a:lnTo>
                    <a:pt x="162992" y="352438"/>
                  </a:lnTo>
                  <a:lnTo>
                    <a:pt x="179921" y="369367"/>
                  </a:lnTo>
                  <a:lnTo>
                    <a:pt x="205321" y="349263"/>
                  </a:lnTo>
                  <a:lnTo>
                    <a:pt x="232842" y="349263"/>
                  </a:lnTo>
                  <a:lnTo>
                    <a:pt x="251359" y="330733"/>
                  </a:lnTo>
                  <a:lnTo>
                    <a:pt x="240246" y="307988"/>
                  </a:lnTo>
                  <a:lnTo>
                    <a:pt x="282575" y="283642"/>
                  </a:lnTo>
                  <a:lnTo>
                    <a:pt x="294221" y="254013"/>
                  </a:lnTo>
                  <a:lnTo>
                    <a:pt x="328092" y="242367"/>
                  </a:lnTo>
                  <a:lnTo>
                    <a:pt x="313271" y="195796"/>
                  </a:lnTo>
                  <a:lnTo>
                    <a:pt x="328092" y="180975"/>
                  </a:lnTo>
                  <a:lnTo>
                    <a:pt x="289992" y="155575"/>
                  </a:lnTo>
                  <a:lnTo>
                    <a:pt x="262471" y="101600"/>
                  </a:lnTo>
                  <a:lnTo>
                    <a:pt x="247650" y="28575"/>
                  </a:lnTo>
                  <a:lnTo>
                    <a:pt x="201092" y="10592"/>
                  </a:lnTo>
                  <a:lnTo>
                    <a:pt x="167221" y="10592"/>
                  </a:lnTo>
                  <a:lnTo>
                    <a:pt x="136525" y="0"/>
                  </a:lnTo>
                  <a:lnTo>
                    <a:pt x="123825" y="12700"/>
                  </a:lnTo>
                  <a:lnTo>
                    <a:pt x="116954" y="39688"/>
                  </a:lnTo>
                  <a:lnTo>
                    <a:pt x="105309" y="51333"/>
                  </a:lnTo>
                  <a:lnTo>
                    <a:pt x="87846" y="33871"/>
                  </a:lnTo>
                  <a:lnTo>
                    <a:pt x="64567" y="33871"/>
                  </a:lnTo>
                  <a:lnTo>
                    <a:pt x="44450" y="41275"/>
                  </a:lnTo>
                  <a:lnTo>
                    <a:pt x="50800" y="60325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9" name="Липецкая область"/>
            <p:cNvSpPr/>
            <p:nvPr/>
          </p:nvSpPr>
          <p:spPr>
            <a:xfrm>
              <a:off x="-1037127" y="4520146"/>
              <a:ext cx="370422" cy="349302"/>
            </a:xfrm>
            <a:custGeom>
              <a:avLst/>
              <a:gdLst/>
              <a:ahLst/>
              <a:cxnLst/>
              <a:rect l="0" t="0" r="0" b="0"/>
              <a:pathLst>
                <a:path w="370422" h="349302">
                  <a:moveTo>
                    <a:pt x="293154" y="0"/>
                  </a:moveTo>
                  <a:lnTo>
                    <a:pt x="293154" y="0"/>
                  </a:lnTo>
                  <a:lnTo>
                    <a:pt x="293154" y="0"/>
                  </a:lnTo>
                  <a:lnTo>
                    <a:pt x="262471" y="2121"/>
                  </a:lnTo>
                  <a:lnTo>
                    <a:pt x="251879" y="21171"/>
                  </a:lnTo>
                  <a:lnTo>
                    <a:pt x="220129" y="21171"/>
                  </a:lnTo>
                  <a:lnTo>
                    <a:pt x="208496" y="45504"/>
                  </a:lnTo>
                  <a:lnTo>
                    <a:pt x="184150" y="45504"/>
                  </a:lnTo>
                  <a:lnTo>
                    <a:pt x="162979" y="14821"/>
                  </a:lnTo>
                  <a:lnTo>
                    <a:pt x="148171" y="0"/>
                  </a:lnTo>
                  <a:lnTo>
                    <a:pt x="114300" y="11646"/>
                  </a:lnTo>
                  <a:lnTo>
                    <a:pt x="102654" y="41275"/>
                  </a:lnTo>
                  <a:lnTo>
                    <a:pt x="60325" y="65621"/>
                  </a:lnTo>
                  <a:lnTo>
                    <a:pt x="71438" y="88366"/>
                  </a:lnTo>
                  <a:lnTo>
                    <a:pt x="52921" y="106896"/>
                  </a:lnTo>
                  <a:lnTo>
                    <a:pt x="25400" y="106896"/>
                  </a:lnTo>
                  <a:lnTo>
                    <a:pt x="0" y="127000"/>
                  </a:lnTo>
                  <a:lnTo>
                    <a:pt x="0" y="162979"/>
                  </a:lnTo>
                  <a:lnTo>
                    <a:pt x="27521" y="167221"/>
                  </a:lnTo>
                  <a:lnTo>
                    <a:pt x="57010" y="186385"/>
                  </a:lnTo>
                  <a:lnTo>
                    <a:pt x="93891" y="192291"/>
                  </a:lnTo>
                  <a:lnTo>
                    <a:pt x="110109" y="224739"/>
                  </a:lnTo>
                  <a:lnTo>
                    <a:pt x="148463" y="238011"/>
                  </a:lnTo>
                  <a:lnTo>
                    <a:pt x="140360" y="275628"/>
                  </a:lnTo>
                  <a:lnTo>
                    <a:pt x="166167" y="301434"/>
                  </a:lnTo>
                  <a:lnTo>
                    <a:pt x="198615" y="304381"/>
                  </a:lnTo>
                  <a:lnTo>
                    <a:pt x="231712" y="349301"/>
                  </a:lnTo>
                  <a:lnTo>
                    <a:pt x="256121" y="329146"/>
                  </a:lnTo>
                  <a:lnTo>
                    <a:pt x="279400" y="329146"/>
                  </a:lnTo>
                  <a:lnTo>
                    <a:pt x="286804" y="295275"/>
                  </a:lnTo>
                  <a:lnTo>
                    <a:pt x="263525" y="271996"/>
                  </a:lnTo>
                  <a:lnTo>
                    <a:pt x="268821" y="241300"/>
                  </a:lnTo>
                  <a:lnTo>
                    <a:pt x="256121" y="224371"/>
                  </a:lnTo>
                  <a:lnTo>
                    <a:pt x="263525" y="202146"/>
                  </a:lnTo>
                  <a:lnTo>
                    <a:pt x="292100" y="192621"/>
                  </a:lnTo>
                  <a:lnTo>
                    <a:pt x="326492" y="158229"/>
                  </a:lnTo>
                  <a:lnTo>
                    <a:pt x="370421" y="127000"/>
                  </a:lnTo>
                  <a:lnTo>
                    <a:pt x="361950" y="70904"/>
                  </a:lnTo>
                  <a:lnTo>
                    <a:pt x="333375" y="42329"/>
                  </a:lnTo>
                  <a:lnTo>
                    <a:pt x="306921" y="60325"/>
                  </a:lnTo>
                  <a:lnTo>
                    <a:pt x="293154" y="38100"/>
                  </a:lnTo>
                  <a:lnTo>
                    <a:pt x="303746" y="16929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40" name="Тульская область"/>
            <p:cNvSpPr/>
            <p:nvPr/>
          </p:nvSpPr>
          <p:spPr>
            <a:xfrm>
              <a:off x="-969411" y="4240721"/>
              <a:ext cx="295149" cy="324917"/>
            </a:xfrm>
            <a:custGeom>
              <a:avLst/>
              <a:gdLst/>
              <a:ahLst/>
              <a:cxnLst/>
              <a:rect l="0" t="0" r="0" b="0"/>
              <a:pathLst>
                <a:path w="295149" h="324917">
                  <a:moveTo>
                    <a:pt x="287427" y="175374"/>
                  </a:moveTo>
                  <a:lnTo>
                    <a:pt x="287427" y="175374"/>
                  </a:lnTo>
                  <a:lnTo>
                    <a:pt x="287427" y="175374"/>
                  </a:lnTo>
                  <a:lnTo>
                    <a:pt x="270955" y="204279"/>
                  </a:lnTo>
                  <a:lnTo>
                    <a:pt x="270955" y="229679"/>
                  </a:lnTo>
                  <a:lnTo>
                    <a:pt x="248730" y="246608"/>
                  </a:lnTo>
                  <a:lnTo>
                    <a:pt x="225451" y="279412"/>
                  </a:lnTo>
                  <a:lnTo>
                    <a:pt x="194755" y="281533"/>
                  </a:lnTo>
                  <a:lnTo>
                    <a:pt x="184176" y="300583"/>
                  </a:lnTo>
                  <a:lnTo>
                    <a:pt x="184176" y="300583"/>
                  </a:lnTo>
                  <a:lnTo>
                    <a:pt x="152426" y="294233"/>
                  </a:lnTo>
                  <a:lnTo>
                    <a:pt x="152426" y="300583"/>
                  </a:lnTo>
                  <a:lnTo>
                    <a:pt x="152426" y="306933"/>
                  </a:lnTo>
                  <a:lnTo>
                    <a:pt x="140780" y="324916"/>
                  </a:lnTo>
                  <a:lnTo>
                    <a:pt x="140780" y="324916"/>
                  </a:lnTo>
                  <a:lnTo>
                    <a:pt x="116434" y="324916"/>
                  </a:lnTo>
                  <a:lnTo>
                    <a:pt x="95263" y="294233"/>
                  </a:lnTo>
                  <a:lnTo>
                    <a:pt x="80442" y="279412"/>
                  </a:lnTo>
                  <a:lnTo>
                    <a:pt x="65621" y="232841"/>
                  </a:lnTo>
                  <a:lnTo>
                    <a:pt x="80442" y="212737"/>
                  </a:lnTo>
                  <a:lnTo>
                    <a:pt x="42342" y="192633"/>
                  </a:lnTo>
                  <a:lnTo>
                    <a:pt x="14821" y="138658"/>
                  </a:lnTo>
                  <a:lnTo>
                    <a:pt x="0" y="65633"/>
                  </a:lnTo>
                  <a:lnTo>
                    <a:pt x="29630" y="25412"/>
                  </a:lnTo>
                  <a:lnTo>
                    <a:pt x="48680" y="32816"/>
                  </a:lnTo>
                  <a:lnTo>
                    <a:pt x="66675" y="14820"/>
                  </a:lnTo>
                  <a:lnTo>
                    <a:pt x="102655" y="5295"/>
                  </a:lnTo>
                  <a:lnTo>
                    <a:pt x="123825" y="16941"/>
                  </a:lnTo>
                  <a:lnTo>
                    <a:pt x="148171" y="41287"/>
                  </a:lnTo>
                  <a:lnTo>
                    <a:pt x="176213" y="35991"/>
                  </a:lnTo>
                  <a:lnTo>
                    <a:pt x="176213" y="12179"/>
                  </a:lnTo>
                  <a:lnTo>
                    <a:pt x="187325" y="1066"/>
                  </a:lnTo>
                  <a:lnTo>
                    <a:pt x="218021" y="21170"/>
                  </a:lnTo>
                  <a:lnTo>
                    <a:pt x="249771" y="0"/>
                  </a:lnTo>
                  <a:lnTo>
                    <a:pt x="268428" y="30492"/>
                  </a:lnTo>
                  <a:lnTo>
                    <a:pt x="295148" y="36118"/>
                  </a:lnTo>
                  <a:lnTo>
                    <a:pt x="295148" y="59321"/>
                  </a:lnTo>
                  <a:lnTo>
                    <a:pt x="286703" y="85344"/>
                  </a:lnTo>
                  <a:lnTo>
                    <a:pt x="294437" y="111366"/>
                  </a:lnTo>
                  <a:lnTo>
                    <a:pt x="283883" y="146532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41" name="Рязанская область"/>
            <p:cNvSpPr/>
            <p:nvPr/>
          </p:nvSpPr>
          <p:spPr>
            <a:xfrm>
              <a:off x="-743973" y="4377068"/>
              <a:ext cx="458090" cy="350584"/>
            </a:xfrm>
            <a:custGeom>
              <a:avLst/>
              <a:gdLst/>
              <a:ahLst/>
              <a:cxnLst/>
              <a:rect l="0" t="0" r="0" b="0"/>
              <a:pathLst>
                <a:path w="458090" h="350584">
                  <a:moveTo>
                    <a:pt x="77267" y="270078"/>
                  </a:moveTo>
                  <a:lnTo>
                    <a:pt x="77267" y="270078"/>
                  </a:lnTo>
                  <a:lnTo>
                    <a:pt x="77267" y="270078"/>
                  </a:lnTo>
                  <a:lnTo>
                    <a:pt x="68796" y="213982"/>
                  </a:lnTo>
                  <a:lnTo>
                    <a:pt x="40221" y="185407"/>
                  </a:lnTo>
                  <a:lnTo>
                    <a:pt x="13767" y="203403"/>
                  </a:lnTo>
                  <a:lnTo>
                    <a:pt x="0" y="181178"/>
                  </a:lnTo>
                  <a:lnTo>
                    <a:pt x="10592" y="160007"/>
                  </a:lnTo>
                  <a:lnTo>
                    <a:pt x="0" y="143078"/>
                  </a:lnTo>
                  <a:lnTo>
                    <a:pt x="23292" y="110261"/>
                  </a:lnTo>
                  <a:lnTo>
                    <a:pt x="45517" y="93332"/>
                  </a:lnTo>
                  <a:lnTo>
                    <a:pt x="45517" y="67932"/>
                  </a:lnTo>
                  <a:lnTo>
                    <a:pt x="61989" y="39027"/>
                  </a:lnTo>
                  <a:lnTo>
                    <a:pt x="94336" y="34112"/>
                  </a:lnTo>
                  <a:lnTo>
                    <a:pt x="99251" y="11607"/>
                  </a:lnTo>
                  <a:lnTo>
                    <a:pt x="125273" y="5981"/>
                  </a:lnTo>
                  <a:lnTo>
                    <a:pt x="133706" y="14414"/>
                  </a:lnTo>
                  <a:lnTo>
                    <a:pt x="172390" y="13005"/>
                  </a:lnTo>
                  <a:lnTo>
                    <a:pt x="183998" y="1397"/>
                  </a:lnTo>
                  <a:lnTo>
                    <a:pt x="216700" y="7378"/>
                  </a:lnTo>
                  <a:lnTo>
                    <a:pt x="236385" y="14414"/>
                  </a:lnTo>
                  <a:lnTo>
                    <a:pt x="258191" y="9499"/>
                  </a:lnTo>
                  <a:lnTo>
                    <a:pt x="267678" y="0"/>
                  </a:lnTo>
                  <a:lnTo>
                    <a:pt x="291935" y="2463"/>
                  </a:lnTo>
                  <a:lnTo>
                    <a:pt x="317246" y="2463"/>
                  </a:lnTo>
                  <a:lnTo>
                    <a:pt x="337858" y="18859"/>
                  </a:lnTo>
                  <a:lnTo>
                    <a:pt x="329260" y="43548"/>
                  </a:lnTo>
                  <a:lnTo>
                    <a:pt x="361467" y="54280"/>
                  </a:lnTo>
                  <a:lnTo>
                    <a:pt x="366840" y="82194"/>
                  </a:lnTo>
                  <a:lnTo>
                    <a:pt x="389382" y="88633"/>
                  </a:lnTo>
                  <a:lnTo>
                    <a:pt x="416217" y="132651"/>
                  </a:lnTo>
                  <a:lnTo>
                    <a:pt x="416217" y="171297"/>
                  </a:lnTo>
                  <a:lnTo>
                    <a:pt x="436626" y="185255"/>
                  </a:lnTo>
                  <a:lnTo>
                    <a:pt x="450583" y="199212"/>
                  </a:lnTo>
                  <a:lnTo>
                    <a:pt x="450583" y="219608"/>
                  </a:lnTo>
                  <a:lnTo>
                    <a:pt x="458089" y="238937"/>
                  </a:lnTo>
                  <a:lnTo>
                    <a:pt x="437693" y="259346"/>
                  </a:lnTo>
                  <a:lnTo>
                    <a:pt x="411937" y="265785"/>
                  </a:lnTo>
                  <a:lnTo>
                    <a:pt x="399047" y="278663"/>
                  </a:lnTo>
                  <a:lnTo>
                    <a:pt x="379184" y="298526"/>
                  </a:lnTo>
                  <a:lnTo>
                    <a:pt x="355029" y="298526"/>
                  </a:lnTo>
                  <a:lnTo>
                    <a:pt x="355029" y="315150"/>
                  </a:lnTo>
                  <a:lnTo>
                    <a:pt x="336245" y="333946"/>
                  </a:lnTo>
                  <a:lnTo>
                    <a:pt x="312090" y="350583"/>
                  </a:lnTo>
                  <a:lnTo>
                    <a:pt x="291694" y="340931"/>
                  </a:lnTo>
                  <a:lnTo>
                    <a:pt x="266992" y="315150"/>
                  </a:lnTo>
                  <a:lnTo>
                    <a:pt x="247676" y="316230"/>
                  </a:lnTo>
                  <a:lnTo>
                    <a:pt x="222987" y="292621"/>
                  </a:lnTo>
                  <a:lnTo>
                    <a:pt x="199365" y="319455"/>
                  </a:lnTo>
                  <a:lnTo>
                    <a:pt x="160719" y="314084"/>
                  </a:lnTo>
                  <a:lnTo>
                    <a:pt x="146761" y="279730"/>
                  </a:lnTo>
                  <a:lnTo>
                    <a:pt x="108115" y="267932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42" name="Тамбовская область"/>
            <p:cNvSpPr/>
            <p:nvPr/>
          </p:nvSpPr>
          <p:spPr>
            <a:xfrm>
              <a:off x="-805415" y="4645000"/>
              <a:ext cx="353137" cy="409639"/>
            </a:xfrm>
            <a:custGeom>
              <a:avLst/>
              <a:gdLst/>
              <a:ahLst/>
              <a:cxnLst/>
              <a:rect l="0" t="0" r="0" b="0"/>
              <a:pathLst>
                <a:path w="353137" h="409639">
                  <a:moveTo>
                    <a:pt x="124726" y="409638"/>
                  </a:moveTo>
                  <a:lnTo>
                    <a:pt x="124726" y="409638"/>
                  </a:lnTo>
                  <a:lnTo>
                    <a:pt x="124726" y="409638"/>
                  </a:lnTo>
                  <a:lnTo>
                    <a:pt x="154520" y="396151"/>
                  </a:lnTo>
                  <a:lnTo>
                    <a:pt x="174917" y="395059"/>
                  </a:lnTo>
                  <a:lnTo>
                    <a:pt x="195859" y="374116"/>
                  </a:lnTo>
                  <a:lnTo>
                    <a:pt x="232892" y="354279"/>
                  </a:lnTo>
                  <a:lnTo>
                    <a:pt x="274764" y="328498"/>
                  </a:lnTo>
                  <a:lnTo>
                    <a:pt x="286575" y="307022"/>
                  </a:lnTo>
                  <a:lnTo>
                    <a:pt x="321995" y="307022"/>
                  </a:lnTo>
                  <a:lnTo>
                    <a:pt x="326301" y="240474"/>
                  </a:lnTo>
                  <a:lnTo>
                    <a:pt x="309118" y="209334"/>
                  </a:lnTo>
                  <a:lnTo>
                    <a:pt x="316636" y="153517"/>
                  </a:lnTo>
                  <a:lnTo>
                    <a:pt x="309118" y="120230"/>
                  </a:lnTo>
                  <a:lnTo>
                    <a:pt x="328980" y="100380"/>
                  </a:lnTo>
                  <a:lnTo>
                    <a:pt x="353136" y="72999"/>
                  </a:lnTo>
                  <a:lnTo>
                    <a:pt x="328434" y="47218"/>
                  </a:lnTo>
                  <a:lnTo>
                    <a:pt x="309118" y="48298"/>
                  </a:lnTo>
                  <a:lnTo>
                    <a:pt x="284429" y="24689"/>
                  </a:lnTo>
                  <a:lnTo>
                    <a:pt x="260807" y="51523"/>
                  </a:lnTo>
                  <a:lnTo>
                    <a:pt x="222161" y="46152"/>
                  </a:lnTo>
                  <a:lnTo>
                    <a:pt x="208203" y="11798"/>
                  </a:lnTo>
                  <a:lnTo>
                    <a:pt x="169557" y="0"/>
                  </a:lnTo>
                  <a:lnTo>
                    <a:pt x="138709" y="2146"/>
                  </a:lnTo>
                  <a:lnTo>
                    <a:pt x="94780" y="33375"/>
                  </a:lnTo>
                  <a:lnTo>
                    <a:pt x="60388" y="67767"/>
                  </a:lnTo>
                  <a:lnTo>
                    <a:pt x="31813" y="77292"/>
                  </a:lnTo>
                  <a:lnTo>
                    <a:pt x="24409" y="99517"/>
                  </a:lnTo>
                  <a:lnTo>
                    <a:pt x="37109" y="116446"/>
                  </a:lnTo>
                  <a:lnTo>
                    <a:pt x="31813" y="147142"/>
                  </a:lnTo>
                  <a:lnTo>
                    <a:pt x="55092" y="170421"/>
                  </a:lnTo>
                  <a:lnTo>
                    <a:pt x="47688" y="204292"/>
                  </a:lnTo>
                  <a:lnTo>
                    <a:pt x="24409" y="204292"/>
                  </a:lnTo>
                  <a:lnTo>
                    <a:pt x="0" y="224447"/>
                  </a:lnTo>
                  <a:lnTo>
                    <a:pt x="18529" y="242963"/>
                  </a:lnTo>
                  <a:lnTo>
                    <a:pt x="8204" y="275399"/>
                  </a:lnTo>
                  <a:lnTo>
                    <a:pt x="33273" y="300482"/>
                  </a:lnTo>
                  <a:lnTo>
                    <a:pt x="73101" y="316699"/>
                  </a:lnTo>
                  <a:lnTo>
                    <a:pt x="87109" y="344004"/>
                  </a:lnTo>
                  <a:lnTo>
                    <a:pt x="111455" y="368338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43" name="Ярославская область"/>
            <p:cNvSpPr/>
            <p:nvPr/>
          </p:nvSpPr>
          <p:spPr>
            <a:xfrm>
              <a:off x="-415462" y="3765233"/>
              <a:ext cx="427293" cy="370358"/>
            </a:xfrm>
            <a:custGeom>
              <a:avLst/>
              <a:gdLst/>
              <a:ahLst/>
              <a:cxnLst/>
              <a:rect l="0" t="0" r="0" b="0"/>
              <a:pathLst>
                <a:path w="427293" h="370358">
                  <a:moveTo>
                    <a:pt x="135509" y="26250"/>
                  </a:moveTo>
                  <a:lnTo>
                    <a:pt x="135509" y="26250"/>
                  </a:lnTo>
                  <a:lnTo>
                    <a:pt x="135509" y="26250"/>
                  </a:lnTo>
                  <a:lnTo>
                    <a:pt x="176568" y="8458"/>
                  </a:lnTo>
                  <a:lnTo>
                    <a:pt x="202654" y="3708"/>
                  </a:lnTo>
                  <a:lnTo>
                    <a:pt x="241643" y="0"/>
                  </a:lnTo>
                  <a:lnTo>
                    <a:pt x="263919" y="22275"/>
                  </a:lnTo>
                  <a:lnTo>
                    <a:pt x="316827" y="58483"/>
                  </a:lnTo>
                  <a:lnTo>
                    <a:pt x="337249" y="38062"/>
                  </a:lnTo>
                  <a:lnTo>
                    <a:pt x="377152" y="77965"/>
                  </a:lnTo>
                  <a:lnTo>
                    <a:pt x="377152" y="161506"/>
                  </a:lnTo>
                  <a:lnTo>
                    <a:pt x="427292" y="211632"/>
                  </a:lnTo>
                  <a:lnTo>
                    <a:pt x="427292" y="248767"/>
                  </a:lnTo>
                  <a:lnTo>
                    <a:pt x="371589" y="250621"/>
                  </a:lnTo>
                  <a:lnTo>
                    <a:pt x="358597" y="280327"/>
                  </a:lnTo>
                  <a:lnTo>
                    <a:pt x="330746" y="280327"/>
                  </a:lnTo>
                  <a:lnTo>
                    <a:pt x="289903" y="323024"/>
                  </a:lnTo>
                  <a:lnTo>
                    <a:pt x="263919" y="323024"/>
                  </a:lnTo>
                  <a:lnTo>
                    <a:pt x="252781" y="352729"/>
                  </a:lnTo>
                  <a:lnTo>
                    <a:pt x="210083" y="343446"/>
                  </a:lnTo>
                  <a:lnTo>
                    <a:pt x="189662" y="323024"/>
                  </a:lnTo>
                  <a:lnTo>
                    <a:pt x="141389" y="323024"/>
                  </a:lnTo>
                  <a:lnTo>
                    <a:pt x="111684" y="352729"/>
                  </a:lnTo>
                  <a:lnTo>
                    <a:pt x="76416" y="352729"/>
                  </a:lnTo>
                  <a:lnTo>
                    <a:pt x="58776" y="370357"/>
                  </a:lnTo>
                  <a:lnTo>
                    <a:pt x="33706" y="345300"/>
                  </a:lnTo>
                  <a:lnTo>
                    <a:pt x="9576" y="326732"/>
                  </a:lnTo>
                  <a:lnTo>
                    <a:pt x="6325" y="305587"/>
                  </a:lnTo>
                  <a:lnTo>
                    <a:pt x="0" y="279565"/>
                  </a:lnTo>
                  <a:lnTo>
                    <a:pt x="15037" y="261708"/>
                  </a:lnTo>
                  <a:lnTo>
                    <a:pt x="39675" y="238429"/>
                  </a:lnTo>
                  <a:lnTo>
                    <a:pt x="80747" y="212420"/>
                  </a:lnTo>
                  <a:lnTo>
                    <a:pt x="65697" y="178193"/>
                  </a:lnTo>
                  <a:lnTo>
                    <a:pt x="65697" y="157670"/>
                  </a:lnTo>
                  <a:lnTo>
                    <a:pt x="88964" y="134391"/>
                  </a:lnTo>
                  <a:lnTo>
                    <a:pt x="79375" y="97434"/>
                  </a:lnTo>
                  <a:lnTo>
                    <a:pt x="91694" y="70053"/>
                  </a:lnTo>
                  <a:lnTo>
                    <a:pt x="121818" y="70053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44" name="Костромская область"/>
            <p:cNvSpPr/>
            <p:nvPr/>
          </p:nvSpPr>
          <p:spPr>
            <a:xfrm>
              <a:off x="-162681" y="3943451"/>
              <a:ext cx="749085" cy="414453"/>
            </a:xfrm>
            <a:custGeom>
              <a:avLst/>
              <a:gdLst/>
              <a:ahLst/>
              <a:cxnLst/>
              <a:rect l="0" t="0" r="0" b="0"/>
              <a:pathLst>
                <a:path w="749085" h="414453">
                  <a:moveTo>
                    <a:pt x="724027" y="258052"/>
                  </a:moveTo>
                  <a:lnTo>
                    <a:pt x="724027" y="258052"/>
                  </a:lnTo>
                  <a:lnTo>
                    <a:pt x="724027" y="258052"/>
                  </a:lnTo>
                  <a:lnTo>
                    <a:pt x="749084" y="229274"/>
                  </a:lnTo>
                  <a:lnTo>
                    <a:pt x="699884" y="185649"/>
                  </a:lnTo>
                  <a:lnTo>
                    <a:pt x="673900" y="226492"/>
                  </a:lnTo>
                  <a:lnTo>
                    <a:pt x="627481" y="215354"/>
                  </a:lnTo>
                  <a:lnTo>
                    <a:pt x="608000" y="234849"/>
                  </a:lnTo>
                  <a:lnTo>
                    <a:pt x="579221" y="193079"/>
                  </a:lnTo>
                  <a:lnTo>
                    <a:pt x="501243" y="152235"/>
                  </a:lnTo>
                  <a:lnTo>
                    <a:pt x="486397" y="111392"/>
                  </a:lnTo>
                  <a:lnTo>
                    <a:pt x="444614" y="69622"/>
                  </a:lnTo>
                  <a:lnTo>
                    <a:pt x="389852" y="59411"/>
                  </a:lnTo>
                  <a:lnTo>
                    <a:pt x="362013" y="0"/>
                  </a:lnTo>
                  <a:lnTo>
                    <a:pt x="319316" y="20422"/>
                  </a:lnTo>
                  <a:lnTo>
                    <a:pt x="272897" y="0"/>
                  </a:lnTo>
                  <a:lnTo>
                    <a:pt x="220916" y="12993"/>
                  </a:lnTo>
                  <a:lnTo>
                    <a:pt x="174511" y="33414"/>
                  </a:lnTo>
                  <a:lnTo>
                    <a:pt x="174511" y="70549"/>
                  </a:lnTo>
                  <a:lnTo>
                    <a:pt x="118808" y="72403"/>
                  </a:lnTo>
                  <a:lnTo>
                    <a:pt x="105816" y="102109"/>
                  </a:lnTo>
                  <a:lnTo>
                    <a:pt x="77965" y="102109"/>
                  </a:lnTo>
                  <a:lnTo>
                    <a:pt x="37122" y="144806"/>
                  </a:lnTo>
                  <a:lnTo>
                    <a:pt x="11138" y="144806"/>
                  </a:lnTo>
                  <a:lnTo>
                    <a:pt x="0" y="174511"/>
                  </a:lnTo>
                  <a:lnTo>
                    <a:pt x="27838" y="202363"/>
                  </a:lnTo>
                  <a:lnTo>
                    <a:pt x="64973" y="202363"/>
                  </a:lnTo>
                  <a:lnTo>
                    <a:pt x="83540" y="220917"/>
                  </a:lnTo>
                  <a:lnTo>
                    <a:pt x="113246" y="191212"/>
                  </a:lnTo>
                  <a:lnTo>
                    <a:pt x="129946" y="194933"/>
                  </a:lnTo>
                  <a:lnTo>
                    <a:pt x="142938" y="233909"/>
                  </a:lnTo>
                  <a:lnTo>
                    <a:pt x="189357" y="263615"/>
                  </a:lnTo>
                  <a:lnTo>
                    <a:pt x="217208" y="263615"/>
                  </a:lnTo>
                  <a:lnTo>
                    <a:pt x="217208" y="311887"/>
                  </a:lnTo>
                  <a:lnTo>
                    <a:pt x="258051" y="332309"/>
                  </a:lnTo>
                  <a:lnTo>
                    <a:pt x="258051" y="371298"/>
                  </a:lnTo>
                  <a:lnTo>
                    <a:pt x="308178" y="382436"/>
                  </a:lnTo>
                  <a:lnTo>
                    <a:pt x="373151" y="365722"/>
                  </a:lnTo>
                  <a:lnTo>
                    <a:pt x="397281" y="341592"/>
                  </a:lnTo>
                  <a:lnTo>
                    <a:pt x="434416" y="341592"/>
                  </a:lnTo>
                  <a:lnTo>
                    <a:pt x="449262" y="376860"/>
                  </a:lnTo>
                  <a:lnTo>
                    <a:pt x="472478" y="400063"/>
                  </a:lnTo>
                  <a:lnTo>
                    <a:pt x="512381" y="400063"/>
                  </a:lnTo>
                  <a:lnTo>
                    <a:pt x="526770" y="414452"/>
                  </a:lnTo>
                  <a:lnTo>
                    <a:pt x="559727" y="381496"/>
                  </a:lnTo>
                  <a:lnTo>
                    <a:pt x="610781" y="363868"/>
                  </a:lnTo>
                  <a:lnTo>
                    <a:pt x="632130" y="385217"/>
                  </a:lnTo>
                  <a:lnTo>
                    <a:pt x="657187" y="358306"/>
                  </a:lnTo>
                  <a:lnTo>
                    <a:pt x="716597" y="358306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45" name="Ивановская область"/>
            <p:cNvSpPr/>
            <p:nvPr/>
          </p:nvSpPr>
          <p:spPr>
            <a:xfrm>
              <a:off x="-303778" y="4088257"/>
              <a:ext cx="399149" cy="356452"/>
            </a:xfrm>
            <a:custGeom>
              <a:avLst/>
              <a:gdLst/>
              <a:ahLst/>
              <a:cxnLst/>
              <a:rect l="0" t="0" r="0" b="0"/>
              <a:pathLst>
                <a:path w="399149" h="356452">
                  <a:moveTo>
                    <a:pt x="0" y="29705"/>
                  </a:moveTo>
                  <a:lnTo>
                    <a:pt x="0" y="29705"/>
                  </a:lnTo>
                  <a:lnTo>
                    <a:pt x="0" y="29705"/>
                  </a:lnTo>
                  <a:lnTo>
                    <a:pt x="29705" y="0"/>
                  </a:lnTo>
                  <a:lnTo>
                    <a:pt x="77978" y="0"/>
                  </a:lnTo>
                  <a:lnTo>
                    <a:pt x="98399" y="20422"/>
                  </a:lnTo>
                  <a:lnTo>
                    <a:pt x="141097" y="29705"/>
                  </a:lnTo>
                  <a:lnTo>
                    <a:pt x="168935" y="57557"/>
                  </a:lnTo>
                  <a:lnTo>
                    <a:pt x="206070" y="57557"/>
                  </a:lnTo>
                  <a:lnTo>
                    <a:pt x="224637" y="76111"/>
                  </a:lnTo>
                  <a:lnTo>
                    <a:pt x="254343" y="46406"/>
                  </a:lnTo>
                  <a:lnTo>
                    <a:pt x="271043" y="50127"/>
                  </a:lnTo>
                  <a:lnTo>
                    <a:pt x="284035" y="89103"/>
                  </a:lnTo>
                  <a:lnTo>
                    <a:pt x="330454" y="118809"/>
                  </a:lnTo>
                  <a:lnTo>
                    <a:pt x="358305" y="118809"/>
                  </a:lnTo>
                  <a:lnTo>
                    <a:pt x="358305" y="167081"/>
                  </a:lnTo>
                  <a:lnTo>
                    <a:pt x="399148" y="187503"/>
                  </a:lnTo>
                  <a:lnTo>
                    <a:pt x="399148" y="226492"/>
                  </a:lnTo>
                  <a:lnTo>
                    <a:pt x="356451" y="226492"/>
                  </a:lnTo>
                  <a:lnTo>
                    <a:pt x="339737" y="269189"/>
                  </a:lnTo>
                  <a:lnTo>
                    <a:pt x="297040" y="269189"/>
                  </a:lnTo>
                  <a:lnTo>
                    <a:pt x="267335" y="239484"/>
                  </a:lnTo>
                  <a:lnTo>
                    <a:pt x="243205" y="263627"/>
                  </a:lnTo>
                  <a:lnTo>
                    <a:pt x="232067" y="308178"/>
                  </a:lnTo>
                  <a:lnTo>
                    <a:pt x="205143" y="335102"/>
                  </a:lnTo>
                  <a:lnTo>
                    <a:pt x="150368" y="341592"/>
                  </a:lnTo>
                  <a:lnTo>
                    <a:pt x="103962" y="356451"/>
                  </a:lnTo>
                  <a:lnTo>
                    <a:pt x="122529" y="289611"/>
                  </a:lnTo>
                  <a:lnTo>
                    <a:pt x="144805" y="233921"/>
                  </a:lnTo>
                  <a:lnTo>
                    <a:pt x="89116" y="178219"/>
                  </a:lnTo>
                  <a:lnTo>
                    <a:pt x="57556" y="146660"/>
                  </a:lnTo>
                  <a:lnTo>
                    <a:pt x="3721" y="128092"/>
                  </a:lnTo>
                  <a:lnTo>
                    <a:pt x="3721" y="98387"/>
                  </a:lnTo>
                  <a:lnTo>
                    <a:pt x="22276" y="64973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46" name="Владимирская область"/>
            <p:cNvSpPr/>
            <p:nvPr/>
          </p:nvSpPr>
          <p:spPr>
            <a:xfrm>
              <a:off x="-480867" y="4070820"/>
              <a:ext cx="321895" cy="438900"/>
            </a:xfrm>
            <a:custGeom>
              <a:avLst/>
              <a:gdLst/>
              <a:ahLst/>
              <a:cxnLst/>
              <a:rect l="0" t="0" r="0" b="0"/>
              <a:pathLst>
                <a:path w="321895" h="438900">
                  <a:moveTo>
                    <a:pt x="124181" y="64770"/>
                  </a:moveTo>
                  <a:lnTo>
                    <a:pt x="124181" y="64770"/>
                  </a:lnTo>
                  <a:lnTo>
                    <a:pt x="124181" y="64770"/>
                  </a:lnTo>
                  <a:lnTo>
                    <a:pt x="141821" y="47142"/>
                  </a:lnTo>
                  <a:lnTo>
                    <a:pt x="177089" y="47142"/>
                  </a:lnTo>
                  <a:lnTo>
                    <a:pt x="199365" y="82410"/>
                  </a:lnTo>
                  <a:lnTo>
                    <a:pt x="180810" y="115824"/>
                  </a:lnTo>
                  <a:lnTo>
                    <a:pt x="180810" y="145529"/>
                  </a:lnTo>
                  <a:lnTo>
                    <a:pt x="234645" y="164097"/>
                  </a:lnTo>
                  <a:lnTo>
                    <a:pt x="266205" y="195656"/>
                  </a:lnTo>
                  <a:lnTo>
                    <a:pt x="321894" y="251358"/>
                  </a:lnTo>
                  <a:lnTo>
                    <a:pt x="299618" y="307048"/>
                  </a:lnTo>
                  <a:lnTo>
                    <a:pt x="281051" y="373888"/>
                  </a:lnTo>
                  <a:lnTo>
                    <a:pt x="238354" y="381317"/>
                  </a:lnTo>
                  <a:lnTo>
                    <a:pt x="212369" y="407314"/>
                  </a:lnTo>
                  <a:lnTo>
                    <a:pt x="177101" y="414731"/>
                  </a:lnTo>
                  <a:lnTo>
                    <a:pt x="153111" y="438899"/>
                  </a:lnTo>
                  <a:lnTo>
                    <a:pt x="126276" y="394881"/>
                  </a:lnTo>
                  <a:lnTo>
                    <a:pt x="103734" y="388442"/>
                  </a:lnTo>
                  <a:lnTo>
                    <a:pt x="98361" y="360528"/>
                  </a:lnTo>
                  <a:lnTo>
                    <a:pt x="66154" y="349796"/>
                  </a:lnTo>
                  <a:lnTo>
                    <a:pt x="74752" y="325107"/>
                  </a:lnTo>
                  <a:lnTo>
                    <a:pt x="54140" y="308711"/>
                  </a:lnTo>
                  <a:lnTo>
                    <a:pt x="53442" y="278460"/>
                  </a:lnTo>
                  <a:lnTo>
                    <a:pt x="67513" y="272135"/>
                  </a:lnTo>
                  <a:lnTo>
                    <a:pt x="74536" y="250342"/>
                  </a:lnTo>
                  <a:lnTo>
                    <a:pt x="77356" y="210248"/>
                  </a:lnTo>
                  <a:lnTo>
                    <a:pt x="60833" y="193726"/>
                  </a:lnTo>
                  <a:lnTo>
                    <a:pt x="40081" y="185636"/>
                  </a:lnTo>
                  <a:lnTo>
                    <a:pt x="30239" y="165252"/>
                  </a:lnTo>
                  <a:lnTo>
                    <a:pt x="30239" y="137820"/>
                  </a:lnTo>
                  <a:lnTo>
                    <a:pt x="10541" y="129388"/>
                  </a:lnTo>
                  <a:lnTo>
                    <a:pt x="0" y="101257"/>
                  </a:lnTo>
                  <a:lnTo>
                    <a:pt x="23914" y="83680"/>
                  </a:lnTo>
                  <a:lnTo>
                    <a:pt x="22504" y="55550"/>
                  </a:lnTo>
                  <a:lnTo>
                    <a:pt x="39738" y="38316"/>
                  </a:lnTo>
                  <a:lnTo>
                    <a:pt x="47816" y="11239"/>
                  </a:lnTo>
                  <a:lnTo>
                    <a:pt x="71730" y="0"/>
                  </a:lnTo>
                  <a:lnTo>
                    <a:pt x="74981" y="21145"/>
                  </a:lnTo>
                  <a:lnTo>
                    <a:pt x="99111" y="39713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47" name="Оренбургская область"/>
            <p:cNvSpPr/>
            <p:nvPr/>
          </p:nvSpPr>
          <p:spPr>
            <a:xfrm>
              <a:off x="130219" y="5267592"/>
              <a:ext cx="1045630" cy="1021004"/>
            </a:xfrm>
            <a:custGeom>
              <a:avLst/>
              <a:gdLst/>
              <a:ahLst/>
              <a:cxnLst/>
              <a:rect l="0" t="0" r="0" b="0"/>
              <a:pathLst>
                <a:path w="1045630" h="1021004">
                  <a:moveTo>
                    <a:pt x="944029" y="804062"/>
                  </a:moveTo>
                  <a:lnTo>
                    <a:pt x="944029" y="804062"/>
                  </a:lnTo>
                  <a:lnTo>
                    <a:pt x="944029" y="804062"/>
                  </a:lnTo>
                  <a:lnTo>
                    <a:pt x="957783" y="834746"/>
                  </a:lnTo>
                  <a:lnTo>
                    <a:pt x="987425" y="864387"/>
                  </a:lnTo>
                  <a:lnTo>
                    <a:pt x="1007529" y="884478"/>
                  </a:lnTo>
                  <a:lnTo>
                    <a:pt x="1016000" y="920471"/>
                  </a:lnTo>
                  <a:lnTo>
                    <a:pt x="1045629" y="950112"/>
                  </a:lnTo>
                  <a:lnTo>
                    <a:pt x="1016000" y="990321"/>
                  </a:lnTo>
                  <a:lnTo>
                    <a:pt x="988479" y="1017828"/>
                  </a:lnTo>
                  <a:lnTo>
                    <a:pt x="941908" y="1017828"/>
                  </a:lnTo>
                  <a:lnTo>
                    <a:pt x="894283" y="1021003"/>
                  </a:lnTo>
                  <a:lnTo>
                    <a:pt x="869950" y="996671"/>
                  </a:lnTo>
                  <a:lnTo>
                    <a:pt x="853008" y="962266"/>
                  </a:lnTo>
                  <a:lnTo>
                    <a:pt x="831317" y="962266"/>
                  </a:lnTo>
                  <a:lnTo>
                    <a:pt x="808558" y="985037"/>
                  </a:lnTo>
                  <a:lnTo>
                    <a:pt x="771525" y="985037"/>
                  </a:lnTo>
                  <a:lnTo>
                    <a:pt x="730250" y="943762"/>
                  </a:lnTo>
                  <a:lnTo>
                    <a:pt x="722312" y="919950"/>
                  </a:lnTo>
                  <a:lnTo>
                    <a:pt x="691083" y="888721"/>
                  </a:lnTo>
                  <a:lnTo>
                    <a:pt x="691083" y="834746"/>
                  </a:lnTo>
                  <a:lnTo>
                    <a:pt x="664629" y="808279"/>
                  </a:lnTo>
                  <a:lnTo>
                    <a:pt x="615950" y="808279"/>
                  </a:lnTo>
                  <a:lnTo>
                    <a:pt x="575729" y="823112"/>
                  </a:lnTo>
                  <a:lnTo>
                    <a:pt x="560908" y="791362"/>
                  </a:lnTo>
                  <a:lnTo>
                    <a:pt x="520700" y="759612"/>
                  </a:lnTo>
                  <a:lnTo>
                    <a:pt x="484708" y="740562"/>
                  </a:lnTo>
                  <a:lnTo>
                    <a:pt x="436029" y="763854"/>
                  </a:lnTo>
                  <a:lnTo>
                    <a:pt x="391579" y="770204"/>
                  </a:lnTo>
                  <a:lnTo>
                    <a:pt x="355600" y="759612"/>
                  </a:lnTo>
                  <a:lnTo>
                    <a:pt x="330200" y="710920"/>
                  </a:lnTo>
                  <a:lnTo>
                    <a:pt x="294208" y="679170"/>
                  </a:lnTo>
                  <a:lnTo>
                    <a:pt x="268808" y="721512"/>
                  </a:lnTo>
                  <a:lnTo>
                    <a:pt x="241300" y="721512"/>
                  </a:lnTo>
                  <a:lnTo>
                    <a:pt x="241300" y="687654"/>
                  </a:lnTo>
                  <a:lnTo>
                    <a:pt x="266700" y="662254"/>
                  </a:lnTo>
                  <a:lnTo>
                    <a:pt x="249758" y="626262"/>
                  </a:lnTo>
                  <a:lnTo>
                    <a:pt x="228600" y="571220"/>
                  </a:lnTo>
                  <a:lnTo>
                    <a:pt x="220129" y="514070"/>
                  </a:lnTo>
                  <a:lnTo>
                    <a:pt x="188379" y="475970"/>
                  </a:lnTo>
                  <a:lnTo>
                    <a:pt x="137579" y="456920"/>
                  </a:lnTo>
                  <a:lnTo>
                    <a:pt x="122771" y="420954"/>
                  </a:lnTo>
                  <a:lnTo>
                    <a:pt x="95250" y="393420"/>
                  </a:lnTo>
                  <a:lnTo>
                    <a:pt x="44450" y="401904"/>
                  </a:lnTo>
                  <a:lnTo>
                    <a:pt x="14808" y="401904"/>
                  </a:lnTo>
                  <a:lnTo>
                    <a:pt x="14808" y="361670"/>
                  </a:lnTo>
                  <a:lnTo>
                    <a:pt x="0" y="319354"/>
                  </a:lnTo>
                  <a:lnTo>
                    <a:pt x="1524" y="295224"/>
                  </a:lnTo>
                  <a:lnTo>
                    <a:pt x="76683" y="295224"/>
                  </a:lnTo>
                  <a:lnTo>
                    <a:pt x="98146" y="251218"/>
                  </a:lnTo>
                  <a:lnTo>
                    <a:pt x="138938" y="222224"/>
                  </a:lnTo>
                  <a:lnTo>
                    <a:pt x="162560" y="228663"/>
                  </a:lnTo>
                  <a:lnTo>
                    <a:pt x="175438" y="200761"/>
                  </a:lnTo>
                  <a:lnTo>
                    <a:pt x="233413" y="190030"/>
                  </a:lnTo>
                  <a:lnTo>
                    <a:pt x="262407" y="122377"/>
                  </a:lnTo>
                  <a:lnTo>
                    <a:pt x="310718" y="95542"/>
                  </a:lnTo>
                  <a:lnTo>
                    <a:pt x="347218" y="59055"/>
                  </a:lnTo>
                  <a:lnTo>
                    <a:pt x="361162" y="0"/>
                  </a:lnTo>
                  <a:lnTo>
                    <a:pt x="395529" y="0"/>
                  </a:lnTo>
                  <a:lnTo>
                    <a:pt x="430962" y="35445"/>
                  </a:lnTo>
                  <a:lnTo>
                    <a:pt x="406260" y="60122"/>
                  </a:lnTo>
                  <a:lnTo>
                    <a:pt x="428803" y="80505"/>
                  </a:lnTo>
                  <a:lnTo>
                    <a:pt x="441693" y="104127"/>
                  </a:lnTo>
                  <a:lnTo>
                    <a:pt x="439547" y="158864"/>
                  </a:lnTo>
                  <a:lnTo>
                    <a:pt x="455650" y="174968"/>
                  </a:lnTo>
                  <a:lnTo>
                    <a:pt x="443840" y="232930"/>
                  </a:lnTo>
                  <a:lnTo>
                    <a:pt x="467462" y="247967"/>
                  </a:lnTo>
                  <a:lnTo>
                    <a:pt x="495909" y="276415"/>
                  </a:lnTo>
                  <a:lnTo>
                    <a:pt x="513613" y="323126"/>
                  </a:lnTo>
                  <a:lnTo>
                    <a:pt x="513613" y="369290"/>
                  </a:lnTo>
                  <a:lnTo>
                    <a:pt x="527571" y="398259"/>
                  </a:lnTo>
                  <a:lnTo>
                    <a:pt x="515760" y="427253"/>
                  </a:lnTo>
                  <a:lnTo>
                    <a:pt x="515760" y="468058"/>
                  </a:lnTo>
                  <a:lnTo>
                    <a:pt x="507174" y="488454"/>
                  </a:lnTo>
                  <a:lnTo>
                    <a:pt x="531863" y="502412"/>
                  </a:lnTo>
                  <a:lnTo>
                    <a:pt x="553872" y="480390"/>
                  </a:lnTo>
                  <a:lnTo>
                    <a:pt x="589839" y="480390"/>
                  </a:lnTo>
                  <a:lnTo>
                    <a:pt x="602717" y="503479"/>
                  </a:lnTo>
                  <a:lnTo>
                    <a:pt x="589839" y="535673"/>
                  </a:lnTo>
                  <a:lnTo>
                    <a:pt x="555485" y="549618"/>
                  </a:lnTo>
                  <a:lnTo>
                    <a:pt x="563004" y="565746"/>
                  </a:lnTo>
                  <a:lnTo>
                    <a:pt x="585546" y="571093"/>
                  </a:lnTo>
                  <a:lnTo>
                    <a:pt x="579107" y="612965"/>
                  </a:lnTo>
                  <a:lnTo>
                    <a:pt x="565683" y="626389"/>
                  </a:lnTo>
                  <a:lnTo>
                    <a:pt x="572668" y="659130"/>
                  </a:lnTo>
                  <a:lnTo>
                    <a:pt x="593065" y="659130"/>
                  </a:lnTo>
                  <a:lnTo>
                    <a:pt x="597357" y="677392"/>
                  </a:lnTo>
                  <a:lnTo>
                    <a:pt x="622579" y="702614"/>
                  </a:lnTo>
                  <a:lnTo>
                    <a:pt x="647814" y="690257"/>
                  </a:lnTo>
                  <a:lnTo>
                    <a:pt x="666610" y="671487"/>
                  </a:lnTo>
                  <a:lnTo>
                    <a:pt x="688607" y="682739"/>
                  </a:lnTo>
                  <a:lnTo>
                    <a:pt x="697192" y="704228"/>
                  </a:lnTo>
                  <a:lnTo>
                    <a:pt x="719747" y="720318"/>
                  </a:lnTo>
                  <a:lnTo>
                    <a:pt x="746582" y="727837"/>
                  </a:lnTo>
                  <a:lnTo>
                    <a:pt x="773417" y="707453"/>
                  </a:lnTo>
                  <a:lnTo>
                    <a:pt x="791667" y="665581"/>
                  </a:lnTo>
                  <a:lnTo>
                    <a:pt x="826021" y="665581"/>
                  </a:lnTo>
                  <a:lnTo>
                    <a:pt x="866826" y="665581"/>
                  </a:lnTo>
                  <a:lnTo>
                    <a:pt x="891515" y="655904"/>
                  </a:lnTo>
                  <a:lnTo>
                    <a:pt x="925868" y="670941"/>
                  </a:lnTo>
                  <a:lnTo>
                    <a:pt x="947344" y="670941"/>
                  </a:lnTo>
                  <a:lnTo>
                    <a:pt x="962368" y="697776"/>
                  </a:lnTo>
                  <a:lnTo>
                    <a:pt x="951636" y="724611"/>
                  </a:lnTo>
                  <a:lnTo>
                    <a:pt x="911911" y="743940"/>
                  </a:lnTo>
                  <a:lnTo>
                    <a:pt x="915137" y="770775"/>
                  </a:lnTo>
                  <a:lnTo>
                    <a:pt x="937679" y="770775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48" name="Республика Мордовия"/>
            <p:cNvSpPr/>
            <p:nvPr/>
          </p:nvSpPr>
          <p:spPr>
            <a:xfrm>
              <a:off x="-431883" y="4616005"/>
              <a:ext cx="467005" cy="323153"/>
            </a:xfrm>
            <a:custGeom>
              <a:avLst/>
              <a:gdLst/>
              <a:ahLst/>
              <a:cxnLst/>
              <a:rect l="0" t="0" r="0" b="0"/>
              <a:pathLst>
                <a:path w="467005" h="323153">
                  <a:moveTo>
                    <a:pt x="145999" y="0"/>
                  </a:moveTo>
                  <a:lnTo>
                    <a:pt x="145999" y="0"/>
                  </a:lnTo>
                  <a:lnTo>
                    <a:pt x="145999" y="0"/>
                  </a:lnTo>
                  <a:lnTo>
                    <a:pt x="169088" y="23089"/>
                  </a:lnTo>
                  <a:lnTo>
                    <a:pt x="208267" y="23089"/>
                  </a:lnTo>
                  <a:lnTo>
                    <a:pt x="217932" y="52604"/>
                  </a:lnTo>
                  <a:lnTo>
                    <a:pt x="238328" y="73000"/>
                  </a:lnTo>
                  <a:lnTo>
                    <a:pt x="238328" y="113793"/>
                  </a:lnTo>
                  <a:lnTo>
                    <a:pt x="265176" y="140640"/>
                  </a:lnTo>
                  <a:lnTo>
                    <a:pt x="275907" y="174994"/>
                  </a:lnTo>
                  <a:lnTo>
                    <a:pt x="310261" y="184659"/>
                  </a:lnTo>
                  <a:lnTo>
                    <a:pt x="326364" y="158890"/>
                  </a:lnTo>
                  <a:lnTo>
                    <a:pt x="376822" y="157811"/>
                  </a:lnTo>
                  <a:lnTo>
                    <a:pt x="387553" y="147092"/>
                  </a:lnTo>
                  <a:lnTo>
                    <a:pt x="422986" y="144933"/>
                  </a:lnTo>
                  <a:lnTo>
                    <a:pt x="417627" y="170701"/>
                  </a:lnTo>
                  <a:lnTo>
                    <a:pt x="433184" y="186259"/>
                  </a:lnTo>
                  <a:lnTo>
                    <a:pt x="455193" y="186259"/>
                  </a:lnTo>
                  <a:lnTo>
                    <a:pt x="467004" y="211494"/>
                  </a:lnTo>
                  <a:lnTo>
                    <a:pt x="445529" y="242634"/>
                  </a:lnTo>
                  <a:lnTo>
                    <a:pt x="456260" y="265164"/>
                  </a:lnTo>
                  <a:lnTo>
                    <a:pt x="438544" y="282893"/>
                  </a:lnTo>
                  <a:lnTo>
                    <a:pt x="432651" y="313487"/>
                  </a:lnTo>
                  <a:lnTo>
                    <a:pt x="377901" y="321006"/>
                  </a:lnTo>
                  <a:lnTo>
                    <a:pt x="357505" y="299517"/>
                  </a:lnTo>
                  <a:lnTo>
                    <a:pt x="324218" y="323152"/>
                  </a:lnTo>
                  <a:lnTo>
                    <a:pt x="294157" y="319926"/>
                  </a:lnTo>
                  <a:lnTo>
                    <a:pt x="266243" y="292024"/>
                  </a:lnTo>
                  <a:lnTo>
                    <a:pt x="240474" y="266243"/>
                  </a:lnTo>
                  <a:lnTo>
                    <a:pt x="197536" y="266243"/>
                  </a:lnTo>
                  <a:lnTo>
                    <a:pt x="185725" y="278054"/>
                  </a:lnTo>
                  <a:lnTo>
                    <a:pt x="142786" y="239408"/>
                  </a:lnTo>
                  <a:lnTo>
                    <a:pt x="142786" y="198616"/>
                  </a:lnTo>
                  <a:lnTo>
                    <a:pt x="108953" y="164796"/>
                  </a:lnTo>
                  <a:lnTo>
                    <a:pt x="83731" y="164796"/>
                  </a:lnTo>
                  <a:lnTo>
                    <a:pt x="46164" y="149225"/>
                  </a:lnTo>
                  <a:lnTo>
                    <a:pt x="26848" y="129909"/>
                  </a:lnTo>
                  <a:lnTo>
                    <a:pt x="3226" y="138494"/>
                  </a:lnTo>
                  <a:lnTo>
                    <a:pt x="0" y="111646"/>
                  </a:lnTo>
                  <a:lnTo>
                    <a:pt x="24155" y="95009"/>
                  </a:lnTo>
                  <a:lnTo>
                    <a:pt x="42939" y="76213"/>
                  </a:lnTo>
                  <a:lnTo>
                    <a:pt x="42939" y="59589"/>
                  </a:lnTo>
                  <a:lnTo>
                    <a:pt x="67094" y="59589"/>
                  </a:lnTo>
                  <a:lnTo>
                    <a:pt x="99847" y="26848"/>
                  </a:lnTo>
                  <a:lnTo>
                    <a:pt x="125603" y="20409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49" name="Пензенская область"/>
            <p:cNvSpPr/>
            <p:nvPr/>
          </p:nvSpPr>
          <p:spPr>
            <a:xfrm>
              <a:off x="-530651" y="4717999"/>
              <a:ext cx="443383" cy="475591"/>
            </a:xfrm>
            <a:custGeom>
              <a:avLst/>
              <a:gdLst/>
              <a:ahLst/>
              <a:cxnLst/>
              <a:rect l="0" t="0" r="0" b="0"/>
              <a:pathLst>
                <a:path w="443383" h="475591">
                  <a:moveTo>
                    <a:pt x="78372" y="0"/>
                  </a:moveTo>
                  <a:lnTo>
                    <a:pt x="78372" y="0"/>
                  </a:lnTo>
                  <a:lnTo>
                    <a:pt x="78372" y="0"/>
                  </a:lnTo>
                  <a:lnTo>
                    <a:pt x="98768" y="9652"/>
                  </a:lnTo>
                  <a:lnTo>
                    <a:pt x="101994" y="36500"/>
                  </a:lnTo>
                  <a:lnTo>
                    <a:pt x="125616" y="27915"/>
                  </a:lnTo>
                  <a:lnTo>
                    <a:pt x="144932" y="47231"/>
                  </a:lnTo>
                  <a:lnTo>
                    <a:pt x="182499" y="62802"/>
                  </a:lnTo>
                  <a:lnTo>
                    <a:pt x="207721" y="62802"/>
                  </a:lnTo>
                  <a:lnTo>
                    <a:pt x="241554" y="96622"/>
                  </a:lnTo>
                  <a:lnTo>
                    <a:pt x="241554" y="137414"/>
                  </a:lnTo>
                  <a:lnTo>
                    <a:pt x="284493" y="176060"/>
                  </a:lnTo>
                  <a:lnTo>
                    <a:pt x="296304" y="164249"/>
                  </a:lnTo>
                  <a:lnTo>
                    <a:pt x="339242" y="164249"/>
                  </a:lnTo>
                  <a:lnTo>
                    <a:pt x="392925" y="217932"/>
                  </a:lnTo>
                  <a:lnTo>
                    <a:pt x="422986" y="221158"/>
                  </a:lnTo>
                  <a:lnTo>
                    <a:pt x="443382" y="252273"/>
                  </a:lnTo>
                  <a:lnTo>
                    <a:pt x="443382" y="304889"/>
                  </a:lnTo>
                  <a:lnTo>
                    <a:pt x="422453" y="325819"/>
                  </a:lnTo>
                  <a:lnTo>
                    <a:pt x="422453" y="354279"/>
                  </a:lnTo>
                  <a:lnTo>
                    <a:pt x="439357" y="371171"/>
                  </a:lnTo>
                  <a:lnTo>
                    <a:pt x="430505" y="393992"/>
                  </a:lnTo>
                  <a:lnTo>
                    <a:pt x="414401" y="401498"/>
                  </a:lnTo>
                  <a:lnTo>
                    <a:pt x="395072" y="439077"/>
                  </a:lnTo>
                  <a:lnTo>
                    <a:pt x="369303" y="475590"/>
                  </a:lnTo>
                  <a:lnTo>
                    <a:pt x="344614" y="445529"/>
                  </a:lnTo>
                  <a:lnTo>
                    <a:pt x="313474" y="454114"/>
                  </a:lnTo>
                  <a:lnTo>
                    <a:pt x="286639" y="454114"/>
                  </a:lnTo>
                  <a:lnTo>
                    <a:pt x="242621" y="430505"/>
                  </a:lnTo>
                  <a:lnTo>
                    <a:pt x="194310" y="410108"/>
                  </a:lnTo>
                  <a:lnTo>
                    <a:pt x="165329" y="390767"/>
                  </a:lnTo>
                  <a:lnTo>
                    <a:pt x="154597" y="353213"/>
                  </a:lnTo>
                  <a:lnTo>
                    <a:pt x="109499" y="355346"/>
                  </a:lnTo>
                  <a:lnTo>
                    <a:pt x="77292" y="325285"/>
                  </a:lnTo>
                  <a:lnTo>
                    <a:pt x="53670" y="316700"/>
                  </a:lnTo>
                  <a:lnTo>
                    <a:pt x="34887" y="297917"/>
                  </a:lnTo>
                  <a:lnTo>
                    <a:pt x="31140" y="272695"/>
                  </a:lnTo>
                  <a:lnTo>
                    <a:pt x="0" y="255499"/>
                  </a:lnTo>
                  <a:lnTo>
                    <a:pt x="11811" y="234023"/>
                  </a:lnTo>
                  <a:lnTo>
                    <a:pt x="47231" y="234023"/>
                  </a:lnTo>
                  <a:lnTo>
                    <a:pt x="51537" y="167475"/>
                  </a:lnTo>
                  <a:lnTo>
                    <a:pt x="34354" y="136335"/>
                  </a:lnTo>
                  <a:lnTo>
                    <a:pt x="41872" y="80518"/>
                  </a:lnTo>
                  <a:lnTo>
                    <a:pt x="34354" y="47231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50" name="Саратовская область"/>
            <p:cNvSpPr/>
            <p:nvPr/>
          </p:nvSpPr>
          <p:spPr>
            <a:xfrm>
              <a:off x="-682149" y="4973498"/>
              <a:ext cx="813893" cy="746774"/>
            </a:xfrm>
            <a:custGeom>
              <a:avLst/>
              <a:gdLst/>
              <a:ahLst/>
              <a:cxnLst/>
              <a:rect l="0" t="0" r="0" b="0"/>
              <a:pathLst>
                <a:path w="813893" h="746774">
                  <a:moveTo>
                    <a:pt x="520801" y="220091"/>
                  </a:moveTo>
                  <a:lnTo>
                    <a:pt x="520801" y="220091"/>
                  </a:lnTo>
                  <a:lnTo>
                    <a:pt x="520801" y="220091"/>
                  </a:lnTo>
                  <a:lnTo>
                    <a:pt x="536829" y="253505"/>
                  </a:lnTo>
                  <a:lnTo>
                    <a:pt x="563829" y="280517"/>
                  </a:lnTo>
                  <a:lnTo>
                    <a:pt x="637641" y="280517"/>
                  </a:lnTo>
                  <a:lnTo>
                    <a:pt x="662851" y="305727"/>
                  </a:lnTo>
                  <a:lnTo>
                    <a:pt x="682650" y="343522"/>
                  </a:lnTo>
                  <a:lnTo>
                    <a:pt x="682650" y="381330"/>
                  </a:lnTo>
                  <a:lnTo>
                    <a:pt x="725843" y="393929"/>
                  </a:lnTo>
                  <a:lnTo>
                    <a:pt x="738454" y="451548"/>
                  </a:lnTo>
                  <a:lnTo>
                    <a:pt x="777151" y="490245"/>
                  </a:lnTo>
                  <a:lnTo>
                    <a:pt x="769048" y="536156"/>
                  </a:lnTo>
                  <a:lnTo>
                    <a:pt x="799655" y="566737"/>
                  </a:lnTo>
                  <a:lnTo>
                    <a:pt x="813892" y="589318"/>
                  </a:lnTo>
                  <a:lnTo>
                    <a:pt x="812368" y="613448"/>
                  </a:lnTo>
                  <a:lnTo>
                    <a:pt x="760501" y="603898"/>
                  </a:lnTo>
                  <a:lnTo>
                    <a:pt x="734047" y="630364"/>
                  </a:lnTo>
                  <a:lnTo>
                    <a:pt x="685368" y="647306"/>
                  </a:lnTo>
                  <a:lnTo>
                    <a:pt x="643026" y="624014"/>
                  </a:lnTo>
                  <a:lnTo>
                    <a:pt x="598576" y="624014"/>
                  </a:lnTo>
                  <a:lnTo>
                    <a:pt x="577418" y="655764"/>
                  </a:lnTo>
                  <a:lnTo>
                    <a:pt x="532968" y="655764"/>
                  </a:lnTo>
                  <a:lnTo>
                    <a:pt x="484276" y="655764"/>
                  </a:lnTo>
                  <a:lnTo>
                    <a:pt x="473697" y="679056"/>
                  </a:lnTo>
                  <a:lnTo>
                    <a:pt x="446176" y="706564"/>
                  </a:lnTo>
                  <a:lnTo>
                    <a:pt x="441947" y="746773"/>
                  </a:lnTo>
                  <a:lnTo>
                    <a:pt x="390093" y="737273"/>
                  </a:lnTo>
                  <a:lnTo>
                    <a:pt x="359397" y="706564"/>
                  </a:lnTo>
                  <a:lnTo>
                    <a:pt x="359397" y="664223"/>
                  </a:lnTo>
                  <a:lnTo>
                    <a:pt x="373164" y="622948"/>
                  </a:lnTo>
                  <a:lnTo>
                    <a:pt x="350926" y="600723"/>
                  </a:lnTo>
                  <a:lnTo>
                    <a:pt x="314947" y="600723"/>
                  </a:lnTo>
                  <a:lnTo>
                    <a:pt x="313423" y="558305"/>
                  </a:lnTo>
                  <a:lnTo>
                    <a:pt x="287617" y="532485"/>
                  </a:lnTo>
                  <a:lnTo>
                    <a:pt x="281711" y="500786"/>
                  </a:lnTo>
                  <a:lnTo>
                    <a:pt x="251472" y="500786"/>
                  </a:lnTo>
                  <a:lnTo>
                    <a:pt x="231571" y="480872"/>
                  </a:lnTo>
                  <a:lnTo>
                    <a:pt x="222720" y="438099"/>
                  </a:lnTo>
                  <a:lnTo>
                    <a:pt x="192481" y="427037"/>
                  </a:lnTo>
                  <a:lnTo>
                    <a:pt x="177000" y="442519"/>
                  </a:lnTo>
                  <a:lnTo>
                    <a:pt x="148971" y="415976"/>
                  </a:lnTo>
                  <a:lnTo>
                    <a:pt x="187325" y="379095"/>
                  </a:lnTo>
                  <a:lnTo>
                    <a:pt x="181419" y="320090"/>
                  </a:lnTo>
                  <a:lnTo>
                    <a:pt x="131267" y="271412"/>
                  </a:lnTo>
                  <a:lnTo>
                    <a:pt x="88493" y="272910"/>
                  </a:lnTo>
                  <a:lnTo>
                    <a:pt x="88493" y="247827"/>
                  </a:lnTo>
                  <a:lnTo>
                    <a:pt x="60464" y="233070"/>
                  </a:lnTo>
                  <a:lnTo>
                    <a:pt x="13271" y="227165"/>
                  </a:lnTo>
                  <a:lnTo>
                    <a:pt x="0" y="177012"/>
                  </a:lnTo>
                  <a:lnTo>
                    <a:pt x="2933" y="140132"/>
                  </a:lnTo>
                  <a:lnTo>
                    <a:pt x="18415" y="124650"/>
                  </a:lnTo>
                  <a:lnTo>
                    <a:pt x="1460" y="81140"/>
                  </a:lnTo>
                  <a:lnTo>
                    <a:pt x="31254" y="67653"/>
                  </a:lnTo>
                  <a:lnTo>
                    <a:pt x="51651" y="66561"/>
                  </a:lnTo>
                  <a:lnTo>
                    <a:pt x="72593" y="45618"/>
                  </a:lnTo>
                  <a:lnTo>
                    <a:pt x="109626" y="25781"/>
                  </a:lnTo>
                  <a:lnTo>
                    <a:pt x="151498" y="0"/>
                  </a:lnTo>
                  <a:lnTo>
                    <a:pt x="182638" y="17196"/>
                  </a:lnTo>
                  <a:lnTo>
                    <a:pt x="186385" y="42418"/>
                  </a:lnTo>
                  <a:lnTo>
                    <a:pt x="205168" y="61201"/>
                  </a:lnTo>
                  <a:lnTo>
                    <a:pt x="228790" y="69786"/>
                  </a:lnTo>
                  <a:lnTo>
                    <a:pt x="260997" y="99847"/>
                  </a:lnTo>
                  <a:lnTo>
                    <a:pt x="306095" y="97714"/>
                  </a:lnTo>
                  <a:lnTo>
                    <a:pt x="316827" y="135268"/>
                  </a:lnTo>
                  <a:lnTo>
                    <a:pt x="345808" y="154609"/>
                  </a:lnTo>
                  <a:lnTo>
                    <a:pt x="394119" y="175006"/>
                  </a:lnTo>
                  <a:lnTo>
                    <a:pt x="438137" y="198615"/>
                  </a:lnTo>
                  <a:lnTo>
                    <a:pt x="464972" y="198615"/>
                  </a:lnTo>
                  <a:lnTo>
                    <a:pt x="496112" y="19003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51" name="Ульяновская область"/>
            <p:cNvSpPr/>
            <p:nvPr/>
          </p:nvSpPr>
          <p:spPr>
            <a:xfrm>
              <a:off x="-161348" y="4881169"/>
              <a:ext cx="482284" cy="398057"/>
            </a:xfrm>
            <a:custGeom>
              <a:avLst/>
              <a:gdLst/>
              <a:ahLst/>
              <a:cxnLst/>
              <a:rect l="0" t="0" r="0" b="0"/>
              <a:pathLst>
                <a:path w="482284" h="398057">
                  <a:moveTo>
                    <a:pt x="185725" y="0"/>
                  </a:moveTo>
                  <a:lnTo>
                    <a:pt x="185725" y="0"/>
                  </a:lnTo>
                  <a:lnTo>
                    <a:pt x="185725" y="0"/>
                  </a:lnTo>
                  <a:lnTo>
                    <a:pt x="241046" y="38011"/>
                  </a:lnTo>
                  <a:lnTo>
                    <a:pt x="241046" y="74003"/>
                  </a:lnTo>
                  <a:lnTo>
                    <a:pt x="284252" y="63208"/>
                  </a:lnTo>
                  <a:lnTo>
                    <a:pt x="316662" y="77622"/>
                  </a:lnTo>
                  <a:lnTo>
                    <a:pt x="349060" y="110020"/>
                  </a:lnTo>
                  <a:lnTo>
                    <a:pt x="379667" y="137033"/>
                  </a:lnTo>
                  <a:lnTo>
                    <a:pt x="412077" y="124409"/>
                  </a:lnTo>
                  <a:lnTo>
                    <a:pt x="429171" y="141516"/>
                  </a:lnTo>
                  <a:lnTo>
                    <a:pt x="440881" y="191033"/>
                  </a:lnTo>
                  <a:lnTo>
                    <a:pt x="471488" y="221640"/>
                  </a:lnTo>
                  <a:lnTo>
                    <a:pt x="482283" y="248628"/>
                  </a:lnTo>
                  <a:lnTo>
                    <a:pt x="453479" y="293649"/>
                  </a:lnTo>
                  <a:lnTo>
                    <a:pt x="413868" y="311633"/>
                  </a:lnTo>
                  <a:lnTo>
                    <a:pt x="394970" y="330530"/>
                  </a:lnTo>
                  <a:lnTo>
                    <a:pt x="363474" y="286436"/>
                  </a:lnTo>
                  <a:lnTo>
                    <a:pt x="318466" y="268452"/>
                  </a:lnTo>
                  <a:lnTo>
                    <a:pt x="297764" y="289128"/>
                  </a:lnTo>
                  <a:lnTo>
                    <a:pt x="259055" y="246837"/>
                  </a:lnTo>
                  <a:lnTo>
                    <a:pt x="232055" y="273824"/>
                  </a:lnTo>
                  <a:lnTo>
                    <a:pt x="196050" y="264820"/>
                  </a:lnTo>
                  <a:lnTo>
                    <a:pt x="168136" y="292735"/>
                  </a:lnTo>
                  <a:lnTo>
                    <a:pt x="168136" y="340449"/>
                  </a:lnTo>
                  <a:lnTo>
                    <a:pt x="186589" y="358915"/>
                  </a:lnTo>
                  <a:lnTo>
                    <a:pt x="179845" y="392646"/>
                  </a:lnTo>
                  <a:lnTo>
                    <a:pt x="142050" y="398056"/>
                  </a:lnTo>
                  <a:lnTo>
                    <a:pt x="116840" y="372846"/>
                  </a:lnTo>
                  <a:lnTo>
                    <a:pt x="43028" y="372846"/>
                  </a:lnTo>
                  <a:lnTo>
                    <a:pt x="16028" y="345834"/>
                  </a:lnTo>
                  <a:lnTo>
                    <a:pt x="0" y="312420"/>
                  </a:lnTo>
                  <a:lnTo>
                    <a:pt x="25769" y="275907"/>
                  </a:lnTo>
                  <a:lnTo>
                    <a:pt x="45098" y="238328"/>
                  </a:lnTo>
                  <a:lnTo>
                    <a:pt x="61202" y="230822"/>
                  </a:lnTo>
                  <a:lnTo>
                    <a:pt x="70054" y="208001"/>
                  </a:lnTo>
                  <a:lnTo>
                    <a:pt x="53150" y="191109"/>
                  </a:lnTo>
                  <a:lnTo>
                    <a:pt x="53150" y="162649"/>
                  </a:lnTo>
                  <a:lnTo>
                    <a:pt x="74079" y="141719"/>
                  </a:lnTo>
                  <a:lnTo>
                    <a:pt x="74079" y="89103"/>
                  </a:lnTo>
                  <a:lnTo>
                    <a:pt x="53683" y="57988"/>
                  </a:lnTo>
                  <a:lnTo>
                    <a:pt x="86970" y="34353"/>
                  </a:lnTo>
                  <a:lnTo>
                    <a:pt x="107366" y="55842"/>
                  </a:lnTo>
                  <a:lnTo>
                    <a:pt x="162116" y="48323"/>
                  </a:lnTo>
                  <a:lnTo>
                    <a:pt x="168009" y="17729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52" name="Самарская область"/>
            <p:cNvSpPr/>
            <p:nvPr/>
          </p:nvSpPr>
          <p:spPr>
            <a:xfrm>
              <a:off x="-19298" y="5128006"/>
              <a:ext cx="510680" cy="434811"/>
            </a:xfrm>
            <a:custGeom>
              <a:avLst/>
              <a:gdLst/>
              <a:ahLst/>
              <a:cxnLst/>
              <a:rect l="0" t="0" r="0" b="0"/>
              <a:pathLst>
                <a:path w="510680" h="434811">
                  <a:moveTo>
                    <a:pt x="510679" y="139586"/>
                  </a:moveTo>
                  <a:lnTo>
                    <a:pt x="510679" y="139586"/>
                  </a:lnTo>
                  <a:lnTo>
                    <a:pt x="510679" y="139586"/>
                  </a:lnTo>
                  <a:lnTo>
                    <a:pt x="495059" y="104407"/>
                  </a:lnTo>
                  <a:lnTo>
                    <a:pt x="505854" y="77394"/>
                  </a:lnTo>
                  <a:lnTo>
                    <a:pt x="453644" y="32398"/>
                  </a:lnTo>
                  <a:lnTo>
                    <a:pt x="419443" y="32398"/>
                  </a:lnTo>
                  <a:lnTo>
                    <a:pt x="395135" y="56680"/>
                  </a:lnTo>
                  <a:lnTo>
                    <a:pt x="340233" y="1791"/>
                  </a:lnTo>
                  <a:lnTo>
                    <a:pt x="311429" y="46812"/>
                  </a:lnTo>
                  <a:lnTo>
                    <a:pt x="271818" y="64796"/>
                  </a:lnTo>
                  <a:lnTo>
                    <a:pt x="252920" y="83693"/>
                  </a:lnTo>
                  <a:lnTo>
                    <a:pt x="221424" y="39599"/>
                  </a:lnTo>
                  <a:lnTo>
                    <a:pt x="176416" y="21615"/>
                  </a:lnTo>
                  <a:lnTo>
                    <a:pt x="155714" y="42291"/>
                  </a:lnTo>
                  <a:lnTo>
                    <a:pt x="117005" y="0"/>
                  </a:lnTo>
                  <a:lnTo>
                    <a:pt x="90005" y="26987"/>
                  </a:lnTo>
                  <a:lnTo>
                    <a:pt x="54000" y="17983"/>
                  </a:lnTo>
                  <a:lnTo>
                    <a:pt x="26086" y="45898"/>
                  </a:lnTo>
                  <a:lnTo>
                    <a:pt x="26086" y="93612"/>
                  </a:lnTo>
                  <a:lnTo>
                    <a:pt x="44539" y="112078"/>
                  </a:lnTo>
                  <a:lnTo>
                    <a:pt x="37795" y="145809"/>
                  </a:lnTo>
                  <a:lnTo>
                    <a:pt x="0" y="151219"/>
                  </a:lnTo>
                  <a:lnTo>
                    <a:pt x="19799" y="189014"/>
                  </a:lnTo>
                  <a:lnTo>
                    <a:pt x="19799" y="226822"/>
                  </a:lnTo>
                  <a:lnTo>
                    <a:pt x="62992" y="239421"/>
                  </a:lnTo>
                  <a:lnTo>
                    <a:pt x="75603" y="297040"/>
                  </a:lnTo>
                  <a:lnTo>
                    <a:pt x="114300" y="335737"/>
                  </a:lnTo>
                  <a:lnTo>
                    <a:pt x="106197" y="381648"/>
                  </a:lnTo>
                  <a:lnTo>
                    <a:pt x="136804" y="412229"/>
                  </a:lnTo>
                  <a:lnTo>
                    <a:pt x="151041" y="434810"/>
                  </a:lnTo>
                  <a:lnTo>
                    <a:pt x="226200" y="434810"/>
                  </a:lnTo>
                  <a:lnTo>
                    <a:pt x="247663" y="390804"/>
                  </a:lnTo>
                  <a:lnTo>
                    <a:pt x="288455" y="361810"/>
                  </a:lnTo>
                  <a:lnTo>
                    <a:pt x="312077" y="368249"/>
                  </a:lnTo>
                  <a:lnTo>
                    <a:pt x="324955" y="340347"/>
                  </a:lnTo>
                  <a:lnTo>
                    <a:pt x="382930" y="329616"/>
                  </a:lnTo>
                  <a:lnTo>
                    <a:pt x="411924" y="261963"/>
                  </a:lnTo>
                  <a:lnTo>
                    <a:pt x="460235" y="235128"/>
                  </a:lnTo>
                  <a:lnTo>
                    <a:pt x="496735" y="198641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53" name="Республика Башкортостан"/>
            <p:cNvSpPr/>
            <p:nvPr/>
          </p:nvSpPr>
          <p:spPr>
            <a:xfrm>
              <a:off x="561079" y="5033683"/>
              <a:ext cx="721679" cy="961747"/>
            </a:xfrm>
            <a:custGeom>
              <a:avLst/>
              <a:gdLst/>
              <a:ahLst/>
              <a:cxnLst/>
              <a:rect l="0" t="0" r="0" b="0"/>
              <a:pathLst>
                <a:path w="731204" h="961747">
                  <a:moveTo>
                    <a:pt x="722617" y="254317"/>
                  </a:moveTo>
                  <a:lnTo>
                    <a:pt x="722617" y="254317"/>
                  </a:lnTo>
                  <a:lnTo>
                    <a:pt x="722617" y="254317"/>
                  </a:lnTo>
                  <a:lnTo>
                    <a:pt x="695719" y="281203"/>
                  </a:lnTo>
                  <a:lnTo>
                    <a:pt x="670662" y="244640"/>
                  </a:lnTo>
                  <a:lnTo>
                    <a:pt x="640347" y="244640"/>
                  </a:lnTo>
                  <a:lnTo>
                    <a:pt x="591210" y="209105"/>
                  </a:lnTo>
                  <a:lnTo>
                    <a:pt x="564020" y="171476"/>
                  </a:lnTo>
                  <a:lnTo>
                    <a:pt x="539979" y="181940"/>
                  </a:lnTo>
                  <a:lnTo>
                    <a:pt x="512801" y="172517"/>
                  </a:lnTo>
                  <a:lnTo>
                    <a:pt x="496075" y="115011"/>
                  </a:lnTo>
                  <a:lnTo>
                    <a:pt x="461582" y="108738"/>
                  </a:lnTo>
                  <a:lnTo>
                    <a:pt x="442760" y="70066"/>
                  </a:lnTo>
                  <a:lnTo>
                    <a:pt x="399898" y="70066"/>
                  </a:lnTo>
                  <a:lnTo>
                    <a:pt x="355981" y="35560"/>
                  </a:lnTo>
                  <a:lnTo>
                    <a:pt x="355981" y="10465"/>
                  </a:lnTo>
                  <a:lnTo>
                    <a:pt x="329845" y="0"/>
                  </a:lnTo>
                  <a:lnTo>
                    <a:pt x="307365" y="22466"/>
                  </a:lnTo>
                  <a:lnTo>
                    <a:pt x="225298" y="46012"/>
                  </a:lnTo>
                  <a:lnTo>
                    <a:pt x="211722" y="59601"/>
                  </a:lnTo>
                  <a:lnTo>
                    <a:pt x="229489" y="86792"/>
                  </a:lnTo>
                  <a:lnTo>
                    <a:pt x="229489" y="115011"/>
                  </a:lnTo>
                  <a:lnTo>
                    <a:pt x="185585" y="148450"/>
                  </a:lnTo>
                  <a:lnTo>
                    <a:pt x="154216" y="148450"/>
                  </a:lnTo>
                  <a:lnTo>
                    <a:pt x="129121" y="159957"/>
                  </a:lnTo>
                  <a:lnTo>
                    <a:pt x="116573" y="147409"/>
                  </a:lnTo>
                  <a:lnTo>
                    <a:pt x="94628" y="158915"/>
                  </a:lnTo>
                  <a:lnTo>
                    <a:pt x="101943" y="187147"/>
                  </a:lnTo>
                  <a:lnTo>
                    <a:pt x="101943" y="205943"/>
                  </a:lnTo>
                  <a:lnTo>
                    <a:pt x="116053" y="220066"/>
                  </a:lnTo>
                  <a:lnTo>
                    <a:pt x="98806" y="237325"/>
                  </a:lnTo>
                  <a:lnTo>
                    <a:pt x="72670" y="263449"/>
                  </a:lnTo>
                  <a:lnTo>
                    <a:pt x="48628" y="263449"/>
                  </a:lnTo>
                  <a:lnTo>
                    <a:pt x="41313" y="284353"/>
                  </a:lnTo>
                  <a:lnTo>
                    <a:pt x="25629" y="308420"/>
                  </a:lnTo>
                  <a:lnTo>
                    <a:pt x="0" y="318186"/>
                  </a:lnTo>
                  <a:lnTo>
                    <a:pt x="10833" y="338036"/>
                  </a:lnTo>
                  <a:lnTo>
                    <a:pt x="8687" y="392773"/>
                  </a:lnTo>
                  <a:lnTo>
                    <a:pt x="24790" y="408877"/>
                  </a:lnTo>
                  <a:lnTo>
                    <a:pt x="12980" y="466839"/>
                  </a:lnTo>
                  <a:lnTo>
                    <a:pt x="36602" y="481876"/>
                  </a:lnTo>
                  <a:lnTo>
                    <a:pt x="65049" y="510324"/>
                  </a:lnTo>
                  <a:lnTo>
                    <a:pt x="82753" y="557035"/>
                  </a:lnTo>
                  <a:lnTo>
                    <a:pt x="82753" y="603199"/>
                  </a:lnTo>
                  <a:lnTo>
                    <a:pt x="96711" y="632168"/>
                  </a:lnTo>
                  <a:lnTo>
                    <a:pt x="84900" y="661162"/>
                  </a:lnTo>
                  <a:lnTo>
                    <a:pt x="84900" y="701967"/>
                  </a:lnTo>
                  <a:lnTo>
                    <a:pt x="76314" y="722363"/>
                  </a:lnTo>
                  <a:lnTo>
                    <a:pt x="101003" y="736321"/>
                  </a:lnTo>
                  <a:lnTo>
                    <a:pt x="123012" y="714299"/>
                  </a:lnTo>
                  <a:lnTo>
                    <a:pt x="158979" y="714299"/>
                  </a:lnTo>
                  <a:lnTo>
                    <a:pt x="171857" y="737388"/>
                  </a:lnTo>
                  <a:lnTo>
                    <a:pt x="158979" y="769582"/>
                  </a:lnTo>
                  <a:lnTo>
                    <a:pt x="124625" y="783527"/>
                  </a:lnTo>
                  <a:lnTo>
                    <a:pt x="132144" y="799655"/>
                  </a:lnTo>
                  <a:lnTo>
                    <a:pt x="154686" y="805002"/>
                  </a:lnTo>
                  <a:lnTo>
                    <a:pt x="148247" y="846874"/>
                  </a:lnTo>
                  <a:lnTo>
                    <a:pt x="134823" y="860298"/>
                  </a:lnTo>
                  <a:lnTo>
                    <a:pt x="141808" y="893039"/>
                  </a:lnTo>
                  <a:lnTo>
                    <a:pt x="162205" y="893039"/>
                  </a:lnTo>
                  <a:lnTo>
                    <a:pt x="166497" y="911301"/>
                  </a:lnTo>
                  <a:lnTo>
                    <a:pt x="191719" y="936523"/>
                  </a:lnTo>
                  <a:lnTo>
                    <a:pt x="216954" y="924166"/>
                  </a:lnTo>
                  <a:lnTo>
                    <a:pt x="235750" y="905396"/>
                  </a:lnTo>
                  <a:lnTo>
                    <a:pt x="257747" y="916648"/>
                  </a:lnTo>
                  <a:lnTo>
                    <a:pt x="266332" y="938137"/>
                  </a:lnTo>
                  <a:lnTo>
                    <a:pt x="288887" y="954227"/>
                  </a:lnTo>
                  <a:lnTo>
                    <a:pt x="315722" y="961746"/>
                  </a:lnTo>
                  <a:lnTo>
                    <a:pt x="342557" y="941362"/>
                  </a:lnTo>
                  <a:lnTo>
                    <a:pt x="360807" y="899490"/>
                  </a:lnTo>
                  <a:lnTo>
                    <a:pt x="373698" y="876960"/>
                  </a:lnTo>
                  <a:lnTo>
                    <a:pt x="406984" y="861937"/>
                  </a:lnTo>
                  <a:lnTo>
                    <a:pt x="412356" y="830809"/>
                  </a:lnTo>
                  <a:lnTo>
                    <a:pt x="441338" y="778192"/>
                  </a:lnTo>
                  <a:lnTo>
                    <a:pt x="463880" y="778192"/>
                  </a:lnTo>
                  <a:lnTo>
                    <a:pt x="463880" y="741680"/>
                  </a:lnTo>
                  <a:lnTo>
                    <a:pt x="491795" y="704126"/>
                  </a:lnTo>
                  <a:lnTo>
                    <a:pt x="491795" y="680491"/>
                  </a:lnTo>
                  <a:lnTo>
                    <a:pt x="535267" y="637007"/>
                  </a:lnTo>
                  <a:lnTo>
                    <a:pt x="568020" y="625742"/>
                  </a:lnTo>
                  <a:lnTo>
                    <a:pt x="568020" y="610718"/>
                  </a:lnTo>
                  <a:lnTo>
                    <a:pt x="603441" y="607492"/>
                  </a:lnTo>
                  <a:lnTo>
                    <a:pt x="618477" y="627901"/>
                  </a:lnTo>
                  <a:lnTo>
                    <a:pt x="643166" y="627901"/>
                  </a:lnTo>
                  <a:lnTo>
                    <a:pt x="643166" y="587121"/>
                  </a:lnTo>
                  <a:lnTo>
                    <a:pt x="628142" y="540957"/>
                  </a:lnTo>
                  <a:lnTo>
                    <a:pt x="576605" y="524840"/>
                  </a:lnTo>
                  <a:lnTo>
                    <a:pt x="554063" y="539864"/>
                  </a:lnTo>
                  <a:lnTo>
                    <a:pt x="501460" y="534518"/>
                  </a:lnTo>
                  <a:lnTo>
                    <a:pt x="474612" y="491579"/>
                  </a:lnTo>
                  <a:lnTo>
                    <a:pt x="468173" y="434670"/>
                  </a:lnTo>
                  <a:lnTo>
                    <a:pt x="447777" y="414262"/>
                  </a:lnTo>
                  <a:lnTo>
                    <a:pt x="439192" y="373482"/>
                  </a:lnTo>
                  <a:lnTo>
                    <a:pt x="485356" y="339128"/>
                  </a:lnTo>
                  <a:lnTo>
                    <a:pt x="517563" y="348780"/>
                  </a:lnTo>
                  <a:lnTo>
                    <a:pt x="551917" y="365963"/>
                  </a:lnTo>
                  <a:lnTo>
                    <a:pt x="575526" y="389573"/>
                  </a:lnTo>
                  <a:lnTo>
                    <a:pt x="575526" y="418579"/>
                  </a:lnTo>
                  <a:lnTo>
                    <a:pt x="619544" y="434670"/>
                  </a:lnTo>
                  <a:lnTo>
                    <a:pt x="647992" y="406222"/>
                  </a:lnTo>
                  <a:lnTo>
                    <a:pt x="695769" y="394932"/>
                  </a:lnTo>
                  <a:lnTo>
                    <a:pt x="695769" y="369189"/>
                  </a:lnTo>
                  <a:lnTo>
                    <a:pt x="721538" y="321932"/>
                  </a:lnTo>
                  <a:lnTo>
                    <a:pt x="731203" y="289738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54" name="Нижегородская область"/>
            <p:cNvSpPr/>
            <p:nvPr/>
          </p:nvSpPr>
          <p:spPr>
            <a:xfrm>
              <a:off x="-327756" y="4285043"/>
              <a:ext cx="791630" cy="517222"/>
            </a:xfrm>
            <a:custGeom>
              <a:avLst/>
              <a:gdLst/>
              <a:ahLst/>
              <a:cxnLst/>
              <a:rect l="0" t="0" r="0" b="0"/>
              <a:pathLst>
                <a:path w="791630" h="517222">
                  <a:moveTo>
                    <a:pt x="0" y="263322"/>
                  </a:moveTo>
                  <a:lnTo>
                    <a:pt x="0" y="263322"/>
                  </a:lnTo>
                  <a:lnTo>
                    <a:pt x="0" y="263322"/>
                  </a:lnTo>
                  <a:lnTo>
                    <a:pt x="0" y="224676"/>
                  </a:lnTo>
                  <a:lnTo>
                    <a:pt x="23990" y="200508"/>
                  </a:lnTo>
                  <a:lnTo>
                    <a:pt x="59258" y="193091"/>
                  </a:lnTo>
                  <a:lnTo>
                    <a:pt x="85243" y="167094"/>
                  </a:lnTo>
                  <a:lnTo>
                    <a:pt x="127940" y="159665"/>
                  </a:lnTo>
                  <a:lnTo>
                    <a:pt x="174346" y="144806"/>
                  </a:lnTo>
                  <a:lnTo>
                    <a:pt x="229121" y="138316"/>
                  </a:lnTo>
                  <a:lnTo>
                    <a:pt x="256045" y="111392"/>
                  </a:lnTo>
                  <a:lnTo>
                    <a:pt x="267183" y="66841"/>
                  </a:lnTo>
                  <a:lnTo>
                    <a:pt x="291313" y="42698"/>
                  </a:lnTo>
                  <a:lnTo>
                    <a:pt x="321018" y="72403"/>
                  </a:lnTo>
                  <a:lnTo>
                    <a:pt x="363715" y="72403"/>
                  </a:lnTo>
                  <a:lnTo>
                    <a:pt x="380429" y="29706"/>
                  </a:lnTo>
                  <a:lnTo>
                    <a:pt x="423126" y="29706"/>
                  </a:lnTo>
                  <a:lnTo>
                    <a:pt x="473253" y="40844"/>
                  </a:lnTo>
                  <a:lnTo>
                    <a:pt x="538226" y="24130"/>
                  </a:lnTo>
                  <a:lnTo>
                    <a:pt x="562356" y="0"/>
                  </a:lnTo>
                  <a:lnTo>
                    <a:pt x="599491" y="0"/>
                  </a:lnTo>
                  <a:lnTo>
                    <a:pt x="614337" y="35268"/>
                  </a:lnTo>
                  <a:lnTo>
                    <a:pt x="637553" y="58471"/>
                  </a:lnTo>
                  <a:lnTo>
                    <a:pt x="677456" y="58471"/>
                  </a:lnTo>
                  <a:lnTo>
                    <a:pt x="691845" y="72860"/>
                  </a:lnTo>
                  <a:lnTo>
                    <a:pt x="736867" y="105830"/>
                  </a:lnTo>
                  <a:lnTo>
                    <a:pt x="791629" y="160592"/>
                  </a:lnTo>
                  <a:lnTo>
                    <a:pt x="758228" y="194006"/>
                  </a:lnTo>
                  <a:lnTo>
                    <a:pt x="732231" y="220002"/>
                  </a:lnTo>
                  <a:lnTo>
                    <a:pt x="686753" y="193091"/>
                  </a:lnTo>
                  <a:lnTo>
                    <a:pt x="651472" y="200508"/>
                  </a:lnTo>
                  <a:lnTo>
                    <a:pt x="626415" y="225578"/>
                  </a:lnTo>
                  <a:lnTo>
                    <a:pt x="595783" y="269202"/>
                  </a:lnTo>
                  <a:lnTo>
                    <a:pt x="538226" y="233935"/>
                  </a:lnTo>
                  <a:lnTo>
                    <a:pt x="511315" y="260859"/>
                  </a:lnTo>
                  <a:lnTo>
                    <a:pt x="467678" y="259919"/>
                  </a:lnTo>
                  <a:lnTo>
                    <a:pt x="471399" y="306337"/>
                  </a:lnTo>
                  <a:lnTo>
                    <a:pt x="449123" y="328613"/>
                  </a:lnTo>
                  <a:lnTo>
                    <a:pt x="469545" y="365748"/>
                  </a:lnTo>
                  <a:lnTo>
                    <a:pt x="408267" y="401016"/>
                  </a:lnTo>
                  <a:lnTo>
                    <a:pt x="408267" y="452997"/>
                  </a:lnTo>
                  <a:lnTo>
                    <a:pt x="369291" y="486411"/>
                  </a:lnTo>
                  <a:lnTo>
                    <a:pt x="351066" y="517221"/>
                  </a:lnTo>
                  <a:lnTo>
                    <a:pt x="329057" y="517221"/>
                  </a:lnTo>
                  <a:lnTo>
                    <a:pt x="313500" y="501663"/>
                  </a:lnTo>
                  <a:lnTo>
                    <a:pt x="318859" y="475895"/>
                  </a:lnTo>
                  <a:lnTo>
                    <a:pt x="283426" y="478054"/>
                  </a:lnTo>
                  <a:lnTo>
                    <a:pt x="272695" y="488773"/>
                  </a:lnTo>
                  <a:lnTo>
                    <a:pt x="222237" y="489852"/>
                  </a:lnTo>
                  <a:lnTo>
                    <a:pt x="206134" y="515621"/>
                  </a:lnTo>
                  <a:lnTo>
                    <a:pt x="171780" y="505956"/>
                  </a:lnTo>
                  <a:lnTo>
                    <a:pt x="161049" y="471602"/>
                  </a:lnTo>
                  <a:lnTo>
                    <a:pt x="134201" y="444755"/>
                  </a:lnTo>
                  <a:lnTo>
                    <a:pt x="134201" y="403962"/>
                  </a:lnTo>
                  <a:lnTo>
                    <a:pt x="113805" y="383566"/>
                  </a:lnTo>
                  <a:lnTo>
                    <a:pt x="104140" y="354051"/>
                  </a:lnTo>
                  <a:lnTo>
                    <a:pt x="64961" y="354051"/>
                  </a:lnTo>
                  <a:lnTo>
                    <a:pt x="41872" y="330962"/>
                  </a:lnTo>
                  <a:lnTo>
                    <a:pt x="34366" y="311633"/>
                  </a:lnTo>
                  <a:lnTo>
                    <a:pt x="34366" y="291237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55" name="Чувашская Республика"/>
            <p:cNvSpPr/>
            <p:nvPr/>
          </p:nvSpPr>
          <p:spPr>
            <a:xfrm>
              <a:off x="13646" y="4650791"/>
              <a:ext cx="285941" cy="268390"/>
            </a:xfrm>
            <a:custGeom>
              <a:avLst/>
              <a:gdLst/>
              <a:ahLst/>
              <a:cxnLst/>
              <a:rect l="0" t="0" r="0" b="0"/>
              <a:pathLst>
                <a:path w="285941" h="268390">
                  <a:moveTo>
                    <a:pt x="21475" y="176708"/>
                  </a:moveTo>
                  <a:lnTo>
                    <a:pt x="21475" y="176708"/>
                  </a:lnTo>
                  <a:lnTo>
                    <a:pt x="21475" y="176708"/>
                  </a:lnTo>
                  <a:lnTo>
                    <a:pt x="9664" y="151473"/>
                  </a:lnTo>
                  <a:lnTo>
                    <a:pt x="27889" y="120663"/>
                  </a:lnTo>
                  <a:lnTo>
                    <a:pt x="66865" y="87249"/>
                  </a:lnTo>
                  <a:lnTo>
                    <a:pt x="66865" y="35268"/>
                  </a:lnTo>
                  <a:lnTo>
                    <a:pt x="128143" y="0"/>
                  </a:lnTo>
                  <a:lnTo>
                    <a:pt x="165265" y="18567"/>
                  </a:lnTo>
                  <a:lnTo>
                    <a:pt x="243243" y="18567"/>
                  </a:lnTo>
                  <a:lnTo>
                    <a:pt x="248805" y="57544"/>
                  </a:lnTo>
                  <a:lnTo>
                    <a:pt x="272935" y="81674"/>
                  </a:lnTo>
                  <a:lnTo>
                    <a:pt x="261810" y="115087"/>
                  </a:lnTo>
                  <a:lnTo>
                    <a:pt x="285940" y="159651"/>
                  </a:lnTo>
                  <a:lnTo>
                    <a:pt x="233959" y="172644"/>
                  </a:lnTo>
                  <a:lnTo>
                    <a:pt x="185686" y="200495"/>
                  </a:lnTo>
                  <a:lnTo>
                    <a:pt x="185686" y="252476"/>
                  </a:lnTo>
                  <a:lnTo>
                    <a:pt x="144843" y="267335"/>
                  </a:lnTo>
                  <a:lnTo>
                    <a:pt x="107721" y="252476"/>
                  </a:lnTo>
                  <a:lnTo>
                    <a:pt x="66052" y="268389"/>
                  </a:lnTo>
                  <a:lnTo>
                    <a:pt x="10731" y="230378"/>
                  </a:lnTo>
                  <a:lnTo>
                    <a:pt x="0" y="207848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56" name="Кировская область"/>
            <p:cNvSpPr/>
            <p:nvPr/>
          </p:nvSpPr>
          <p:spPr>
            <a:xfrm>
              <a:off x="268027" y="3959225"/>
              <a:ext cx="881838" cy="955181"/>
            </a:xfrm>
            <a:custGeom>
              <a:avLst/>
              <a:gdLst/>
              <a:ahLst/>
              <a:cxnLst/>
              <a:rect l="0" t="0" r="0" b="0"/>
              <a:pathLst>
                <a:path w="881838" h="955181">
                  <a:moveTo>
                    <a:pt x="0" y="595020"/>
                  </a:moveTo>
                  <a:lnTo>
                    <a:pt x="0" y="595020"/>
                  </a:lnTo>
                  <a:lnTo>
                    <a:pt x="0" y="595020"/>
                  </a:lnTo>
                  <a:lnTo>
                    <a:pt x="30632" y="551396"/>
                  </a:lnTo>
                  <a:lnTo>
                    <a:pt x="55689" y="526326"/>
                  </a:lnTo>
                  <a:lnTo>
                    <a:pt x="90970" y="518909"/>
                  </a:lnTo>
                  <a:lnTo>
                    <a:pt x="136448" y="545820"/>
                  </a:lnTo>
                  <a:lnTo>
                    <a:pt x="195846" y="486410"/>
                  </a:lnTo>
                  <a:lnTo>
                    <a:pt x="141084" y="431648"/>
                  </a:lnTo>
                  <a:lnTo>
                    <a:pt x="96062" y="398678"/>
                  </a:lnTo>
                  <a:lnTo>
                    <a:pt x="129019" y="365722"/>
                  </a:lnTo>
                  <a:lnTo>
                    <a:pt x="180073" y="348094"/>
                  </a:lnTo>
                  <a:lnTo>
                    <a:pt x="201422" y="369443"/>
                  </a:lnTo>
                  <a:lnTo>
                    <a:pt x="226479" y="342532"/>
                  </a:lnTo>
                  <a:lnTo>
                    <a:pt x="285889" y="342532"/>
                  </a:lnTo>
                  <a:lnTo>
                    <a:pt x="293319" y="242278"/>
                  </a:lnTo>
                  <a:lnTo>
                    <a:pt x="318376" y="213500"/>
                  </a:lnTo>
                  <a:lnTo>
                    <a:pt x="332308" y="199580"/>
                  </a:lnTo>
                  <a:lnTo>
                    <a:pt x="332308" y="160592"/>
                  </a:lnTo>
                  <a:lnTo>
                    <a:pt x="362000" y="145745"/>
                  </a:lnTo>
                  <a:lnTo>
                    <a:pt x="315595" y="97473"/>
                  </a:lnTo>
                  <a:lnTo>
                    <a:pt x="337870" y="77051"/>
                  </a:lnTo>
                  <a:lnTo>
                    <a:pt x="377964" y="94869"/>
                  </a:lnTo>
                  <a:lnTo>
                    <a:pt x="453263" y="19571"/>
                  </a:lnTo>
                  <a:lnTo>
                    <a:pt x="476021" y="0"/>
                  </a:lnTo>
                  <a:lnTo>
                    <a:pt x="491896" y="5296"/>
                  </a:lnTo>
                  <a:lnTo>
                    <a:pt x="532117" y="52921"/>
                  </a:lnTo>
                  <a:lnTo>
                    <a:pt x="524700" y="76200"/>
                  </a:lnTo>
                  <a:lnTo>
                    <a:pt x="543750" y="85725"/>
                  </a:lnTo>
                  <a:lnTo>
                    <a:pt x="547674" y="117894"/>
                  </a:lnTo>
                  <a:lnTo>
                    <a:pt x="521678" y="143891"/>
                  </a:lnTo>
                  <a:lnTo>
                    <a:pt x="521678" y="186589"/>
                  </a:lnTo>
                  <a:lnTo>
                    <a:pt x="480834" y="195859"/>
                  </a:lnTo>
                  <a:lnTo>
                    <a:pt x="480834" y="223710"/>
                  </a:lnTo>
                  <a:lnTo>
                    <a:pt x="452996" y="251562"/>
                  </a:lnTo>
                  <a:lnTo>
                    <a:pt x="452996" y="283121"/>
                  </a:lnTo>
                  <a:lnTo>
                    <a:pt x="475259" y="305397"/>
                  </a:lnTo>
                  <a:lnTo>
                    <a:pt x="475259" y="336957"/>
                  </a:lnTo>
                  <a:lnTo>
                    <a:pt x="484543" y="370383"/>
                  </a:lnTo>
                  <a:lnTo>
                    <a:pt x="471551" y="400088"/>
                  </a:lnTo>
                  <a:lnTo>
                    <a:pt x="486397" y="414934"/>
                  </a:lnTo>
                  <a:lnTo>
                    <a:pt x="510540" y="385229"/>
                  </a:lnTo>
                  <a:lnTo>
                    <a:pt x="525386" y="342532"/>
                  </a:lnTo>
                  <a:lnTo>
                    <a:pt x="562521" y="333248"/>
                  </a:lnTo>
                  <a:lnTo>
                    <a:pt x="601510" y="351815"/>
                  </a:lnTo>
                  <a:lnTo>
                    <a:pt x="625640" y="375945"/>
                  </a:lnTo>
                  <a:lnTo>
                    <a:pt x="659053" y="344386"/>
                  </a:lnTo>
                  <a:lnTo>
                    <a:pt x="676694" y="362014"/>
                  </a:lnTo>
                  <a:lnTo>
                    <a:pt x="686904" y="385229"/>
                  </a:lnTo>
                  <a:lnTo>
                    <a:pt x="718464" y="381521"/>
                  </a:lnTo>
                  <a:lnTo>
                    <a:pt x="737959" y="362014"/>
                  </a:lnTo>
                  <a:lnTo>
                    <a:pt x="772299" y="362014"/>
                  </a:lnTo>
                  <a:lnTo>
                    <a:pt x="792251" y="381978"/>
                  </a:lnTo>
                  <a:lnTo>
                    <a:pt x="829856" y="400088"/>
                  </a:lnTo>
                  <a:lnTo>
                    <a:pt x="858634" y="428854"/>
                  </a:lnTo>
                  <a:lnTo>
                    <a:pt x="881837" y="448348"/>
                  </a:lnTo>
                  <a:lnTo>
                    <a:pt x="876262" y="485483"/>
                  </a:lnTo>
                  <a:lnTo>
                    <a:pt x="840994" y="515188"/>
                  </a:lnTo>
                  <a:lnTo>
                    <a:pt x="807567" y="528180"/>
                  </a:lnTo>
                  <a:lnTo>
                    <a:pt x="769518" y="566242"/>
                  </a:lnTo>
                  <a:lnTo>
                    <a:pt x="769518" y="600583"/>
                  </a:lnTo>
                  <a:lnTo>
                    <a:pt x="791337" y="622389"/>
                  </a:lnTo>
                  <a:lnTo>
                    <a:pt x="779729" y="656273"/>
                  </a:lnTo>
                  <a:lnTo>
                    <a:pt x="779729" y="691553"/>
                  </a:lnTo>
                  <a:lnTo>
                    <a:pt x="733310" y="721258"/>
                  </a:lnTo>
                  <a:lnTo>
                    <a:pt x="696188" y="721258"/>
                  </a:lnTo>
                  <a:lnTo>
                    <a:pt x="694321" y="678548"/>
                  </a:lnTo>
                  <a:lnTo>
                    <a:pt x="651637" y="680415"/>
                  </a:lnTo>
                  <a:lnTo>
                    <a:pt x="601510" y="632142"/>
                  </a:lnTo>
                  <a:lnTo>
                    <a:pt x="562521" y="659981"/>
                  </a:lnTo>
                  <a:lnTo>
                    <a:pt x="538391" y="700824"/>
                  </a:lnTo>
                  <a:lnTo>
                    <a:pt x="527253" y="737959"/>
                  </a:lnTo>
                  <a:lnTo>
                    <a:pt x="500329" y="764870"/>
                  </a:lnTo>
                  <a:lnTo>
                    <a:pt x="464121" y="764870"/>
                  </a:lnTo>
                  <a:lnTo>
                    <a:pt x="443242" y="743991"/>
                  </a:lnTo>
                  <a:lnTo>
                    <a:pt x="404723" y="784365"/>
                  </a:lnTo>
                  <a:lnTo>
                    <a:pt x="404723" y="845642"/>
                  </a:lnTo>
                  <a:lnTo>
                    <a:pt x="369443" y="880910"/>
                  </a:lnTo>
                  <a:lnTo>
                    <a:pt x="343458" y="906907"/>
                  </a:lnTo>
                  <a:lnTo>
                    <a:pt x="324891" y="955180"/>
                  </a:lnTo>
                  <a:lnTo>
                    <a:pt x="289623" y="914324"/>
                  </a:lnTo>
                  <a:lnTo>
                    <a:pt x="278473" y="862343"/>
                  </a:lnTo>
                  <a:lnTo>
                    <a:pt x="278473" y="828929"/>
                  </a:lnTo>
                  <a:lnTo>
                    <a:pt x="267335" y="797369"/>
                  </a:lnTo>
                  <a:lnTo>
                    <a:pt x="267335" y="730529"/>
                  </a:lnTo>
                  <a:lnTo>
                    <a:pt x="232067" y="710121"/>
                  </a:lnTo>
                  <a:lnTo>
                    <a:pt x="217220" y="659981"/>
                  </a:lnTo>
                  <a:lnTo>
                    <a:pt x="170802" y="650710"/>
                  </a:lnTo>
                  <a:lnTo>
                    <a:pt x="135521" y="630288"/>
                  </a:lnTo>
                  <a:lnTo>
                    <a:pt x="120675" y="656273"/>
                  </a:lnTo>
                  <a:lnTo>
                    <a:pt x="96545" y="632142"/>
                  </a:lnTo>
                  <a:lnTo>
                    <a:pt x="57556" y="654418"/>
                  </a:lnTo>
                  <a:lnTo>
                    <a:pt x="24142" y="632142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57" name="Республика Марий Эл"/>
            <p:cNvSpPr/>
            <p:nvPr/>
          </p:nvSpPr>
          <p:spPr>
            <a:xfrm>
              <a:off x="121367" y="4518978"/>
              <a:ext cx="425134" cy="291465"/>
            </a:xfrm>
            <a:custGeom>
              <a:avLst/>
              <a:gdLst/>
              <a:ahLst/>
              <a:cxnLst/>
              <a:rect l="0" t="0" r="0" b="0"/>
              <a:pathLst>
                <a:path w="425134" h="291465">
                  <a:moveTo>
                    <a:pt x="62192" y="26924"/>
                  </a:moveTo>
                  <a:lnTo>
                    <a:pt x="62192" y="26924"/>
                  </a:lnTo>
                  <a:lnTo>
                    <a:pt x="62192" y="26924"/>
                  </a:lnTo>
                  <a:lnTo>
                    <a:pt x="89103" y="0"/>
                  </a:lnTo>
                  <a:lnTo>
                    <a:pt x="146660" y="35267"/>
                  </a:lnTo>
                  <a:lnTo>
                    <a:pt x="170802" y="72389"/>
                  </a:lnTo>
                  <a:lnTo>
                    <a:pt x="204216" y="94665"/>
                  </a:lnTo>
                  <a:lnTo>
                    <a:pt x="243205" y="72389"/>
                  </a:lnTo>
                  <a:lnTo>
                    <a:pt x="267335" y="96520"/>
                  </a:lnTo>
                  <a:lnTo>
                    <a:pt x="282181" y="70535"/>
                  </a:lnTo>
                  <a:lnTo>
                    <a:pt x="317462" y="90957"/>
                  </a:lnTo>
                  <a:lnTo>
                    <a:pt x="363880" y="100228"/>
                  </a:lnTo>
                  <a:lnTo>
                    <a:pt x="378727" y="150368"/>
                  </a:lnTo>
                  <a:lnTo>
                    <a:pt x="413995" y="170776"/>
                  </a:lnTo>
                  <a:lnTo>
                    <a:pt x="413995" y="237616"/>
                  </a:lnTo>
                  <a:lnTo>
                    <a:pt x="425133" y="269176"/>
                  </a:lnTo>
                  <a:lnTo>
                    <a:pt x="388010" y="289597"/>
                  </a:lnTo>
                  <a:lnTo>
                    <a:pt x="362026" y="263613"/>
                  </a:lnTo>
                  <a:lnTo>
                    <a:pt x="315608" y="263613"/>
                  </a:lnTo>
                  <a:lnTo>
                    <a:pt x="296113" y="244119"/>
                  </a:lnTo>
                  <a:lnTo>
                    <a:pt x="246913" y="272884"/>
                  </a:lnTo>
                  <a:lnTo>
                    <a:pt x="178219" y="291464"/>
                  </a:lnTo>
                  <a:lnTo>
                    <a:pt x="154089" y="246900"/>
                  </a:lnTo>
                  <a:lnTo>
                    <a:pt x="165214" y="213487"/>
                  </a:lnTo>
                  <a:lnTo>
                    <a:pt x="141084" y="189357"/>
                  </a:lnTo>
                  <a:lnTo>
                    <a:pt x="135522" y="150380"/>
                  </a:lnTo>
                  <a:lnTo>
                    <a:pt x="57544" y="150380"/>
                  </a:lnTo>
                  <a:lnTo>
                    <a:pt x="20422" y="131813"/>
                  </a:lnTo>
                  <a:lnTo>
                    <a:pt x="0" y="94678"/>
                  </a:lnTo>
                  <a:lnTo>
                    <a:pt x="22276" y="72402"/>
                  </a:lnTo>
                  <a:lnTo>
                    <a:pt x="18555" y="25984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58" name="Республика Татарстан"/>
            <p:cNvSpPr/>
            <p:nvPr/>
          </p:nvSpPr>
          <p:spPr>
            <a:xfrm>
              <a:off x="79698" y="4763097"/>
              <a:ext cx="710871" cy="588773"/>
            </a:xfrm>
            <a:custGeom>
              <a:avLst/>
              <a:gdLst/>
              <a:ahLst/>
              <a:cxnLst/>
              <a:rect l="0" t="0" r="0" b="0"/>
              <a:pathLst>
                <a:path w="710871" h="588773">
                  <a:moveTo>
                    <a:pt x="693103" y="330187"/>
                  </a:moveTo>
                  <a:lnTo>
                    <a:pt x="693103" y="330187"/>
                  </a:lnTo>
                  <a:lnTo>
                    <a:pt x="693103" y="330187"/>
                  </a:lnTo>
                  <a:lnTo>
                    <a:pt x="710870" y="357378"/>
                  </a:lnTo>
                  <a:lnTo>
                    <a:pt x="710870" y="385597"/>
                  </a:lnTo>
                  <a:lnTo>
                    <a:pt x="666966" y="419036"/>
                  </a:lnTo>
                  <a:lnTo>
                    <a:pt x="635597" y="419036"/>
                  </a:lnTo>
                  <a:lnTo>
                    <a:pt x="610502" y="430543"/>
                  </a:lnTo>
                  <a:lnTo>
                    <a:pt x="597954" y="417995"/>
                  </a:lnTo>
                  <a:lnTo>
                    <a:pt x="576009" y="429501"/>
                  </a:lnTo>
                  <a:lnTo>
                    <a:pt x="583324" y="457733"/>
                  </a:lnTo>
                  <a:lnTo>
                    <a:pt x="583324" y="476529"/>
                  </a:lnTo>
                  <a:lnTo>
                    <a:pt x="597434" y="490652"/>
                  </a:lnTo>
                  <a:lnTo>
                    <a:pt x="554051" y="534035"/>
                  </a:lnTo>
                  <a:lnTo>
                    <a:pt x="530009" y="534035"/>
                  </a:lnTo>
                  <a:lnTo>
                    <a:pt x="507010" y="579006"/>
                  </a:lnTo>
                  <a:lnTo>
                    <a:pt x="481381" y="588772"/>
                  </a:lnTo>
                  <a:lnTo>
                    <a:pt x="456781" y="564617"/>
                  </a:lnTo>
                  <a:lnTo>
                    <a:pt x="481483" y="539940"/>
                  </a:lnTo>
                  <a:lnTo>
                    <a:pt x="446050" y="504495"/>
                  </a:lnTo>
                  <a:lnTo>
                    <a:pt x="411683" y="504495"/>
                  </a:lnTo>
                  <a:lnTo>
                    <a:pt x="396063" y="469316"/>
                  </a:lnTo>
                  <a:lnTo>
                    <a:pt x="406858" y="442303"/>
                  </a:lnTo>
                  <a:lnTo>
                    <a:pt x="354648" y="397307"/>
                  </a:lnTo>
                  <a:lnTo>
                    <a:pt x="320447" y="397307"/>
                  </a:lnTo>
                  <a:lnTo>
                    <a:pt x="296139" y="421589"/>
                  </a:lnTo>
                  <a:lnTo>
                    <a:pt x="241237" y="366700"/>
                  </a:lnTo>
                  <a:lnTo>
                    <a:pt x="230442" y="339712"/>
                  </a:lnTo>
                  <a:lnTo>
                    <a:pt x="199835" y="309105"/>
                  </a:lnTo>
                  <a:lnTo>
                    <a:pt x="188125" y="259588"/>
                  </a:lnTo>
                  <a:lnTo>
                    <a:pt x="171031" y="242481"/>
                  </a:lnTo>
                  <a:lnTo>
                    <a:pt x="138621" y="255105"/>
                  </a:lnTo>
                  <a:lnTo>
                    <a:pt x="75616" y="195694"/>
                  </a:lnTo>
                  <a:lnTo>
                    <a:pt x="43206" y="181280"/>
                  </a:lnTo>
                  <a:lnTo>
                    <a:pt x="0" y="192075"/>
                  </a:lnTo>
                  <a:lnTo>
                    <a:pt x="0" y="156083"/>
                  </a:lnTo>
                  <a:lnTo>
                    <a:pt x="41669" y="140170"/>
                  </a:lnTo>
                  <a:lnTo>
                    <a:pt x="78791" y="155029"/>
                  </a:lnTo>
                  <a:lnTo>
                    <a:pt x="119634" y="140170"/>
                  </a:lnTo>
                  <a:lnTo>
                    <a:pt x="119634" y="88189"/>
                  </a:lnTo>
                  <a:lnTo>
                    <a:pt x="167907" y="60338"/>
                  </a:lnTo>
                  <a:lnTo>
                    <a:pt x="219888" y="47345"/>
                  </a:lnTo>
                  <a:lnTo>
                    <a:pt x="288582" y="28765"/>
                  </a:lnTo>
                  <a:lnTo>
                    <a:pt x="337782" y="0"/>
                  </a:lnTo>
                  <a:lnTo>
                    <a:pt x="357277" y="19494"/>
                  </a:lnTo>
                  <a:lnTo>
                    <a:pt x="403695" y="19494"/>
                  </a:lnTo>
                  <a:lnTo>
                    <a:pt x="429679" y="45478"/>
                  </a:lnTo>
                  <a:lnTo>
                    <a:pt x="466802" y="25057"/>
                  </a:lnTo>
                  <a:lnTo>
                    <a:pt x="466802" y="58471"/>
                  </a:lnTo>
                  <a:lnTo>
                    <a:pt x="477952" y="110452"/>
                  </a:lnTo>
                  <a:lnTo>
                    <a:pt x="513220" y="151308"/>
                  </a:lnTo>
                  <a:lnTo>
                    <a:pt x="556870" y="156045"/>
                  </a:lnTo>
                  <a:lnTo>
                    <a:pt x="576822" y="183820"/>
                  </a:lnTo>
                  <a:lnTo>
                    <a:pt x="613867" y="200927"/>
                  </a:lnTo>
                  <a:lnTo>
                    <a:pt x="628117" y="221589"/>
                  </a:lnTo>
                  <a:lnTo>
                    <a:pt x="653060" y="222313"/>
                  </a:lnTo>
                  <a:lnTo>
                    <a:pt x="657340" y="260782"/>
                  </a:lnTo>
                  <a:lnTo>
                    <a:pt x="685838" y="282880"/>
                  </a:lnTo>
                  <a:lnTo>
                    <a:pt x="658051" y="299250"/>
                  </a:lnTo>
                  <a:lnTo>
                    <a:pt x="660184" y="317779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59" name="Удмуртская Республика"/>
            <p:cNvSpPr/>
            <p:nvPr/>
          </p:nvSpPr>
          <p:spPr>
            <a:xfrm>
              <a:off x="592918" y="4591367"/>
              <a:ext cx="408420" cy="501918"/>
            </a:xfrm>
            <a:custGeom>
              <a:avLst/>
              <a:gdLst/>
              <a:ahLst/>
              <a:cxnLst/>
              <a:rect l="0" t="0" r="0" b="0"/>
              <a:pathLst>
                <a:path w="408420" h="501918">
                  <a:moveTo>
                    <a:pt x="18567" y="274765"/>
                  </a:moveTo>
                  <a:lnTo>
                    <a:pt x="18567" y="274765"/>
                  </a:lnTo>
                  <a:lnTo>
                    <a:pt x="18567" y="274765"/>
                  </a:lnTo>
                  <a:lnTo>
                    <a:pt x="79832" y="213500"/>
                  </a:lnTo>
                  <a:lnTo>
                    <a:pt x="79832" y="152223"/>
                  </a:lnTo>
                  <a:lnTo>
                    <a:pt x="118351" y="111849"/>
                  </a:lnTo>
                  <a:lnTo>
                    <a:pt x="139230" y="132728"/>
                  </a:lnTo>
                  <a:lnTo>
                    <a:pt x="175438" y="132728"/>
                  </a:lnTo>
                  <a:lnTo>
                    <a:pt x="202362" y="105817"/>
                  </a:lnTo>
                  <a:lnTo>
                    <a:pt x="213500" y="68682"/>
                  </a:lnTo>
                  <a:lnTo>
                    <a:pt x="237630" y="27839"/>
                  </a:lnTo>
                  <a:lnTo>
                    <a:pt x="276619" y="0"/>
                  </a:lnTo>
                  <a:lnTo>
                    <a:pt x="326746" y="48273"/>
                  </a:lnTo>
                  <a:lnTo>
                    <a:pt x="369430" y="46406"/>
                  </a:lnTo>
                  <a:lnTo>
                    <a:pt x="371297" y="89116"/>
                  </a:lnTo>
                  <a:lnTo>
                    <a:pt x="408419" y="89116"/>
                  </a:lnTo>
                  <a:lnTo>
                    <a:pt x="399148" y="135522"/>
                  </a:lnTo>
                  <a:lnTo>
                    <a:pt x="397281" y="189357"/>
                  </a:lnTo>
                  <a:lnTo>
                    <a:pt x="371297" y="235763"/>
                  </a:lnTo>
                  <a:lnTo>
                    <a:pt x="363868" y="287744"/>
                  </a:lnTo>
                  <a:lnTo>
                    <a:pt x="339738" y="341592"/>
                  </a:lnTo>
                  <a:lnTo>
                    <a:pt x="271043" y="376873"/>
                  </a:lnTo>
                  <a:lnTo>
                    <a:pt x="271043" y="400990"/>
                  </a:lnTo>
                  <a:lnTo>
                    <a:pt x="298006" y="442316"/>
                  </a:lnTo>
                  <a:lnTo>
                    <a:pt x="275526" y="464782"/>
                  </a:lnTo>
                  <a:lnTo>
                    <a:pt x="193459" y="488328"/>
                  </a:lnTo>
                  <a:lnTo>
                    <a:pt x="179883" y="501917"/>
                  </a:lnTo>
                  <a:lnTo>
                    <a:pt x="146964" y="489509"/>
                  </a:lnTo>
                  <a:lnTo>
                    <a:pt x="144831" y="470980"/>
                  </a:lnTo>
                  <a:lnTo>
                    <a:pt x="172618" y="454610"/>
                  </a:lnTo>
                  <a:lnTo>
                    <a:pt x="144120" y="432512"/>
                  </a:lnTo>
                  <a:lnTo>
                    <a:pt x="139840" y="394043"/>
                  </a:lnTo>
                  <a:lnTo>
                    <a:pt x="114897" y="393319"/>
                  </a:lnTo>
                  <a:lnTo>
                    <a:pt x="100647" y="372657"/>
                  </a:lnTo>
                  <a:lnTo>
                    <a:pt x="63602" y="355550"/>
                  </a:lnTo>
                  <a:lnTo>
                    <a:pt x="43650" y="327775"/>
                  </a:lnTo>
                  <a:lnTo>
                    <a:pt x="0" y="323038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60" name="Пермский край"/>
            <p:cNvSpPr/>
            <p:nvPr/>
          </p:nvSpPr>
          <p:spPr>
            <a:xfrm>
              <a:off x="863961" y="4222750"/>
              <a:ext cx="859576" cy="992874"/>
            </a:xfrm>
            <a:custGeom>
              <a:avLst/>
              <a:gdLst/>
              <a:ahLst/>
              <a:cxnLst/>
              <a:rect l="0" t="0" r="0" b="0"/>
              <a:pathLst>
                <a:path w="869101" h="992874">
                  <a:moveTo>
                    <a:pt x="183795" y="428028"/>
                  </a:moveTo>
                  <a:lnTo>
                    <a:pt x="183795" y="428028"/>
                  </a:lnTo>
                  <a:lnTo>
                    <a:pt x="183795" y="428028"/>
                  </a:lnTo>
                  <a:lnTo>
                    <a:pt x="137376" y="457733"/>
                  </a:lnTo>
                  <a:lnTo>
                    <a:pt x="128105" y="504139"/>
                  </a:lnTo>
                  <a:lnTo>
                    <a:pt x="126238" y="557974"/>
                  </a:lnTo>
                  <a:lnTo>
                    <a:pt x="100254" y="604380"/>
                  </a:lnTo>
                  <a:lnTo>
                    <a:pt x="92825" y="656361"/>
                  </a:lnTo>
                  <a:lnTo>
                    <a:pt x="68695" y="710209"/>
                  </a:lnTo>
                  <a:lnTo>
                    <a:pt x="0" y="745490"/>
                  </a:lnTo>
                  <a:lnTo>
                    <a:pt x="0" y="769607"/>
                  </a:lnTo>
                  <a:lnTo>
                    <a:pt x="26963" y="810933"/>
                  </a:lnTo>
                  <a:lnTo>
                    <a:pt x="53099" y="821398"/>
                  </a:lnTo>
                  <a:lnTo>
                    <a:pt x="53099" y="846493"/>
                  </a:lnTo>
                  <a:lnTo>
                    <a:pt x="97016" y="880999"/>
                  </a:lnTo>
                  <a:lnTo>
                    <a:pt x="139878" y="880999"/>
                  </a:lnTo>
                  <a:lnTo>
                    <a:pt x="158700" y="919671"/>
                  </a:lnTo>
                  <a:lnTo>
                    <a:pt x="193193" y="925944"/>
                  </a:lnTo>
                  <a:lnTo>
                    <a:pt x="209919" y="983450"/>
                  </a:lnTo>
                  <a:lnTo>
                    <a:pt x="237097" y="992873"/>
                  </a:lnTo>
                  <a:lnTo>
                    <a:pt x="261138" y="982409"/>
                  </a:lnTo>
                  <a:lnTo>
                    <a:pt x="288874" y="951700"/>
                  </a:lnTo>
                  <a:lnTo>
                    <a:pt x="305537" y="935025"/>
                  </a:lnTo>
                  <a:lnTo>
                    <a:pt x="305537" y="898512"/>
                  </a:lnTo>
                  <a:lnTo>
                    <a:pt x="319825" y="869937"/>
                  </a:lnTo>
                  <a:lnTo>
                    <a:pt x="332525" y="882637"/>
                  </a:lnTo>
                  <a:lnTo>
                    <a:pt x="373800" y="882637"/>
                  </a:lnTo>
                  <a:lnTo>
                    <a:pt x="408725" y="865175"/>
                  </a:lnTo>
                  <a:lnTo>
                    <a:pt x="418250" y="825487"/>
                  </a:lnTo>
                  <a:lnTo>
                    <a:pt x="440475" y="788975"/>
                  </a:lnTo>
                  <a:lnTo>
                    <a:pt x="469050" y="788975"/>
                  </a:lnTo>
                  <a:lnTo>
                    <a:pt x="494450" y="827075"/>
                  </a:lnTo>
                  <a:lnTo>
                    <a:pt x="510325" y="811200"/>
                  </a:lnTo>
                  <a:lnTo>
                    <a:pt x="533349" y="788187"/>
                  </a:lnTo>
                  <a:lnTo>
                    <a:pt x="516675" y="771512"/>
                  </a:lnTo>
                  <a:lnTo>
                    <a:pt x="515087" y="750875"/>
                  </a:lnTo>
                  <a:lnTo>
                    <a:pt x="553187" y="725475"/>
                  </a:lnTo>
                  <a:lnTo>
                    <a:pt x="589700" y="733412"/>
                  </a:lnTo>
                  <a:lnTo>
                    <a:pt x="615899" y="711987"/>
                  </a:lnTo>
                  <a:lnTo>
                    <a:pt x="642087" y="685800"/>
                  </a:lnTo>
                  <a:lnTo>
                    <a:pt x="619074" y="661987"/>
                  </a:lnTo>
                  <a:lnTo>
                    <a:pt x="619074" y="646900"/>
                  </a:lnTo>
                  <a:lnTo>
                    <a:pt x="640500" y="625475"/>
                  </a:lnTo>
                  <a:lnTo>
                    <a:pt x="654787" y="577850"/>
                  </a:lnTo>
                  <a:lnTo>
                    <a:pt x="627800" y="534987"/>
                  </a:lnTo>
                  <a:lnTo>
                    <a:pt x="627800" y="481012"/>
                  </a:lnTo>
                  <a:lnTo>
                    <a:pt x="662725" y="450850"/>
                  </a:lnTo>
                  <a:lnTo>
                    <a:pt x="699237" y="450850"/>
                  </a:lnTo>
                  <a:lnTo>
                    <a:pt x="727812" y="422275"/>
                  </a:lnTo>
                  <a:lnTo>
                    <a:pt x="759562" y="374650"/>
                  </a:lnTo>
                  <a:lnTo>
                    <a:pt x="802425" y="336550"/>
                  </a:lnTo>
                  <a:lnTo>
                    <a:pt x="826237" y="277812"/>
                  </a:lnTo>
                  <a:lnTo>
                    <a:pt x="826237" y="234950"/>
                  </a:lnTo>
                  <a:lnTo>
                    <a:pt x="869100" y="212725"/>
                  </a:lnTo>
                  <a:lnTo>
                    <a:pt x="869100" y="179387"/>
                  </a:lnTo>
                  <a:lnTo>
                    <a:pt x="796075" y="168275"/>
                  </a:lnTo>
                  <a:lnTo>
                    <a:pt x="742100" y="147637"/>
                  </a:lnTo>
                  <a:lnTo>
                    <a:pt x="694475" y="122237"/>
                  </a:lnTo>
                  <a:lnTo>
                    <a:pt x="645262" y="88900"/>
                  </a:lnTo>
                  <a:lnTo>
                    <a:pt x="623037" y="88900"/>
                  </a:lnTo>
                  <a:lnTo>
                    <a:pt x="610337" y="115887"/>
                  </a:lnTo>
                  <a:lnTo>
                    <a:pt x="588912" y="123025"/>
                  </a:lnTo>
                  <a:lnTo>
                    <a:pt x="573825" y="107950"/>
                  </a:lnTo>
                  <a:lnTo>
                    <a:pt x="552399" y="100800"/>
                  </a:lnTo>
                  <a:lnTo>
                    <a:pt x="530962" y="122237"/>
                  </a:lnTo>
                  <a:lnTo>
                    <a:pt x="492862" y="107950"/>
                  </a:lnTo>
                  <a:lnTo>
                    <a:pt x="459525" y="125412"/>
                  </a:lnTo>
                  <a:lnTo>
                    <a:pt x="429362" y="95250"/>
                  </a:lnTo>
                  <a:lnTo>
                    <a:pt x="383325" y="74612"/>
                  </a:lnTo>
                  <a:lnTo>
                    <a:pt x="356337" y="84137"/>
                  </a:lnTo>
                  <a:lnTo>
                    <a:pt x="334112" y="57150"/>
                  </a:lnTo>
                  <a:lnTo>
                    <a:pt x="338875" y="30162"/>
                  </a:lnTo>
                  <a:lnTo>
                    <a:pt x="327762" y="12700"/>
                  </a:lnTo>
                  <a:lnTo>
                    <a:pt x="300775" y="3175"/>
                  </a:lnTo>
                  <a:lnTo>
                    <a:pt x="280137" y="23812"/>
                  </a:lnTo>
                  <a:lnTo>
                    <a:pt x="265062" y="8725"/>
                  </a:lnTo>
                  <a:lnTo>
                    <a:pt x="249975" y="23812"/>
                  </a:lnTo>
                  <a:lnTo>
                    <a:pt x="207112" y="0"/>
                  </a:lnTo>
                  <a:lnTo>
                    <a:pt x="187274" y="38887"/>
                  </a:lnTo>
                  <a:lnTo>
                    <a:pt x="208700" y="60325"/>
                  </a:lnTo>
                  <a:lnTo>
                    <a:pt x="208700" y="85725"/>
                  </a:lnTo>
                  <a:lnTo>
                    <a:pt x="176365" y="98489"/>
                  </a:lnTo>
                  <a:lnTo>
                    <a:pt x="196317" y="118453"/>
                  </a:lnTo>
                  <a:lnTo>
                    <a:pt x="233922" y="136563"/>
                  </a:lnTo>
                  <a:lnTo>
                    <a:pt x="262700" y="165329"/>
                  </a:lnTo>
                  <a:lnTo>
                    <a:pt x="285903" y="184823"/>
                  </a:lnTo>
                  <a:lnTo>
                    <a:pt x="280328" y="221958"/>
                  </a:lnTo>
                  <a:lnTo>
                    <a:pt x="245060" y="251663"/>
                  </a:lnTo>
                  <a:lnTo>
                    <a:pt x="211633" y="264655"/>
                  </a:lnTo>
                  <a:lnTo>
                    <a:pt x="173584" y="302717"/>
                  </a:lnTo>
                  <a:lnTo>
                    <a:pt x="173584" y="337058"/>
                  </a:lnTo>
                  <a:lnTo>
                    <a:pt x="195403" y="358864"/>
                  </a:lnTo>
                  <a:lnTo>
                    <a:pt x="183795" y="392748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61" name="Челябинская область"/>
            <p:cNvSpPr/>
            <p:nvPr/>
          </p:nvSpPr>
          <p:spPr>
            <a:xfrm>
              <a:off x="921886" y="5276190"/>
              <a:ext cx="641072" cy="795465"/>
            </a:xfrm>
            <a:custGeom>
              <a:avLst/>
              <a:gdLst/>
              <a:ahLst/>
              <a:cxnLst/>
              <a:rect l="0" t="0" r="0" b="0"/>
              <a:pathLst>
                <a:path w="650597" h="795465">
                  <a:moveTo>
                    <a:pt x="603212" y="532981"/>
                  </a:moveTo>
                  <a:lnTo>
                    <a:pt x="603212" y="532981"/>
                  </a:lnTo>
                  <a:lnTo>
                    <a:pt x="603212" y="532981"/>
                  </a:lnTo>
                  <a:lnTo>
                    <a:pt x="550291" y="522414"/>
                  </a:lnTo>
                  <a:lnTo>
                    <a:pt x="512191" y="532981"/>
                  </a:lnTo>
                  <a:lnTo>
                    <a:pt x="478333" y="503364"/>
                  </a:lnTo>
                  <a:lnTo>
                    <a:pt x="429641" y="477964"/>
                  </a:lnTo>
                  <a:lnTo>
                    <a:pt x="385191" y="477964"/>
                  </a:lnTo>
                  <a:lnTo>
                    <a:pt x="370383" y="524522"/>
                  </a:lnTo>
                  <a:lnTo>
                    <a:pt x="385191" y="556272"/>
                  </a:lnTo>
                  <a:lnTo>
                    <a:pt x="355562" y="585914"/>
                  </a:lnTo>
                  <a:lnTo>
                    <a:pt x="378841" y="600722"/>
                  </a:lnTo>
                  <a:lnTo>
                    <a:pt x="402133" y="624014"/>
                  </a:lnTo>
                  <a:lnTo>
                    <a:pt x="430708" y="652589"/>
                  </a:lnTo>
                  <a:lnTo>
                    <a:pt x="404241" y="679031"/>
                  </a:lnTo>
                  <a:lnTo>
                    <a:pt x="374612" y="679031"/>
                  </a:lnTo>
                  <a:lnTo>
                    <a:pt x="338633" y="643064"/>
                  </a:lnTo>
                  <a:lnTo>
                    <a:pt x="283591" y="645172"/>
                  </a:lnTo>
                  <a:lnTo>
                    <a:pt x="247612" y="659981"/>
                  </a:lnTo>
                  <a:lnTo>
                    <a:pt x="262433" y="712914"/>
                  </a:lnTo>
                  <a:lnTo>
                    <a:pt x="247612" y="751014"/>
                  </a:lnTo>
                  <a:lnTo>
                    <a:pt x="211633" y="761581"/>
                  </a:lnTo>
                  <a:lnTo>
                    <a:pt x="169291" y="751014"/>
                  </a:lnTo>
                  <a:lnTo>
                    <a:pt x="152362" y="795464"/>
                  </a:lnTo>
                  <a:lnTo>
                    <a:pt x="146012" y="762177"/>
                  </a:lnTo>
                  <a:lnTo>
                    <a:pt x="123470" y="762177"/>
                  </a:lnTo>
                  <a:lnTo>
                    <a:pt x="120244" y="735342"/>
                  </a:lnTo>
                  <a:lnTo>
                    <a:pt x="159969" y="716013"/>
                  </a:lnTo>
                  <a:lnTo>
                    <a:pt x="170701" y="689178"/>
                  </a:lnTo>
                  <a:lnTo>
                    <a:pt x="155677" y="662343"/>
                  </a:lnTo>
                  <a:lnTo>
                    <a:pt x="134201" y="662343"/>
                  </a:lnTo>
                  <a:lnTo>
                    <a:pt x="99848" y="647306"/>
                  </a:lnTo>
                  <a:lnTo>
                    <a:pt x="75159" y="656983"/>
                  </a:lnTo>
                  <a:lnTo>
                    <a:pt x="0" y="656983"/>
                  </a:lnTo>
                  <a:lnTo>
                    <a:pt x="12891" y="634453"/>
                  </a:lnTo>
                  <a:lnTo>
                    <a:pt x="46177" y="619430"/>
                  </a:lnTo>
                  <a:lnTo>
                    <a:pt x="51549" y="588302"/>
                  </a:lnTo>
                  <a:lnTo>
                    <a:pt x="80531" y="535685"/>
                  </a:lnTo>
                  <a:lnTo>
                    <a:pt x="103073" y="535685"/>
                  </a:lnTo>
                  <a:lnTo>
                    <a:pt x="103073" y="499173"/>
                  </a:lnTo>
                  <a:lnTo>
                    <a:pt x="130988" y="461619"/>
                  </a:lnTo>
                  <a:lnTo>
                    <a:pt x="130988" y="437984"/>
                  </a:lnTo>
                  <a:lnTo>
                    <a:pt x="174460" y="394500"/>
                  </a:lnTo>
                  <a:lnTo>
                    <a:pt x="207213" y="383235"/>
                  </a:lnTo>
                  <a:lnTo>
                    <a:pt x="207213" y="368211"/>
                  </a:lnTo>
                  <a:lnTo>
                    <a:pt x="242634" y="364985"/>
                  </a:lnTo>
                  <a:lnTo>
                    <a:pt x="257670" y="385394"/>
                  </a:lnTo>
                  <a:lnTo>
                    <a:pt x="282359" y="385394"/>
                  </a:lnTo>
                  <a:lnTo>
                    <a:pt x="282359" y="344614"/>
                  </a:lnTo>
                  <a:lnTo>
                    <a:pt x="267335" y="298450"/>
                  </a:lnTo>
                  <a:lnTo>
                    <a:pt x="215798" y="282333"/>
                  </a:lnTo>
                  <a:lnTo>
                    <a:pt x="193256" y="297357"/>
                  </a:lnTo>
                  <a:lnTo>
                    <a:pt x="140653" y="292011"/>
                  </a:lnTo>
                  <a:lnTo>
                    <a:pt x="113805" y="249072"/>
                  </a:lnTo>
                  <a:lnTo>
                    <a:pt x="107366" y="192163"/>
                  </a:lnTo>
                  <a:lnTo>
                    <a:pt x="86970" y="171755"/>
                  </a:lnTo>
                  <a:lnTo>
                    <a:pt x="78385" y="130975"/>
                  </a:lnTo>
                  <a:lnTo>
                    <a:pt x="124549" y="96621"/>
                  </a:lnTo>
                  <a:lnTo>
                    <a:pt x="156756" y="106273"/>
                  </a:lnTo>
                  <a:lnTo>
                    <a:pt x="191110" y="123456"/>
                  </a:lnTo>
                  <a:lnTo>
                    <a:pt x="214719" y="147066"/>
                  </a:lnTo>
                  <a:lnTo>
                    <a:pt x="214719" y="176072"/>
                  </a:lnTo>
                  <a:lnTo>
                    <a:pt x="258737" y="192163"/>
                  </a:lnTo>
                  <a:lnTo>
                    <a:pt x="287185" y="163715"/>
                  </a:lnTo>
                  <a:lnTo>
                    <a:pt x="334962" y="152425"/>
                  </a:lnTo>
                  <a:lnTo>
                    <a:pt x="334962" y="126682"/>
                  </a:lnTo>
                  <a:lnTo>
                    <a:pt x="360731" y="79425"/>
                  </a:lnTo>
                  <a:lnTo>
                    <a:pt x="370396" y="47231"/>
                  </a:lnTo>
                  <a:lnTo>
                    <a:pt x="361810" y="11810"/>
                  </a:lnTo>
                  <a:lnTo>
                    <a:pt x="390792" y="0"/>
                  </a:lnTo>
                  <a:lnTo>
                    <a:pt x="426225" y="23622"/>
                  </a:lnTo>
                  <a:lnTo>
                    <a:pt x="438036" y="45097"/>
                  </a:lnTo>
                  <a:lnTo>
                    <a:pt x="476682" y="57975"/>
                  </a:lnTo>
                  <a:lnTo>
                    <a:pt x="484187" y="74066"/>
                  </a:lnTo>
                  <a:lnTo>
                    <a:pt x="512115" y="77292"/>
                  </a:lnTo>
                  <a:lnTo>
                    <a:pt x="540550" y="105752"/>
                  </a:lnTo>
                  <a:lnTo>
                    <a:pt x="567931" y="79451"/>
                  </a:lnTo>
                  <a:lnTo>
                    <a:pt x="597992" y="96621"/>
                  </a:lnTo>
                  <a:lnTo>
                    <a:pt x="621068" y="119710"/>
                  </a:lnTo>
                  <a:lnTo>
                    <a:pt x="643077" y="141719"/>
                  </a:lnTo>
                  <a:lnTo>
                    <a:pt x="644157" y="188938"/>
                  </a:lnTo>
                  <a:lnTo>
                    <a:pt x="650596" y="242620"/>
                  </a:lnTo>
                  <a:lnTo>
                    <a:pt x="630200" y="273748"/>
                  </a:lnTo>
                  <a:lnTo>
                    <a:pt x="593700" y="273748"/>
                  </a:lnTo>
                  <a:lnTo>
                    <a:pt x="572770" y="294678"/>
                  </a:lnTo>
                  <a:lnTo>
                    <a:pt x="585115" y="334937"/>
                  </a:lnTo>
                  <a:lnTo>
                    <a:pt x="564705" y="355358"/>
                  </a:lnTo>
                  <a:lnTo>
                    <a:pt x="536804" y="355358"/>
                  </a:lnTo>
                  <a:lnTo>
                    <a:pt x="529285" y="384327"/>
                  </a:lnTo>
                  <a:lnTo>
                    <a:pt x="553974" y="409028"/>
                  </a:lnTo>
                  <a:lnTo>
                    <a:pt x="580809" y="410095"/>
                  </a:lnTo>
                  <a:lnTo>
                    <a:pt x="586181" y="429425"/>
                  </a:lnTo>
                  <a:lnTo>
                    <a:pt x="628053" y="429425"/>
                  </a:lnTo>
                  <a:lnTo>
                    <a:pt x="645236" y="471297"/>
                  </a:lnTo>
                  <a:lnTo>
                    <a:pt x="614096" y="502424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grpSp>
          <p:nvGrpSpPr>
            <p:cNvPr id="62" name="Ямало - Ненецкий автономный округ"/>
            <p:cNvGrpSpPr/>
            <p:nvPr/>
          </p:nvGrpSpPr>
          <p:grpSpPr>
            <a:xfrm>
              <a:off x="2193870" y="2597112"/>
              <a:ext cx="1792791" cy="2255343"/>
              <a:chOff x="4203585" y="2998216"/>
              <a:chExt cx="1811834" cy="2255343"/>
            </a:xfrm>
          </p:grpSpPr>
          <p:sp>
            <p:nvSpPr>
              <p:cNvPr id="172" name="Полилиния 171"/>
              <p:cNvSpPr/>
              <p:nvPr/>
            </p:nvSpPr>
            <p:spPr>
              <a:xfrm>
                <a:off x="5565114" y="3259442"/>
                <a:ext cx="90286" cy="61469"/>
              </a:xfrm>
              <a:custGeom>
                <a:avLst/>
                <a:gdLst/>
                <a:ahLst/>
                <a:cxnLst/>
                <a:rect l="0" t="0" r="0" b="0"/>
                <a:pathLst>
                  <a:path w="90286" h="61469">
                    <a:moveTo>
                      <a:pt x="44184" y="5753"/>
                    </a:moveTo>
                    <a:lnTo>
                      <a:pt x="44184" y="5753"/>
                    </a:lnTo>
                    <a:lnTo>
                      <a:pt x="44184" y="5753"/>
                    </a:lnTo>
                    <a:lnTo>
                      <a:pt x="23051" y="26886"/>
                    </a:lnTo>
                    <a:lnTo>
                      <a:pt x="0" y="46101"/>
                    </a:lnTo>
                    <a:lnTo>
                      <a:pt x="21133" y="61468"/>
                    </a:lnTo>
                    <a:lnTo>
                      <a:pt x="38418" y="46101"/>
                    </a:lnTo>
                    <a:lnTo>
                      <a:pt x="65317" y="46101"/>
                    </a:lnTo>
                    <a:lnTo>
                      <a:pt x="90285" y="23038"/>
                    </a:lnTo>
                    <a:lnTo>
                      <a:pt x="67234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5522862" y="3051988"/>
                <a:ext cx="63386" cy="32652"/>
              </a:xfrm>
              <a:custGeom>
                <a:avLst/>
                <a:gdLst/>
                <a:ahLst/>
                <a:cxnLst/>
                <a:rect l="0" t="0" r="0" b="0"/>
                <a:pathLst>
                  <a:path w="63386" h="32652">
                    <a:moveTo>
                      <a:pt x="17284" y="0"/>
                    </a:moveTo>
                    <a:lnTo>
                      <a:pt x="17284" y="0"/>
                    </a:lnTo>
                    <a:lnTo>
                      <a:pt x="17284" y="0"/>
                    </a:lnTo>
                    <a:lnTo>
                      <a:pt x="0" y="15367"/>
                    </a:lnTo>
                    <a:lnTo>
                      <a:pt x="11519" y="32651"/>
                    </a:lnTo>
                    <a:lnTo>
                      <a:pt x="34569" y="17284"/>
                    </a:lnTo>
                    <a:lnTo>
                      <a:pt x="63385" y="24968"/>
                    </a:lnTo>
                    <a:lnTo>
                      <a:pt x="55702" y="7683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74" name="Полилиния 173"/>
              <p:cNvSpPr/>
              <p:nvPr/>
            </p:nvSpPr>
            <p:spPr>
              <a:xfrm>
                <a:off x="5442178" y="3128823"/>
                <a:ext cx="32653" cy="38418"/>
              </a:xfrm>
              <a:custGeom>
                <a:avLst/>
                <a:gdLst/>
                <a:ahLst/>
                <a:cxnLst/>
                <a:rect l="0" t="0" r="0" b="0"/>
                <a:pathLst>
                  <a:path w="32653" h="38418">
                    <a:moveTo>
                      <a:pt x="9602" y="0"/>
                    </a:moveTo>
                    <a:lnTo>
                      <a:pt x="9602" y="0"/>
                    </a:lnTo>
                    <a:lnTo>
                      <a:pt x="9602" y="0"/>
                    </a:lnTo>
                    <a:lnTo>
                      <a:pt x="0" y="24968"/>
                    </a:lnTo>
                    <a:lnTo>
                      <a:pt x="15367" y="38417"/>
                    </a:lnTo>
                    <a:lnTo>
                      <a:pt x="32652" y="17284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75" name="Полилиния 174"/>
              <p:cNvSpPr/>
              <p:nvPr/>
            </p:nvSpPr>
            <p:spPr>
              <a:xfrm>
                <a:off x="5217452" y="2998216"/>
                <a:ext cx="90285" cy="82589"/>
              </a:xfrm>
              <a:custGeom>
                <a:avLst/>
                <a:gdLst/>
                <a:ahLst/>
                <a:cxnLst/>
                <a:rect l="0" t="0" r="0" b="0"/>
                <a:pathLst>
                  <a:path w="90285" h="82589">
                    <a:moveTo>
                      <a:pt x="28816" y="5753"/>
                    </a:moveTo>
                    <a:lnTo>
                      <a:pt x="28816" y="5753"/>
                    </a:lnTo>
                    <a:lnTo>
                      <a:pt x="28816" y="5753"/>
                    </a:lnTo>
                    <a:lnTo>
                      <a:pt x="7684" y="21120"/>
                    </a:lnTo>
                    <a:lnTo>
                      <a:pt x="15367" y="38417"/>
                    </a:lnTo>
                    <a:lnTo>
                      <a:pt x="0" y="59537"/>
                    </a:lnTo>
                    <a:lnTo>
                      <a:pt x="3835" y="72987"/>
                    </a:lnTo>
                    <a:lnTo>
                      <a:pt x="38418" y="82588"/>
                    </a:lnTo>
                    <a:lnTo>
                      <a:pt x="71069" y="67221"/>
                    </a:lnTo>
                    <a:lnTo>
                      <a:pt x="90284" y="69151"/>
                    </a:lnTo>
                    <a:lnTo>
                      <a:pt x="90284" y="49936"/>
                    </a:lnTo>
                    <a:lnTo>
                      <a:pt x="59550" y="42253"/>
                    </a:lnTo>
                    <a:lnTo>
                      <a:pt x="74917" y="24968"/>
                    </a:lnTo>
                    <a:lnTo>
                      <a:pt x="57620" y="0"/>
                    </a:lnTo>
                    <a:lnTo>
                      <a:pt x="36500" y="7683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76" name="Полилиния 175"/>
              <p:cNvSpPr/>
              <p:nvPr/>
            </p:nvSpPr>
            <p:spPr>
              <a:xfrm>
                <a:off x="4203585" y="3079737"/>
                <a:ext cx="1811834" cy="2173822"/>
              </a:xfrm>
              <a:custGeom>
                <a:avLst/>
                <a:gdLst/>
                <a:ahLst/>
                <a:cxnLst/>
                <a:rect l="0" t="0" r="0" b="0"/>
                <a:pathLst>
                  <a:path w="1811834" h="2173822">
                    <a:moveTo>
                      <a:pt x="424435" y="801167"/>
                    </a:moveTo>
                    <a:lnTo>
                      <a:pt x="424435" y="801167"/>
                    </a:lnTo>
                    <a:lnTo>
                      <a:pt x="424435" y="801167"/>
                    </a:lnTo>
                    <a:lnTo>
                      <a:pt x="427610" y="777888"/>
                    </a:lnTo>
                    <a:lnTo>
                      <a:pt x="444539" y="769417"/>
                    </a:lnTo>
                    <a:lnTo>
                      <a:pt x="454064" y="746138"/>
                    </a:lnTo>
                    <a:lnTo>
                      <a:pt x="474168" y="746138"/>
                    </a:lnTo>
                    <a:lnTo>
                      <a:pt x="474168" y="674167"/>
                    </a:lnTo>
                    <a:lnTo>
                      <a:pt x="458293" y="668871"/>
                    </a:lnTo>
                    <a:lnTo>
                      <a:pt x="454064" y="652996"/>
                    </a:lnTo>
                    <a:lnTo>
                      <a:pt x="433426" y="633413"/>
                    </a:lnTo>
                    <a:lnTo>
                      <a:pt x="466764" y="600075"/>
                    </a:lnTo>
                    <a:lnTo>
                      <a:pt x="484023" y="574675"/>
                    </a:lnTo>
                    <a:lnTo>
                      <a:pt x="500622" y="608533"/>
                    </a:lnTo>
                    <a:lnTo>
                      <a:pt x="550368" y="658279"/>
                    </a:lnTo>
                    <a:lnTo>
                      <a:pt x="584239" y="711200"/>
                    </a:lnTo>
                    <a:lnTo>
                      <a:pt x="620218" y="759879"/>
                    </a:lnTo>
                    <a:lnTo>
                      <a:pt x="620218" y="802221"/>
                    </a:lnTo>
                    <a:lnTo>
                      <a:pt x="649847" y="848779"/>
                    </a:lnTo>
                    <a:lnTo>
                      <a:pt x="692176" y="823379"/>
                    </a:lnTo>
                    <a:lnTo>
                      <a:pt x="692176" y="778929"/>
                    </a:lnTo>
                    <a:lnTo>
                      <a:pt x="740855" y="734479"/>
                    </a:lnTo>
                    <a:lnTo>
                      <a:pt x="706984" y="723900"/>
                    </a:lnTo>
                    <a:lnTo>
                      <a:pt x="683705" y="668871"/>
                    </a:lnTo>
                    <a:lnTo>
                      <a:pt x="692176" y="609600"/>
                    </a:lnTo>
                    <a:lnTo>
                      <a:pt x="651955" y="582079"/>
                    </a:lnTo>
                    <a:lnTo>
                      <a:pt x="629730" y="536563"/>
                    </a:lnTo>
                    <a:lnTo>
                      <a:pt x="649834" y="516471"/>
                    </a:lnTo>
                    <a:lnTo>
                      <a:pt x="692163" y="495300"/>
                    </a:lnTo>
                    <a:lnTo>
                      <a:pt x="692163" y="461429"/>
                    </a:lnTo>
                    <a:lnTo>
                      <a:pt x="702742" y="410629"/>
                    </a:lnTo>
                    <a:lnTo>
                      <a:pt x="721792" y="385229"/>
                    </a:lnTo>
                    <a:lnTo>
                      <a:pt x="721792" y="353479"/>
                    </a:lnTo>
                    <a:lnTo>
                      <a:pt x="694272" y="345021"/>
                    </a:lnTo>
                    <a:lnTo>
                      <a:pt x="709092" y="302679"/>
                    </a:lnTo>
                    <a:lnTo>
                      <a:pt x="732372" y="273050"/>
                    </a:lnTo>
                    <a:lnTo>
                      <a:pt x="774700" y="258229"/>
                    </a:lnTo>
                    <a:lnTo>
                      <a:pt x="820205" y="236004"/>
                    </a:lnTo>
                    <a:lnTo>
                      <a:pt x="836080" y="220129"/>
                    </a:lnTo>
                    <a:lnTo>
                      <a:pt x="872059" y="184150"/>
                    </a:lnTo>
                    <a:lnTo>
                      <a:pt x="899580" y="122771"/>
                    </a:lnTo>
                    <a:lnTo>
                      <a:pt x="920750" y="71971"/>
                    </a:lnTo>
                    <a:lnTo>
                      <a:pt x="944030" y="21171"/>
                    </a:lnTo>
                    <a:lnTo>
                      <a:pt x="984250" y="0"/>
                    </a:lnTo>
                    <a:lnTo>
                      <a:pt x="1009650" y="35979"/>
                    </a:lnTo>
                    <a:lnTo>
                      <a:pt x="1060450" y="35979"/>
                    </a:lnTo>
                    <a:lnTo>
                      <a:pt x="1085850" y="61379"/>
                    </a:lnTo>
                    <a:lnTo>
                      <a:pt x="1130300" y="61379"/>
                    </a:lnTo>
                    <a:lnTo>
                      <a:pt x="1149350" y="133350"/>
                    </a:lnTo>
                    <a:lnTo>
                      <a:pt x="1128180" y="154521"/>
                    </a:lnTo>
                    <a:lnTo>
                      <a:pt x="1118655" y="231775"/>
                    </a:lnTo>
                    <a:lnTo>
                      <a:pt x="1058330" y="292100"/>
                    </a:lnTo>
                    <a:lnTo>
                      <a:pt x="1041400" y="347129"/>
                    </a:lnTo>
                    <a:lnTo>
                      <a:pt x="1077380" y="378879"/>
                    </a:lnTo>
                    <a:lnTo>
                      <a:pt x="1064680" y="450850"/>
                    </a:lnTo>
                    <a:lnTo>
                      <a:pt x="1054100" y="508000"/>
                    </a:lnTo>
                    <a:lnTo>
                      <a:pt x="1011772" y="571500"/>
                    </a:lnTo>
                    <a:lnTo>
                      <a:pt x="996950" y="662521"/>
                    </a:lnTo>
                    <a:lnTo>
                      <a:pt x="973672" y="742950"/>
                    </a:lnTo>
                    <a:lnTo>
                      <a:pt x="956742" y="783171"/>
                    </a:lnTo>
                    <a:lnTo>
                      <a:pt x="972617" y="839254"/>
                    </a:lnTo>
                    <a:lnTo>
                      <a:pt x="1009663" y="876300"/>
                    </a:lnTo>
                    <a:lnTo>
                      <a:pt x="1003313" y="910171"/>
                    </a:lnTo>
                    <a:lnTo>
                      <a:pt x="956742" y="946150"/>
                    </a:lnTo>
                    <a:lnTo>
                      <a:pt x="948272" y="1024471"/>
                    </a:lnTo>
                    <a:lnTo>
                      <a:pt x="901700" y="1037171"/>
                    </a:lnTo>
                    <a:lnTo>
                      <a:pt x="846672" y="1092200"/>
                    </a:lnTo>
                    <a:lnTo>
                      <a:pt x="814922" y="1138771"/>
                    </a:lnTo>
                    <a:lnTo>
                      <a:pt x="785292" y="1155700"/>
                    </a:lnTo>
                    <a:lnTo>
                      <a:pt x="732372" y="1145121"/>
                    </a:lnTo>
                    <a:lnTo>
                      <a:pt x="700622" y="1166279"/>
                    </a:lnTo>
                    <a:lnTo>
                      <a:pt x="665697" y="1144054"/>
                    </a:lnTo>
                    <a:lnTo>
                      <a:pt x="643472" y="1121829"/>
                    </a:lnTo>
                    <a:lnTo>
                      <a:pt x="611722" y="1111250"/>
                    </a:lnTo>
                    <a:lnTo>
                      <a:pt x="611722" y="1151471"/>
                    </a:lnTo>
                    <a:lnTo>
                      <a:pt x="643472" y="1200150"/>
                    </a:lnTo>
                    <a:lnTo>
                      <a:pt x="675222" y="1214971"/>
                    </a:lnTo>
                    <a:lnTo>
                      <a:pt x="717550" y="1244600"/>
                    </a:lnTo>
                    <a:lnTo>
                      <a:pt x="753530" y="1242479"/>
                    </a:lnTo>
                    <a:lnTo>
                      <a:pt x="778930" y="1278471"/>
                    </a:lnTo>
                    <a:lnTo>
                      <a:pt x="817030" y="1278471"/>
                    </a:lnTo>
                    <a:lnTo>
                      <a:pt x="817030" y="1278471"/>
                    </a:lnTo>
                    <a:lnTo>
                      <a:pt x="832905" y="1249896"/>
                    </a:lnTo>
                    <a:lnTo>
                      <a:pt x="824434" y="1241425"/>
                    </a:lnTo>
                    <a:lnTo>
                      <a:pt x="815963" y="1232954"/>
                    </a:lnTo>
                    <a:lnTo>
                      <a:pt x="846659" y="1219200"/>
                    </a:lnTo>
                    <a:lnTo>
                      <a:pt x="846659" y="1219200"/>
                    </a:lnTo>
                    <a:lnTo>
                      <a:pt x="874180" y="1219200"/>
                    </a:lnTo>
                    <a:lnTo>
                      <a:pt x="886880" y="1206500"/>
                    </a:lnTo>
                    <a:lnTo>
                      <a:pt x="939800" y="1191679"/>
                    </a:lnTo>
                    <a:lnTo>
                      <a:pt x="982130" y="1168400"/>
                    </a:lnTo>
                    <a:lnTo>
                      <a:pt x="982130" y="1123950"/>
                    </a:lnTo>
                    <a:lnTo>
                      <a:pt x="1001180" y="1104900"/>
                    </a:lnTo>
                    <a:lnTo>
                      <a:pt x="1033984" y="1072096"/>
                    </a:lnTo>
                    <a:lnTo>
                      <a:pt x="1060438" y="1045629"/>
                    </a:lnTo>
                    <a:lnTo>
                      <a:pt x="1073138" y="994829"/>
                    </a:lnTo>
                    <a:lnTo>
                      <a:pt x="1062559" y="950379"/>
                    </a:lnTo>
                    <a:lnTo>
                      <a:pt x="1058330" y="910171"/>
                    </a:lnTo>
                    <a:lnTo>
                      <a:pt x="1086905" y="881596"/>
                    </a:lnTo>
                    <a:lnTo>
                      <a:pt x="1115480" y="853021"/>
                    </a:lnTo>
                    <a:lnTo>
                      <a:pt x="1159930" y="853021"/>
                    </a:lnTo>
                    <a:lnTo>
                      <a:pt x="1208609" y="846671"/>
                    </a:lnTo>
                    <a:lnTo>
                      <a:pt x="1222363" y="887933"/>
                    </a:lnTo>
                    <a:lnTo>
                      <a:pt x="1242467" y="908038"/>
                    </a:lnTo>
                    <a:lnTo>
                      <a:pt x="1267867" y="973658"/>
                    </a:lnTo>
                    <a:lnTo>
                      <a:pt x="1233996" y="1007529"/>
                    </a:lnTo>
                    <a:lnTo>
                      <a:pt x="1236117" y="1058329"/>
                    </a:lnTo>
                    <a:lnTo>
                      <a:pt x="1236117" y="1090079"/>
                    </a:lnTo>
                    <a:lnTo>
                      <a:pt x="1278446" y="1132421"/>
                    </a:lnTo>
                    <a:lnTo>
                      <a:pt x="1327125" y="1142988"/>
                    </a:lnTo>
                    <a:lnTo>
                      <a:pt x="1327125" y="1113371"/>
                    </a:lnTo>
                    <a:lnTo>
                      <a:pt x="1279500" y="1099604"/>
                    </a:lnTo>
                    <a:lnTo>
                      <a:pt x="1261504" y="1081621"/>
                    </a:lnTo>
                    <a:lnTo>
                      <a:pt x="1261504" y="1056221"/>
                    </a:lnTo>
                    <a:lnTo>
                      <a:pt x="1257275" y="1018121"/>
                    </a:lnTo>
                    <a:lnTo>
                      <a:pt x="1291146" y="1007529"/>
                    </a:lnTo>
                    <a:lnTo>
                      <a:pt x="1303846" y="980021"/>
                    </a:lnTo>
                    <a:lnTo>
                      <a:pt x="1291146" y="939788"/>
                    </a:lnTo>
                    <a:lnTo>
                      <a:pt x="1305967" y="905929"/>
                    </a:lnTo>
                    <a:lnTo>
                      <a:pt x="1284796" y="863588"/>
                    </a:lnTo>
                    <a:lnTo>
                      <a:pt x="1257275" y="838200"/>
                    </a:lnTo>
                    <a:lnTo>
                      <a:pt x="1240346" y="821271"/>
                    </a:lnTo>
                    <a:lnTo>
                      <a:pt x="1188492" y="803275"/>
                    </a:lnTo>
                    <a:lnTo>
                      <a:pt x="1158863" y="773646"/>
                    </a:lnTo>
                    <a:lnTo>
                      <a:pt x="1134517" y="797979"/>
                    </a:lnTo>
                    <a:lnTo>
                      <a:pt x="1102767" y="812788"/>
                    </a:lnTo>
                    <a:lnTo>
                      <a:pt x="1085838" y="789521"/>
                    </a:lnTo>
                    <a:lnTo>
                      <a:pt x="1047738" y="789521"/>
                    </a:lnTo>
                    <a:lnTo>
                      <a:pt x="1041388" y="749288"/>
                    </a:lnTo>
                    <a:lnTo>
                      <a:pt x="1066788" y="723888"/>
                    </a:lnTo>
                    <a:lnTo>
                      <a:pt x="1060438" y="656171"/>
                    </a:lnTo>
                    <a:lnTo>
                      <a:pt x="1090067" y="609588"/>
                    </a:lnTo>
                    <a:lnTo>
                      <a:pt x="1109117" y="554571"/>
                    </a:lnTo>
                    <a:lnTo>
                      <a:pt x="1151446" y="512229"/>
                    </a:lnTo>
                    <a:lnTo>
                      <a:pt x="1136625" y="465671"/>
                    </a:lnTo>
                    <a:lnTo>
                      <a:pt x="1123925" y="425438"/>
                    </a:lnTo>
                    <a:lnTo>
                      <a:pt x="1129221" y="382054"/>
                    </a:lnTo>
                    <a:lnTo>
                      <a:pt x="1098525" y="351371"/>
                    </a:lnTo>
                    <a:lnTo>
                      <a:pt x="1132396" y="317500"/>
                    </a:lnTo>
                    <a:lnTo>
                      <a:pt x="1185317" y="264579"/>
                    </a:lnTo>
                    <a:lnTo>
                      <a:pt x="1229767" y="264579"/>
                    </a:lnTo>
                    <a:lnTo>
                      <a:pt x="1255167" y="224371"/>
                    </a:lnTo>
                    <a:lnTo>
                      <a:pt x="1272096" y="179921"/>
                    </a:lnTo>
                    <a:lnTo>
                      <a:pt x="1257275" y="143929"/>
                    </a:lnTo>
                    <a:lnTo>
                      <a:pt x="1272096" y="112179"/>
                    </a:lnTo>
                    <a:lnTo>
                      <a:pt x="1305967" y="112179"/>
                    </a:lnTo>
                    <a:lnTo>
                      <a:pt x="1295388" y="156629"/>
                    </a:lnTo>
                    <a:lnTo>
                      <a:pt x="1295388" y="218021"/>
                    </a:lnTo>
                    <a:lnTo>
                      <a:pt x="1286917" y="273050"/>
                    </a:lnTo>
                    <a:lnTo>
                      <a:pt x="1248817" y="311138"/>
                    </a:lnTo>
                    <a:lnTo>
                      <a:pt x="1248817" y="364071"/>
                    </a:lnTo>
                    <a:lnTo>
                      <a:pt x="1248817" y="402171"/>
                    </a:lnTo>
                    <a:lnTo>
                      <a:pt x="1293267" y="436029"/>
                    </a:lnTo>
                    <a:lnTo>
                      <a:pt x="1318667" y="457188"/>
                    </a:lnTo>
                    <a:lnTo>
                      <a:pt x="1351471" y="437083"/>
                    </a:lnTo>
                    <a:lnTo>
                      <a:pt x="1384275" y="469888"/>
                    </a:lnTo>
                    <a:lnTo>
                      <a:pt x="1420254" y="503771"/>
                    </a:lnTo>
                    <a:lnTo>
                      <a:pt x="1420254" y="478371"/>
                    </a:lnTo>
                    <a:lnTo>
                      <a:pt x="1406500" y="445554"/>
                    </a:lnTo>
                    <a:lnTo>
                      <a:pt x="1382154" y="421221"/>
                    </a:lnTo>
                    <a:lnTo>
                      <a:pt x="1344054" y="402171"/>
                    </a:lnTo>
                    <a:lnTo>
                      <a:pt x="1344054" y="385229"/>
                    </a:lnTo>
                    <a:lnTo>
                      <a:pt x="1312304" y="353479"/>
                    </a:lnTo>
                    <a:lnTo>
                      <a:pt x="1297483" y="306921"/>
                    </a:lnTo>
                    <a:lnTo>
                      <a:pt x="1341933" y="277279"/>
                    </a:lnTo>
                    <a:lnTo>
                      <a:pt x="1363104" y="298450"/>
                    </a:lnTo>
                    <a:lnTo>
                      <a:pt x="1396975" y="332321"/>
                    </a:lnTo>
                    <a:lnTo>
                      <a:pt x="1422375" y="309029"/>
                    </a:lnTo>
                    <a:lnTo>
                      <a:pt x="1413904" y="281521"/>
                    </a:lnTo>
                    <a:lnTo>
                      <a:pt x="1410729" y="257175"/>
                    </a:lnTo>
                    <a:lnTo>
                      <a:pt x="1435075" y="232829"/>
                    </a:lnTo>
                    <a:lnTo>
                      <a:pt x="1437196" y="258229"/>
                    </a:lnTo>
                    <a:lnTo>
                      <a:pt x="1457300" y="258229"/>
                    </a:lnTo>
                    <a:lnTo>
                      <a:pt x="1465771" y="281508"/>
                    </a:lnTo>
                    <a:lnTo>
                      <a:pt x="1481646" y="297383"/>
                    </a:lnTo>
                    <a:lnTo>
                      <a:pt x="1510221" y="304788"/>
                    </a:lnTo>
                    <a:lnTo>
                      <a:pt x="1539850" y="320663"/>
                    </a:lnTo>
                    <a:lnTo>
                      <a:pt x="1547254" y="348183"/>
                    </a:lnTo>
                    <a:lnTo>
                      <a:pt x="1527150" y="368288"/>
                    </a:lnTo>
                    <a:lnTo>
                      <a:pt x="1531379" y="390513"/>
                    </a:lnTo>
                    <a:lnTo>
                      <a:pt x="1491158" y="396863"/>
                    </a:lnTo>
                    <a:lnTo>
                      <a:pt x="1473162" y="414858"/>
                    </a:lnTo>
                    <a:lnTo>
                      <a:pt x="1462050" y="425971"/>
                    </a:lnTo>
                    <a:lnTo>
                      <a:pt x="1475283" y="454013"/>
                    </a:lnTo>
                    <a:lnTo>
                      <a:pt x="1485342" y="443954"/>
                    </a:lnTo>
                    <a:lnTo>
                      <a:pt x="1497508" y="468821"/>
                    </a:lnTo>
                    <a:lnTo>
                      <a:pt x="1543012" y="494221"/>
                    </a:lnTo>
                    <a:lnTo>
                      <a:pt x="1538783" y="545021"/>
                    </a:lnTo>
                    <a:lnTo>
                      <a:pt x="1538783" y="618046"/>
                    </a:lnTo>
                    <a:lnTo>
                      <a:pt x="1496454" y="618046"/>
                    </a:lnTo>
                    <a:lnTo>
                      <a:pt x="1480579" y="643446"/>
                    </a:lnTo>
                    <a:lnTo>
                      <a:pt x="1449363" y="674662"/>
                    </a:lnTo>
                    <a:lnTo>
                      <a:pt x="1410729" y="703771"/>
                    </a:lnTo>
                    <a:lnTo>
                      <a:pt x="1412850" y="742925"/>
                    </a:lnTo>
                    <a:lnTo>
                      <a:pt x="1431367" y="761441"/>
                    </a:lnTo>
                    <a:lnTo>
                      <a:pt x="1437183" y="784200"/>
                    </a:lnTo>
                    <a:lnTo>
                      <a:pt x="1463637" y="810654"/>
                    </a:lnTo>
                    <a:lnTo>
                      <a:pt x="1503858" y="817004"/>
                    </a:lnTo>
                    <a:lnTo>
                      <a:pt x="1509154" y="844525"/>
                    </a:lnTo>
                    <a:lnTo>
                      <a:pt x="1522908" y="858279"/>
                    </a:lnTo>
                    <a:lnTo>
                      <a:pt x="1548308" y="836054"/>
                    </a:lnTo>
                    <a:lnTo>
                      <a:pt x="1561008" y="848754"/>
                    </a:lnTo>
                    <a:lnTo>
                      <a:pt x="1586408" y="824408"/>
                    </a:lnTo>
                    <a:lnTo>
                      <a:pt x="1585354" y="865683"/>
                    </a:lnTo>
                    <a:lnTo>
                      <a:pt x="1618158" y="872033"/>
                    </a:lnTo>
                    <a:lnTo>
                      <a:pt x="1618158" y="904837"/>
                    </a:lnTo>
                    <a:lnTo>
                      <a:pt x="1638262" y="953516"/>
                    </a:lnTo>
                    <a:lnTo>
                      <a:pt x="1626617" y="984212"/>
                    </a:lnTo>
                    <a:lnTo>
                      <a:pt x="1610742" y="984212"/>
                    </a:lnTo>
                    <a:lnTo>
                      <a:pt x="1627671" y="1015962"/>
                    </a:lnTo>
                    <a:lnTo>
                      <a:pt x="1613917" y="1056183"/>
                    </a:lnTo>
                    <a:lnTo>
                      <a:pt x="1591158" y="1078941"/>
                    </a:lnTo>
                    <a:lnTo>
                      <a:pt x="1583221" y="1104875"/>
                    </a:lnTo>
                    <a:lnTo>
                      <a:pt x="1553592" y="1098525"/>
                    </a:lnTo>
                    <a:lnTo>
                      <a:pt x="1552537" y="1132396"/>
                    </a:lnTo>
                    <a:lnTo>
                      <a:pt x="1573175" y="1153033"/>
                    </a:lnTo>
                    <a:lnTo>
                      <a:pt x="1580058" y="1191667"/>
                    </a:lnTo>
                    <a:lnTo>
                      <a:pt x="1562062" y="1223417"/>
                    </a:lnTo>
                    <a:lnTo>
                      <a:pt x="1581112" y="1242467"/>
                    </a:lnTo>
                    <a:lnTo>
                      <a:pt x="1581112" y="1272096"/>
                    </a:lnTo>
                    <a:lnTo>
                      <a:pt x="1627683" y="1299617"/>
                    </a:lnTo>
                    <a:lnTo>
                      <a:pt x="1645679" y="1336663"/>
                    </a:lnTo>
                    <a:lnTo>
                      <a:pt x="1617104" y="1363117"/>
                    </a:lnTo>
                    <a:lnTo>
                      <a:pt x="1617104" y="1384288"/>
                    </a:lnTo>
                    <a:lnTo>
                      <a:pt x="1631925" y="1409688"/>
                    </a:lnTo>
                    <a:lnTo>
                      <a:pt x="1631925" y="1447788"/>
                    </a:lnTo>
                    <a:lnTo>
                      <a:pt x="1612875" y="1462608"/>
                    </a:lnTo>
                    <a:lnTo>
                      <a:pt x="1636154" y="1504938"/>
                    </a:lnTo>
                    <a:lnTo>
                      <a:pt x="1661554" y="1504938"/>
                    </a:lnTo>
                    <a:lnTo>
                      <a:pt x="1686954" y="1530338"/>
                    </a:lnTo>
                    <a:lnTo>
                      <a:pt x="1706004" y="1568438"/>
                    </a:lnTo>
                    <a:lnTo>
                      <a:pt x="1710233" y="1617117"/>
                    </a:lnTo>
                    <a:lnTo>
                      <a:pt x="1689062" y="1638288"/>
                    </a:lnTo>
                    <a:lnTo>
                      <a:pt x="1699642" y="1682738"/>
                    </a:lnTo>
                    <a:lnTo>
                      <a:pt x="1748321" y="1693317"/>
                    </a:lnTo>
                    <a:lnTo>
                      <a:pt x="1772667" y="1717663"/>
                    </a:lnTo>
                    <a:lnTo>
                      <a:pt x="1797012" y="1693317"/>
                    </a:lnTo>
                    <a:lnTo>
                      <a:pt x="1805483" y="1744117"/>
                    </a:lnTo>
                    <a:lnTo>
                      <a:pt x="1797012" y="1788567"/>
                    </a:lnTo>
                    <a:lnTo>
                      <a:pt x="1811833" y="1822438"/>
                    </a:lnTo>
                    <a:lnTo>
                      <a:pt x="1783258" y="1851013"/>
                    </a:lnTo>
                    <a:lnTo>
                      <a:pt x="1752562" y="1890179"/>
                    </a:lnTo>
                    <a:lnTo>
                      <a:pt x="1731392" y="1930400"/>
                    </a:lnTo>
                    <a:lnTo>
                      <a:pt x="1763142" y="1974850"/>
                    </a:lnTo>
                    <a:lnTo>
                      <a:pt x="1763142" y="2027758"/>
                    </a:lnTo>
                    <a:lnTo>
                      <a:pt x="1732446" y="2058454"/>
                    </a:lnTo>
                    <a:lnTo>
                      <a:pt x="1729271" y="2106079"/>
                    </a:lnTo>
                    <a:lnTo>
                      <a:pt x="1711275" y="2124075"/>
                    </a:lnTo>
                    <a:lnTo>
                      <a:pt x="1661529" y="2173821"/>
                    </a:lnTo>
                    <a:lnTo>
                      <a:pt x="1617079" y="2118779"/>
                    </a:lnTo>
                    <a:lnTo>
                      <a:pt x="1587450" y="2118779"/>
                    </a:lnTo>
                    <a:lnTo>
                      <a:pt x="1555700" y="2129358"/>
                    </a:lnTo>
                    <a:lnTo>
                      <a:pt x="1523950" y="2076450"/>
                    </a:lnTo>
                    <a:lnTo>
                      <a:pt x="1462571" y="2057400"/>
                    </a:lnTo>
                    <a:lnTo>
                      <a:pt x="1442467" y="2077504"/>
                    </a:lnTo>
                    <a:lnTo>
                      <a:pt x="1399071" y="2021408"/>
                    </a:lnTo>
                    <a:lnTo>
                      <a:pt x="1382142" y="1976958"/>
                    </a:lnTo>
                    <a:lnTo>
                      <a:pt x="1337692" y="2006600"/>
                    </a:lnTo>
                    <a:lnTo>
                      <a:pt x="1299592" y="2027758"/>
                    </a:lnTo>
                    <a:lnTo>
                      <a:pt x="1282662" y="2057400"/>
                    </a:lnTo>
                    <a:lnTo>
                      <a:pt x="1208583" y="2057400"/>
                    </a:lnTo>
                    <a:lnTo>
                      <a:pt x="1130262" y="2057400"/>
                    </a:lnTo>
                    <a:lnTo>
                      <a:pt x="1096392" y="2023529"/>
                    </a:lnTo>
                    <a:lnTo>
                      <a:pt x="1051942" y="2000250"/>
                    </a:lnTo>
                    <a:lnTo>
                      <a:pt x="1066762" y="1960029"/>
                    </a:lnTo>
                    <a:lnTo>
                      <a:pt x="1009612" y="1936750"/>
                    </a:lnTo>
                    <a:lnTo>
                      <a:pt x="989508" y="1956854"/>
                    </a:lnTo>
                    <a:lnTo>
                      <a:pt x="955637" y="1922983"/>
                    </a:lnTo>
                    <a:lnTo>
                      <a:pt x="903783" y="1909229"/>
                    </a:lnTo>
                    <a:lnTo>
                      <a:pt x="867804" y="1917700"/>
                    </a:lnTo>
                    <a:lnTo>
                      <a:pt x="825475" y="1873250"/>
                    </a:lnTo>
                    <a:lnTo>
                      <a:pt x="789496" y="1873250"/>
                    </a:lnTo>
                    <a:lnTo>
                      <a:pt x="757746" y="1822450"/>
                    </a:lnTo>
                    <a:lnTo>
                      <a:pt x="721767" y="1822450"/>
                    </a:lnTo>
                    <a:lnTo>
                      <a:pt x="647688" y="1830921"/>
                    </a:lnTo>
                    <a:lnTo>
                      <a:pt x="632867" y="1788579"/>
                    </a:lnTo>
                    <a:lnTo>
                      <a:pt x="643446" y="1746250"/>
                    </a:lnTo>
                    <a:lnTo>
                      <a:pt x="595821" y="1698625"/>
                    </a:lnTo>
                    <a:lnTo>
                      <a:pt x="595821" y="1661579"/>
                    </a:lnTo>
                    <a:lnTo>
                      <a:pt x="584175" y="1604429"/>
                    </a:lnTo>
                    <a:lnTo>
                      <a:pt x="533375" y="1553629"/>
                    </a:lnTo>
                    <a:lnTo>
                      <a:pt x="476225" y="1553629"/>
                    </a:lnTo>
                    <a:lnTo>
                      <a:pt x="452946" y="1576908"/>
                    </a:lnTo>
                    <a:lnTo>
                      <a:pt x="421196" y="1545158"/>
                    </a:lnTo>
                    <a:lnTo>
                      <a:pt x="391567" y="1574788"/>
                    </a:lnTo>
                    <a:lnTo>
                      <a:pt x="334417" y="1564208"/>
                    </a:lnTo>
                    <a:lnTo>
                      <a:pt x="302667" y="1528229"/>
                    </a:lnTo>
                    <a:lnTo>
                      <a:pt x="339713" y="1491183"/>
                    </a:lnTo>
                    <a:lnTo>
                      <a:pt x="292088" y="1449908"/>
                    </a:lnTo>
                    <a:lnTo>
                      <a:pt x="243409" y="1424508"/>
                    </a:lnTo>
                    <a:lnTo>
                      <a:pt x="198959" y="1443558"/>
                    </a:lnTo>
                    <a:lnTo>
                      <a:pt x="154509" y="1424508"/>
                    </a:lnTo>
                    <a:lnTo>
                      <a:pt x="97359" y="1437208"/>
                    </a:lnTo>
                    <a:lnTo>
                      <a:pt x="56084" y="1395933"/>
                    </a:lnTo>
                    <a:lnTo>
                      <a:pt x="20105" y="1359954"/>
                    </a:lnTo>
                    <a:lnTo>
                      <a:pt x="0" y="1339850"/>
                    </a:lnTo>
                    <a:lnTo>
                      <a:pt x="39155" y="1300696"/>
                    </a:lnTo>
                    <a:lnTo>
                      <a:pt x="55030" y="1248842"/>
                    </a:lnTo>
                    <a:lnTo>
                      <a:pt x="46559" y="1191692"/>
                    </a:lnTo>
                    <a:lnTo>
                      <a:pt x="50788" y="1121842"/>
                    </a:lnTo>
                    <a:lnTo>
                      <a:pt x="105817" y="1123963"/>
                    </a:lnTo>
                    <a:lnTo>
                      <a:pt x="105817" y="1077392"/>
                    </a:lnTo>
                    <a:lnTo>
                      <a:pt x="173546" y="1039292"/>
                    </a:lnTo>
                    <a:lnTo>
                      <a:pt x="241275" y="1024471"/>
                    </a:lnTo>
                    <a:lnTo>
                      <a:pt x="313246" y="1024471"/>
                    </a:lnTo>
                    <a:lnTo>
                      <a:pt x="328067" y="977900"/>
                    </a:lnTo>
                    <a:lnTo>
                      <a:pt x="368288" y="977900"/>
                    </a:lnTo>
                    <a:lnTo>
                      <a:pt x="406388" y="939800"/>
                    </a:lnTo>
                    <a:lnTo>
                      <a:pt x="457188" y="914400"/>
                    </a:lnTo>
                    <a:lnTo>
                      <a:pt x="424384" y="881596"/>
                    </a:lnTo>
                    <a:lnTo>
                      <a:pt x="463538" y="865721"/>
                    </a:lnTo>
                    <a:lnTo>
                      <a:pt x="463538" y="838200"/>
                    </a:lnTo>
                    <a:lnTo>
                      <a:pt x="421209" y="817029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</p:grpSp>
        <p:sp>
          <p:nvSpPr>
            <p:cNvPr id="63" name="Курганская область"/>
            <p:cNvSpPr/>
            <p:nvPr/>
          </p:nvSpPr>
          <p:spPr>
            <a:xfrm>
              <a:off x="1441646" y="5380799"/>
              <a:ext cx="681407" cy="470714"/>
            </a:xfrm>
            <a:custGeom>
              <a:avLst/>
              <a:gdLst/>
              <a:ahLst/>
              <a:cxnLst/>
              <a:rect l="0" t="0" r="0" b="0"/>
              <a:pathLst>
                <a:path w="681407" h="470714">
                  <a:moveTo>
                    <a:pt x="113792" y="37110"/>
                  </a:moveTo>
                  <a:lnTo>
                    <a:pt x="113792" y="37110"/>
                  </a:lnTo>
                  <a:lnTo>
                    <a:pt x="113792" y="37110"/>
                  </a:lnTo>
                  <a:lnTo>
                    <a:pt x="168593" y="0"/>
                  </a:lnTo>
                  <a:lnTo>
                    <a:pt x="201575" y="14910"/>
                  </a:lnTo>
                  <a:lnTo>
                    <a:pt x="229248" y="14910"/>
                  </a:lnTo>
                  <a:lnTo>
                    <a:pt x="261176" y="28715"/>
                  </a:lnTo>
                  <a:lnTo>
                    <a:pt x="283515" y="20206"/>
                  </a:lnTo>
                  <a:lnTo>
                    <a:pt x="312255" y="69178"/>
                  </a:lnTo>
                  <a:lnTo>
                    <a:pt x="362280" y="30849"/>
                  </a:lnTo>
                  <a:lnTo>
                    <a:pt x="408039" y="30849"/>
                  </a:lnTo>
                  <a:lnTo>
                    <a:pt x="425057" y="53201"/>
                  </a:lnTo>
                  <a:lnTo>
                    <a:pt x="400584" y="96838"/>
                  </a:lnTo>
                  <a:lnTo>
                    <a:pt x="436766" y="148972"/>
                  </a:lnTo>
                  <a:lnTo>
                    <a:pt x="462306" y="157506"/>
                  </a:lnTo>
                  <a:lnTo>
                    <a:pt x="462306" y="205385"/>
                  </a:lnTo>
                  <a:lnTo>
                    <a:pt x="495300" y="211773"/>
                  </a:lnTo>
                  <a:lnTo>
                    <a:pt x="519773" y="235192"/>
                  </a:lnTo>
                  <a:lnTo>
                    <a:pt x="557022" y="235192"/>
                  </a:lnTo>
                  <a:lnTo>
                    <a:pt x="569786" y="262853"/>
                  </a:lnTo>
                  <a:lnTo>
                    <a:pt x="598526" y="267120"/>
                  </a:lnTo>
                  <a:lnTo>
                    <a:pt x="591071" y="306489"/>
                  </a:lnTo>
                  <a:lnTo>
                    <a:pt x="675145" y="358623"/>
                  </a:lnTo>
                  <a:lnTo>
                    <a:pt x="681406" y="422022"/>
                  </a:lnTo>
                  <a:lnTo>
                    <a:pt x="656006" y="458013"/>
                  </a:lnTo>
                  <a:lnTo>
                    <a:pt x="603098" y="458013"/>
                  </a:lnTo>
                  <a:lnTo>
                    <a:pt x="556527" y="470713"/>
                  </a:lnTo>
                  <a:lnTo>
                    <a:pt x="518427" y="449555"/>
                  </a:lnTo>
                  <a:lnTo>
                    <a:pt x="471856" y="458013"/>
                  </a:lnTo>
                  <a:lnTo>
                    <a:pt x="414706" y="458013"/>
                  </a:lnTo>
                  <a:lnTo>
                    <a:pt x="359677" y="429438"/>
                  </a:lnTo>
                  <a:lnTo>
                    <a:pt x="337452" y="429438"/>
                  </a:lnTo>
                  <a:lnTo>
                    <a:pt x="313106" y="453772"/>
                  </a:lnTo>
                  <a:lnTo>
                    <a:pt x="270777" y="462255"/>
                  </a:lnTo>
                  <a:lnTo>
                    <a:pt x="230556" y="441072"/>
                  </a:lnTo>
                  <a:lnTo>
                    <a:pt x="194577" y="441072"/>
                  </a:lnTo>
                  <a:lnTo>
                    <a:pt x="145898" y="426263"/>
                  </a:lnTo>
                  <a:lnTo>
                    <a:pt x="73927" y="428372"/>
                  </a:lnTo>
                  <a:lnTo>
                    <a:pt x="84811" y="397815"/>
                  </a:lnTo>
                  <a:lnTo>
                    <a:pt x="115951" y="366688"/>
                  </a:lnTo>
                  <a:lnTo>
                    <a:pt x="98768" y="324816"/>
                  </a:lnTo>
                  <a:lnTo>
                    <a:pt x="56896" y="324816"/>
                  </a:lnTo>
                  <a:lnTo>
                    <a:pt x="51524" y="305486"/>
                  </a:lnTo>
                  <a:lnTo>
                    <a:pt x="24689" y="304419"/>
                  </a:lnTo>
                  <a:lnTo>
                    <a:pt x="0" y="279718"/>
                  </a:lnTo>
                  <a:lnTo>
                    <a:pt x="7519" y="250749"/>
                  </a:lnTo>
                  <a:lnTo>
                    <a:pt x="35420" y="250749"/>
                  </a:lnTo>
                  <a:lnTo>
                    <a:pt x="55830" y="230328"/>
                  </a:lnTo>
                  <a:lnTo>
                    <a:pt x="43485" y="190069"/>
                  </a:lnTo>
                  <a:lnTo>
                    <a:pt x="64415" y="169139"/>
                  </a:lnTo>
                  <a:lnTo>
                    <a:pt x="100915" y="169139"/>
                  </a:lnTo>
                  <a:lnTo>
                    <a:pt x="121311" y="138011"/>
                  </a:lnTo>
                  <a:lnTo>
                    <a:pt x="114872" y="84329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64" name="Тюменская область"/>
            <p:cNvSpPr/>
            <p:nvPr/>
          </p:nvSpPr>
          <p:spPr>
            <a:xfrm>
              <a:off x="1842230" y="5008550"/>
              <a:ext cx="1068757" cy="862013"/>
            </a:xfrm>
            <a:custGeom>
              <a:avLst/>
              <a:gdLst/>
              <a:ahLst/>
              <a:cxnLst/>
              <a:rect l="0" t="0" r="0" b="0"/>
              <a:pathLst>
                <a:path w="1078282" h="862013">
                  <a:moveTo>
                    <a:pt x="441693" y="862012"/>
                  </a:moveTo>
                  <a:lnTo>
                    <a:pt x="441693" y="862012"/>
                  </a:lnTo>
                  <a:lnTo>
                    <a:pt x="441693" y="862012"/>
                  </a:lnTo>
                  <a:lnTo>
                    <a:pt x="422643" y="823912"/>
                  </a:lnTo>
                  <a:lnTo>
                    <a:pt x="369722" y="823912"/>
                  </a:lnTo>
                  <a:lnTo>
                    <a:pt x="327393" y="798512"/>
                  </a:lnTo>
                  <a:lnTo>
                    <a:pt x="280835" y="794271"/>
                  </a:lnTo>
                  <a:lnTo>
                    <a:pt x="274561" y="730872"/>
                  </a:lnTo>
                  <a:lnTo>
                    <a:pt x="190500" y="678738"/>
                  </a:lnTo>
                  <a:lnTo>
                    <a:pt x="197942" y="639369"/>
                  </a:lnTo>
                  <a:lnTo>
                    <a:pt x="169215" y="635102"/>
                  </a:lnTo>
                  <a:lnTo>
                    <a:pt x="156438" y="607441"/>
                  </a:lnTo>
                  <a:lnTo>
                    <a:pt x="119177" y="607441"/>
                  </a:lnTo>
                  <a:lnTo>
                    <a:pt x="94716" y="584022"/>
                  </a:lnTo>
                  <a:lnTo>
                    <a:pt x="61722" y="577634"/>
                  </a:lnTo>
                  <a:lnTo>
                    <a:pt x="61722" y="529755"/>
                  </a:lnTo>
                  <a:lnTo>
                    <a:pt x="36182" y="521221"/>
                  </a:lnTo>
                  <a:lnTo>
                    <a:pt x="0" y="469087"/>
                  </a:lnTo>
                  <a:lnTo>
                    <a:pt x="24473" y="425450"/>
                  </a:lnTo>
                  <a:lnTo>
                    <a:pt x="51206" y="404685"/>
                  </a:lnTo>
                  <a:lnTo>
                    <a:pt x="39903" y="366992"/>
                  </a:lnTo>
                  <a:lnTo>
                    <a:pt x="56858" y="350050"/>
                  </a:lnTo>
                  <a:lnTo>
                    <a:pt x="48374" y="303860"/>
                  </a:lnTo>
                  <a:lnTo>
                    <a:pt x="85128" y="267119"/>
                  </a:lnTo>
                  <a:lnTo>
                    <a:pt x="116218" y="275603"/>
                  </a:lnTo>
                  <a:lnTo>
                    <a:pt x="141668" y="250152"/>
                  </a:lnTo>
                  <a:lnTo>
                    <a:pt x="169938" y="261467"/>
                  </a:lnTo>
                  <a:lnTo>
                    <a:pt x="218935" y="236957"/>
                  </a:lnTo>
                  <a:lnTo>
                    <a:pt x="218935" y="201142"/>
                  </a:lnTo>
                  <a:lnTo>
                    <a:pt x="209511" y="172885"/>
                  </a:lnTo>
                  <a:lnTo>
                    <a:pt x="221767" y="132359"/>
                  </a:lnTo>
                  <a:lnTo>
                    <a:pt x="251193" y="155575"/>
                  </a:lnTo>
                  <a:lnTo>
                    <a:pt x="295643" y="155575"/>
                  </a:lnTo>
                  <a:lnTo>
                    <a:pt x="328981" y="146050"/>
                  </a:lnTo>
                  <a:lnTo>
                    <a:pt x="328981" y="117475"/>
                  </a:lnTo>
                  <a:lnTo>
                    <a:pt x="344856" y="101600"/>
                  </a:lnTo>
                  <a:lnTo>
                    <a:pt x="403593" y="117475"/>
                  </a:lnTo>
                  <a:lnTo>
                    <a:pt x="427406" y="93662"/>
                  </a:lnTo>
                  <a:lnTo>
                    <a:pt x="490906" y="93662"/>
                  </a:lnTo>
                  <a:lnTo>
                    <a:pt x="509168" y="75412"/>
                  </a:lnTo>
                  <a:lnTo>
                    <a:pt x="543293" y="63500"/>
                  </a:lnTo>
                  <a:lnTo>
                    <a:pt x="578218" y="50800"/>
                  </a:lnTo>
                  <a:lnTo>
                    <a:pt x="594893" y="34137"/>
                  </a:lnTo>
                  <a:lnTo>
                    <a:pt x="592506" y="0"/>
                  </a:lnTo>
                  <a:lnTo>
                    <a:pt x="616318" y="0"/>
                  </a:lnTo>
                  <a:lnTo>
                    <a:pt x="644893" y="23812"/>
                  </a:lnTo>
                  <a:lnTo>
                    <a:pt x="670293" y="36512"/>
                  </a:lnTo>
                  <a:lnTo>
                    <a:pt x="698868" y="65087"/>
                  </a:lnTo>
                  <a:lnTo>
                    <a:pt x="730618" y="65087"/>
                  </a:lnTo>
                  <a:lnTo>
                    <a:pt x="771893" y="76200"/>
                  </a:lnTo>
                  <a:lnTo>
                    <a:pt x="805231" y="109537"/>
                  </a:lnTo>
                  <a:lnTo>
                    <a:pt x="829043" y="152400"/>
                  </a:lnTo>
                  <a:lnTo>
                    <a:pt x="857618" y="198437"/>
                  </a:lnTo>
                  <a:lnTo>
                    <a:pt x="857618" y="236537"/>
                  </a:lnTo>
                  <a:lnTo>
                    <a:pt x="900481" y="242887"/>
                  </a:lnTo>
                  <a:lnTo>
                    <a:pt x="900481" y="279400"/>
                  </a:lnTo>
                  <a:lnTo>
                    <a:pt x="921918" y="300837"/>
                  </a:lnTo>
                  <a:lnTo>
                    <a:pt x="957631" y="312737"/>
                  </a:lnTo>
                  <a:lnTo>
                    <a:pt x="978268" y="333375"/>
                  </a:lnTo>
                  <a:lnTo>
                    <a:pt x="1016368" y="333375"/>
                  </a:lnTo>
                  <a:lnTo>
                    <a:pt x="1043356" y="357187"/>
                  </a:lnTo>
                  <a:lnTo>
                    <a:pt x="1078281" y="357187"/>
                  </a:lnTo>
                  <a:lnTo>
                    <a:pt x="1059231" y="384175"/>
                  </a:lnTo>
                  <a:lnTo>
                    <a:pt x="1025105" y="418312"/>
                  </a:lnTo>
                  <a:lnTo>
                    <a:pt x="983031" y="438150"/>
                  </a:lnTo>
                  <a:lnTo>
                    <a:pt x="932231" y="438150"/>
                  </a:lnTo>
                  <a:lnTo>
                    <a:pt x="900481" y="428625"/>
                  </a:lnTo>
                  <a:lnTo>
                    <a:pt x="863968" y="409575"/>
                  </a:lnTo>
                  <a:lnTo>
                    <a:pt x="841743" y="430212"/>
                  </a:lnTo>
                  <a:lnTo>
                    <a:pt x="806818" y="430212"/>
                  </a:lnTo>
                  <a:lnTo>
                    <a:pt x="779831" y="412750"/>
                  </a:lnTo>
                  <a:lnTo>
                    <a:pt x="756018" y="401637"/>
                  </a:lnTo>
                  <a:lnTo>
                    <a:pt x="719506" y="390525"/>
                  </a:lnTo>
                  <a:lnTo>
                    <a:pt x="690931" y="381000"/>
                  </a:lnTo>
                  <a:lnTo>
                    <a:pt x="690931" y="355600"/>
                  </a:lnTo>
                  <a:lnTo>
                    <a:pt x="711568" y="334962"/>
                  </a:lnTo>
                  <a:lnTo>
                    <a:pt x="678231" y="301625"/>
                  </a:lnTo>
                  <a:lnTo>
                    <a:pt x="646481" y="323850"/>
                  </a:lnTo>
                  <a:lnTo>
                    <a:pt x="627431" y="355600"/>
                  </a:lnTo>
                  <a:lnTo>
                    <a:pt x="602031" y="381000"/>
                  </a:lnTo>
                  <a:lnTo>
                    <a:pt x="598856" y="414337"/>
                  </a:lnTo>
                  <a:lnTo>
                    <a:pt x="613143" y="457200"/>
                  </a:lnTo>
                  <a:lnTo>
                    <a:pt x="579806" y="473075"/>
                  </a:lnTo>
                  <a:lnTo>
                    <a:pt x="579806" y="496887"/>
                  </a:lnTo>
                  <a:lnTo>
                    <a:pt x="608381" y="511175"/>
                  </a:lnTo>
                  <a:lnTo>
                    <a:pt x="628230" y="531025"/>
                  </a:lnTo>
                  <a:lnTo>
                    <a:pt x="638543" y="555625"/>
                  </a:lnTo>
                  <a:lnTo>
                    <a:pt x="670293" y="573087"/>
                  </a:lnTo>
                  <a:lnTo>
                    <a:pt x="670293" y="601662"/>
                  </a:lnTo>
                  <a:lnTo>
                    <a:pt x="655218" y="616750"/>
                  </a:lnTo>
                  <a:lnTo>
                    <a:pt x="614731" y="623887"/>
                  </a:lnTo>
                  <a:lnTo>
                    <a:pt x="591718" y="646912"/>
                  </a:lnTo>
                  <a:lnTo>
                    <a:pt x="561555" y="677075"/>
                  </a:lnTo>
                  <a:lnTo>
                    <a:pt x="561555" y="714375"/>
                  </a:lnTo>
                  <a:lnTo>
                    <a:pt x="552818" y="736600"/>
                  </a:lnTo>
                  <a:lnTo>
                    <a:pt x="530593" y="758825"/>
                  </a:lnTo>
                  <a:lnTo>
                    <a:pt x="513131" y="762000"/>
                  </a:lnTo>
                  <a:lnTo>
                    <a:pt x="513131" y="790575"/>
                  </a:lnTo>
                  <a:lnTo>
                    <a:pt x="491705" y="812012"/>
                  </a:lnTo>
                  <a:lnTo>
                    <a:pt x="479793" y="836612"/>
                  </a:lnTo>
                  <a:lnTo>
                    <a:pt x="479793" y="862012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65" name="Свердловская область"/>
            <p:cNvSpPr/>
            <p:nvPr/>
          </p:nvSpPr>
          <p:spPr>
            <a:xfrm>
              <a:off x="1125099" y="4352125"/>
              <a:ext cx="938899" cy="1097853"/>
            </a:xfrm>
            <a:custGeom>
              <a:avLst/>
              <a:gdLst/>
              <a:ahLst/>
              <a:cxnLst/>
              <a:rect l="0" t="0" r="0" b="0"/>
              <a:pathLst>
                <a:path w="948424" h="1097853">
                  <a:moveTo>
                    <a:pt x="734111" y="1059523"/>
                  </a:moveTo>
                  <a:lnTo>
                    <a:pt x="734111" y="1059523"/>
                  </a:lnTo>
                  <a:lnTo>
                    <a:pt x="734111" y="1059523"/>
                  </a:lnTo>
                  <a:lnTo>
                    <a:pt x="688352" y="1059523"/>
                  </a:lnTo>
                  <a:lnTo>
                    <a:pt x="638327" y="1097852"/>
                  </a:lnTo>
                  <a:lnTo>
                    <a:pt x="609600" y="1048880"/>
                  </a:lnTo>
                  <a:lnTo>
                    <a:pt x="587248" y="1057389"/>
                  </a:lnTo>
                  <a:lnTo>
                    <a:pt x="555320" y="1043584"/>
                  </a:lnTo>
                  <a:lnTo>
                    <a:pt x="527647" y="1043584"/>
                  </a:lnTo>
                  <a:lnTo>
                    <a:pt x="494652" y="1028674"/>
                  </a:lnTo>
                  <a:lnTo>
                    <a:pt x="439864" y="1065784"/>
                  </a:lnTo>
                  <a:lnTo>
                    <a:pt x="417855" y="1043775"/>
                  </a:lnTo>
                  <a:lnTo>
                    <a:pt x="394779" y="1020686"/>
                  </a:lnTo>
                  <a:lnTo>
                    <a:pt x="364718" y="1003516"/>
                  </a:lnTo>
                  <a:lnTo>
                    <a:pt x="337337" y="1029817"/>
                  </a:lnTo>
                  <a:lnTo>
                    <a:pt x="308902" y="1001357"/>
                  </a:lnTo>
                  <a:lnTo>
                    <a:pt x="280974" y="998131"/>
                  </a:lnTo>
                  <a:lnTo>
                    <a:pt x="273469" y="982040"/>
                  </a:lnTo>
                  <a:lnTo>
                    <a:pt x="234823" y="969162"/>
                  </a:lnTo>
                  <a:lnTo>
                    <a:pt x="223012" y="947687"/>
                  </a:lnTo>
                  <a:lnTo>
                    <a:pt x="187579" y="924065"/>
                  </a:lnTo>
                  <a:lnTo>
                    <a:pt x="158597" y="935875"/>
                  </a:lnTo>
                  <a:lnTo>
                    <a:pt x="131699" y="962761"/>
                  </a:lnTo>
                  <a:lnTo>
                    <a:pt x="106642" y="926198"/>
                  </a:lnTo>
                  <a:lnTo>
                    <a:pt x="76327" y="926198"/>
                  </a:lnTo>
                  <a:lnTo>
                    <a:pt x="27190" y="890663"/>
                  </a:lnTo>
                  <a:lnTo>
                    <a:pt x="0" y="853034"/>
                  </a:lnTo>
                  <a:lnTo>
                    <a:pt x="27736" y="822325"/>
                  </a:lnTo>
                  <a:lnTo>
                    <a:pt x="44399" y="805650"/>
                  </a:lnTo>
                  <a:lnTo>
                    <a:pt x="44399" y="769137"/>
                  </a:lnTo>
                  <a:lnTo>
                    <a:pt x="58687" y="740562"/>
                  </a:lnTo>
                  <a:lnTo>
                    <a:pt x="71387" y="753262"/>
                  </a:lnTo>
                  <a:lnTo>
                    <a:pt x="112662" y="753262"/>
                  </a:lnTo>
                  <a:lnTo>
                    <a:pt x="147587" y="735800"/>
                  </a:lnTo>
                  <a:lnTo>
                    <a:pt x="157112" y="696112"/>
                  </a:lnTo>
                  <a:lnTo>
                    <a:pt x="179337" y="659600"/>
                  </a:lnTo>
                  <a:lnTo>
                    <a:pt x="207912" y="659600"/>
                  </a:lnTo>
                  <a:lnTo>
                    <a:pt x="233312" y="697700"/>
                  </a:lnTo>
                  <a:lnTo>
                    <a:pt x="249187" y="681825"/>
                  </a:lnTo>
                  <a:lnTo>
                    <a:pt x="272211" y="658812"/>
                  </a:lnTo>
                  <a:lnTo>
                    <a:pt x="255537" y="642137"/>
                  </a:lnTo>
                  <a:lnTo>
                    <a:pt x="253949" y="621500"/>
                  </a:lnTo>
                  <a:lnTo>
                    <a:pt x="292049" y="596100"/>
                  </a:lnTo>
                  <a:lnTo>
                    <a:pt x="328562" y="604037"/>
                  </a:lnTo>
                  <a:lnTo>
                    <a:pt x="354761" y="582612"/>
                  </a:lnTo>
                  <a:lnTo>
                    <a:pt x="380949" y="556425"/>
                  </a:lnTo>
                  <a:lnTo>
                    <a:pt x="357936" y="532612"/>
                  </a:lnTo>
                  <a:lnTo>
                    <a:pt x="357936" y="517525"/>
                  </a:lnTo>
                  <a:lnTo>
                    <a:pt x="379362" y="496100"/>
                  </a:lnTo>
                  <a:lnTo>
                    <a:pt x="393649" y="448475"/>
                  </a:lnTo>
                  <a:lnTo>
                    <a:pt x="366662" y="405612"/>
                  </a:lnTo>
                  <a:lnTo>
                    <a:pt x="366662" y="351637"/>
                  </a:lnTo>
                  <a:lnTo>
                    <a:pt x="401587" y="321475"/>
                  </a:lnTo>
                  <a:lnTo>
                    <a:pt x="438099" y="321475"/>
                  </a:lnTo>
                  <a:lnTo>
                    <a:pt x="466674" y="292900"/>
                  </a:lnTo>
                  <a:lnTo>
                    <a:pt x="498424" y="245275"/>
                  </a:lnTo>
                  <a:lnTo>
                    <a:pt x="541287" y="207175"/>
                  </a:lnTo>
                  <a:lnTo>
                    <a:pt x="565099" y="148437"/>
                  </a:lnTo>
                  <a:lnTo>
                    <a:pt x="565099" y="105575"/>
                  </a:lnTo>
                  <a:lnTo>
                    <a:pt x="607962" y="83350"/>
                  </a:lnTo>
                  <a:lnTo>
                    <a:pt x="607962" y="50012"/>
                  </a:lnTo>
                  <a:lnTo>
                    <a:pt x="619074" y="19850"/>
                  </a:lnTo>
                  <a:lnTo>
                    <a:pt x="638924" y="0"/>
                  </a:lnTo>
                  <a:lnTo>
                    <a:pt x="668553" y="18923"/>
                  </a:lnTo>
                  <a:lnTo>
                    <a:pt x="668553" y="45314"/>
                  </a:lnTo>
                  <a:lnTo>
                    <a:pt x="685508" y="62268"/>
                  </a:lnTo>
                  <a:lnTo>
                    <a:pt x="704367" y="75463"/>
                  </a:lnTo>
                  <a:lnTo>
                    <a:pt x="732625" y="103734"/>
                  </a:lnTo>
                  <a:lnTo>
                    <a:pt x="782574" y="153682"/>
                  </a:lnTo>
                  <a:lnTo>
                    <a:pt x="813676" y="211150"/>
                  </a:lnTo>
                  <a:lnTo>
                    <a:pt x="839114" y="236588"/>
                  </a:lnTo>
                  <a:lnTo>
                    <a:pt x="839114" y="294081"/>
                  </a:lnTo>
                  <a:lnTo>
                    <a:pt x="817435" y="322351"/>
                  </a:lnTo>
                  <a:lnTo>
                    <a:pt x="828751" y="388302"/>
                  </a:lnTo>
                  <a:lnTo>
                    <a:pt x="815556" y="441084"/>
                  </a:lnTo>
                  <a:lnTo>
                    <a:pt x="842874" y="468401"/>
                  </a:lnTo>
                  <a:lnTo>
                    <a:pt x="842874" y="510807"/>
                  </a:lnTo>
                  <a:lnTo>
                    <a:pt x="817905" y="535787"/>
                  </a:lnTo>
                  <a:lnTo>
                    <a:pt x="826859" y="584314"/>
                  </a:lnTo>
                  <a:lnTo>
                    <a:pt x="862673" y="603148"/>
                  </a:lnTo>
                  <a:lnTo>
                    <a:pt x="887171" y="633311"/>
                  </a:lnTo>
                  <a:lnTo>
                    <a:pt x="889051" y="667245"/>
                  </a:lnTo>
                  <a:lnTo>
                    <a:pt x="913561" y="667245"/>
                  </a:lnTo>
                  <a:lnTo>
                    <a:pt x="938047" y="691718"/>
                  </a:lnTo>
                  <a:lnTo>
                    <a:pt x="924865" y="716229"/>
                  </a:lnTo>
                  <a:lnTo>
                    <a:pt x="924865" y="765226"/>
                  </a:lnTo>
                  <a:lnTo>
                    <a:pt x="948423" y="788784"/>
                  </a:lnTo>
                  <a:lnTo>
                    <a:pt x="936167" y="829310"/>
                  </a:lnTo>
                  <a:lnTo>
                    <a:pt x="945591" y="857567"/>
                  </a:lnTo>
                  <a:lnTo>
                    <a:pt x="945591" y="893382"/>
                  </a:lnTo>
                  <a:lnTo>
                    <a:pt x="896594" y="917892"/>
                  </a:lnTo>
                  <a:lnTo>
                    <a:pt x="868324" y="906577"/>
                  </a:lnTo>
                  <a:lnTo>
                    <a:pt x="842874" y="932028"/>
                  </a:lnTo>
                  <a:lnTo>
                    <a:pt x="811784" y="923544"/>
                  </a:lnTo>
                  <a:lnTo>
                    <a:pt x="775030" y="960285"/>
                  </a:lnTo>
                  <a:lnTo>
                    <a:pt x="783514" y="1006475"/>
                  </a:lnTo>
                  <a:lnTo>
                    <a:pt x="766559" y="1023417"/>
                  </a:lnTo>
                  <a:lnTo>
                    <a:pt x="777862" y="1061110"/>
                  </a:lnTo>
                  <a:lnTo>
                    <a:pt x="751129" y="1081875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66" name="Ханты-Мансийский автономный округ"/>
            <p:cNvSpPr/>
            <p:nvPr/>
          </p:nvSpPr>
          <p:spPr>
            <a:xfrm>
              <a:off x="1754511" y="3800475"/>
              <a:ext cx="2195005" cy="1565225"/>
            </a:xfrm>
            <a:custGeom>
              <a:avLst/>
              <a:gdLst/>
              <a:ahLst/>
              <a:cxnLst/>
              <a:rect l="0" t="0" r="0" b="0"/>
              <a:pathLst>
                <a:path w="2214055" h="1565225">
                  <a:moveTo>
                    <a:pt x="489204" y="0"/>
                  </a:moveTo>
                  <a:lnTo>
                    <a:pt x="489204" y="0"/>
                  </a:lnTo>
                  <a:lnTo>
                    <a:pt x="489204" y="0"/>
                  </a:lnTo>
                  <a:lnTo>
                    <a:pt x="484962" y="69850"/>
                  </a:lnTo>
                  <a:lnTo>
                    <a:pt x="493433" y="127000"/>
                  </a:lnTo>
                  <a:lnTo>
                    <a:pt x="477545" y="178867"/>
                  </a:lnTo>
                  <a:lnTo>
                    <a:pt x="438391" y="218021"/>
                  </a:lnTo>
                  <a:lnTo>
                    <a:pt x="458495" y="238125"/>
                  </a:lnTo>
                  <a:lnTo>
                    <a:pt x="494487" y="274117"/>
                  </a:lnTo>
                  <a:lnTo>
                    <a:pt x="535762" y="315392"/>
                  </a:lnTo>
                  <a:lnTo>
                    <a:pt x="592912" y="302692"/>
                  </a:lnTo>
                  <a:lnTo>
                    <a:pt x="637362" y="321742"/>
                  </a:lnTo>
                  <a:lnTo>
                    <a:pt x="681812" y="302692"/>
                  </a:lnTo>
                  <a:lnTo>
                    <a:pt x="730504" y="328092"/>
                  </a:lnTo>
                  <a:lnTo>
                    <a:pt x="778129" y="369367"/>
                  </a:lnTo>
                  <a:lnTo>
                    <a:pt x="741083" y="406400"/>
                  </a:lnTo>
                  <a:lnTo>
                    <a:pt x="772833" y="442392"/>
                  </a:lnTo>
                  <a:lnTo>
                    <a:pt x="829970" y="452958"/>
                  </a:lnTo>
                  <a:lnTo>
                    <a:pt x="859612" y="423329"/>
                  </a:lnTo>
                  <a:lnTo>
                    <a:pt x="891362" y="455079"/>
                  </a:lnTo>
                  <a:lnTo>
                    <a:pt x="914654" y="431800"/>
                  </a:lnTo>
                  <a:lnTo>
                    <a:pt x="971804" y="431800"/>
                  </a:lnTo>
                  <a:lnTo>
                    <a:pt x="1022604" y="482600"/>
                  </a:lnTo>
                  <a:lnTo>
                    <a:pt x="1034237" y="539750"/>
                  </a:lnTo>
                  <a:lnTo>
                    <a:pt x="1034237" y="576796"/>
                  </a:lnTo>
                  <a:lnTo>
                    <a:pt x="1081862" y="624421"/>
                  </a:lnTo>
                  <a:lnTo>
                    <a:pt x="1071283" y="666750"/>
                  </a:lnTo>
                  <a:lnTo>
                    <a:pt x="1086104" y="709092"/>
                  </a:lnTo>
                  <a:lnTo>
                    <a:pt x="1160183" y="700621"/>
                  </a:lnTo>
                  <a:lnTo>
                    <a:pt x="1196162" y="700621"/>
                  </a:lnTo>
                  <a:lnTo>
                    <a:pt x="1227912" y="751421"/>
                  </a:lnTo>
                  <a:lnTo>
                    <a:pt x="1263904" y="751421"/>
                  </a:lnTo>
                  <a:lnTo>
                    <a:pt x="1306233" y="795871"/>
                  </a:lnTo>
                  <a:lnTo>
                    <a:pt x="1342212" y="787400"/>
                  </a:lnTo>
                  <a:lnTo>
                    <a:pt x="1394079" y="801154"/>
                  </a:lnTo>
                  <a:lnTo>
                    <a:pt x="1427937" y="835025"/>
                  </a:lnTo>
                  <a:lnTo>
                    <a:pt x="1448054" y="814921"/>
                  </a:lnTo>
                  <a:lnTo>
                    <a:pt x="1505204" y="838200"/>
                  </a:lnTo>
                  <a:lnTo>
                    <a:pt x="1490370" y="878421"/>
                  </a:lnTo>
                  <a:lnTo>
                    <a:pt x="1534820" y="901700"/>
                  </a:lnTo>
                  <a:lnTo>
                    <a:pt x="1568704" y="935571"/>
                  </a:lnTo>
                  <a:lnTo>
                    <a:pt x="1647012" y="935571"/>
                  </a:lnTo>
                  <a:lnTo>
                    <a:pt x="1721104" y="935571"/>
                  </a:lnTo>
                  <a:lnTo>
                    <a:pt x="1738020" y="905929"/>
                  </a:lnTo>
                  <a:lnTo>
                    <a:pt x="1776120" y="884771"/>
                  </a:lnTo>
                  <a:lnTo>
                    <a:pt x="1820570" y="855129"/>
                  </a:lnTo>
                  <a:lnTo>
                    <a:pt x="1837512" y="899579"/>
                  </a:lnTo>
                  <a:lnTo>
                    <a:pt x="1880908" y="955675"/>
                  </a:lnTo>
                  <a:lnTo>
                    <a:pt x="1901012" y="935571"/>
                  </a:lnTo>
                  <a:lnTo>
                    <a:pt x="1962404" y="954621"/>
                  </a:lnTo>
                  <a:lnTo>
                    <a:pt x="1994154" y="1007529"/>
                  </a:lnTo>
                  <a:lnTo>
                    <a:pt x="2025904" y="996950"/>
                  </a:lnTo>
                  <a:lnTo>
                    <a:pt x="2055520" y="996950"/>
                  </a:lnTo>
                  <a:lnTo>
                    <a:pt x="2099970" y="1051992"/>
                  </a:lnTo>
                  <a:lnTo>
                    <a:pt x="2100656" y="1116978"/>
                  </a:lnTo>
                  <a:lnTo>
                    <a:pt x="2154098" y="1152170"/>
                  </a:lnTo>
                  <a:lnTo>
                    <a:pt x="2214054" y="1178242"/>
                  </a:lnTo>
                  <a:lnTo>
                    <a:pt x="2182774" y="1230376"/>
                  </a:lnTo>
                  <a:lnTo>
                    <a:pt x="2107171" y="1262964"/>
                  </a:lnTo>
                  <a:lnTo>
                    <a:pt x="2058936" y="1311186"/>
                  </a:lnTo>
                  <a:lnTo>
                    <a:pt x="1980730" y="1253833"/>
                  </a:lnTo>
                  <a:lnTo>
                    <a:pt x="1897304" y="1289025"/>
                  </a:lnTo>
                  <a:lnTo>
                    <a:pt x="1881670" y="1341158"/>
                  </a:lnTo>
                  <a:lnTo>
                    <a:pt x="1825612" y="1312481"/>
                  </a:lnTo>
                  <a:lnTo>
                    <a:pt x="1785201" y="1322896"/>
                  </a:lnTo>
                  <a:lnTo>
                    <a:pt x="1736319" y="1274026"/>
                  </a:lnTo>
                  <a:lnTo>
                    <a:pt x="1683525" y="1294219"/>
                  </a:lnTo>
                  <a:lnTo>
                    <a:pt x="1615745" y="1286408"/>
                  </a:lnTo>
                  <a:lnTo>
                    <a:pt x="1597495" y="1259027"/>
                  </a:lnTo>
                  <a:lnTo>
                    <a:pt x="1524495" y="1259027"/>
                  </a:lnTo>
                  <a:lnTo>
                    <a:pt x="1473657" y="1236878"/>
                  </a:lnTo>
                  <a:lnTo>
                    <a:pt x="1405877" y="1247292"/>
                  </a:lnTo>
                  <a:lnTo>
                    <a:pt x="1381112" y="1296822"/>
                  </a:lnTo>
                  <a:lnTo>
                    <a:pt x="1356347" y="1358087"/>
                  </a:lnTo>
                  <a:lnTo>
                    <a:pt x="1360259" y="1424559"/>
                  </a:lnTo>
                  <a:lnTo>
                    <a:pt x="1289875" y="1444104"/>
                  </a:lnTo>
                  <a:lnTo>
                    <a:pt x="1232522" y="1485824"/>
                  </a:lnTo>
                  <a:lnTo>
                    <a:pt x="1226007" y="1530147"/>
                  </a:lnTo>
                  <a:lnTo>
                    <a:pt x="1166012" y="1565224"/>
                  </a:lnTo>
                  <a:lnTo>
                    <a:pt x="1131087" y="1565224"/>
                  </a:lnTo>
                  <a:lnTo>
                    <a:pt x="1104100" y="1541412"/>
                  </a:lnTo>
                  <a:lnTo>
                    <a:pt x="1066000" y="1541412"/>
                  </a:lnTo>
                  <a:lnTo>
                    <a:pt x="1045362" y="1520774"/>
                  </a:lnTo>
                  <a:lnTo>
                    <a:pt x="1009637" y="1508862"/>
                  </a:lnTo>
                  <a:lnTo>
                    <a:pt x="988200" y="1487424"/>
                  </a:lnTo>
                  <a:lnTo>
                    <a:pt x="988200" y="1450911"/>
                  </a:lnTo>
                  <a:lnTo>
                    <a:pt x="945337" y="1444561"/>
                  </a:lnTo>
                  <a:lnTo>
                    <a:pt x="945337" y="1406461"/>
                  </a:lnTo>
                  <a:lnTo>
                    <a:pt x="916762" y="1360424"/>
                  </a:lnTo>
                  <a:lnTo>
                    <a:pt x="892950" y="1317561"/>
                  </a:lnTo>
                  <a:lnTo>
                    <a:pt x="859612" y="1284275"/>
                  </a:lnTo>
                  <a:lnTo>
                    <a:pt x="818337" y="1273162"/>
                  </a:lnTo>
                  <a:lnTo>
                    <a:pt x="786587" y="1273162"/>
                  </a:lnTo>
                  <a:lnTo>
                    <a:pt x="758012" y="1244587"/>
                  </a:lnTo>
                  <a:lnTo>
                    <a:pt x="704037" y="1208075"/>
                  </a:lnTo>
                  <a:lnTo>
                    <a:pt x="680225" y="1208075"/>
                  </a:lnTo>
                  <a:lnTo>
                    <a:pt x="682612" y="1242212"/>
                  </a:lnTo>
                  <a:lnTo>
                    <a:pt x="665937" y="1258887"/>
                  </a:lnTo>
                  <a:lnTo>
                    <a:pt x="596875" y="1283500"/>
                  </a:lnTo>
                  <a:lnTo>
                    <a:pt x="578612" y="1301763"/>
                  </a:lnTo>
                  <a:lnTo>
                    <a:pt x="515112" y="1301763"/>
                  </a:lnTo>
                  <a:lnTo>
                    <a:pt x="491312" y="1325550"/>
                  </a:lnTo>
                  <a:lnTo>
                    <a:pt x="432575" y="1309675"/>
                  </a:lnTo>
                  <a:lnTo>
                    <a:pt x="416700" y="1325550"/>
                  </a:lnTo>
                  <a:lnTo>
                    <a:pt x="416700" y="1354125"/>
                  </a:lnTo>
                  <a:lnTo>
                    <a:pt x="383362" y="1363650"/>
                  </a:lnTo>
                  <a:lnTo>
                    <a:pt x="338912" y="1363650"/>
                  </a:lnTo>
                  <a:lnTo>
                    <a:pt x="309486" y="1340434"/>
                  </a:lnTo>
                  <a:lnTo>
                    <a:pt x="285928" y="1316876"/>
                  </a:lnTo>
                  <a:lnTo>
                    <a:pt x="285928" y="1267892"/>
                  </a:lnTo>
                  <a:lnTo>
                    <a:pt x="299123" y="1243381"/>
                  </a:lnTo>
                  <a:lnTo>
                    <a:pt x="274624" y="1218895"/>
                  </a:lnTo>
                  <a:lnTo>
                    <a:pt x="250126" y="1218895"/>
                  </a:lnTo>
                  <a:lnTo>
                    <a:pt x="248247" y="1184961"/>
                  </a:lnTo>
                  <a:lnTo>
                    <a:pt x="223748" y="1154798"/>
                  </a:lnTo>
                  <a:lnTo>
                    <a:pt x="187947" y="1135964"/>
                  </a:lnTo>
                  <a:lnTo>
                    <a:pt x="178981" y="1087437"/>
                  </a:lnTo>
                  <a:lnTo>
                    <a:pt x="203949" y="1062457"/>
                  </a:lnTo>
                  <a:lnTo>
                    <a:pt x="203949" y="1062457"/>
                  </a:lnTo>
                  <a:lnTo>
                    <a:pt x="210452" y="1026554"/>
                  </a:lnTo>
                  <a:lnTo>
                    <a:pt x="203949" y="1020051"/>
                  </a:lnTo>
                  <a:lnTo>
                    <a:pt x="197447" y="1013549"/>
                  </a:lnTo>
                  <a:lnTo>
                    <a:pt x="176631" y="992734"/>
                  </a:lnTo>
                  <a:lnTo>
                    <a:pt x="176631" y="992734"/>
                  </a:lnTo>
                  <a:lnTo>
                    <a:pt x="187553" y="949071"/>
                  </a:lnTo>
                  <a:lnTo>
                    <a:pt x="178524" y="874014"/>
                  </a:lnTo>
                  <a:lnTo>
                    <a:pt x="178524" y="874014"/>
                  </a:lnTo>
                  <a:lnTo>
                    <a:pt x="192684" y="853262"/>
                  </a:lnTo>
                  <a:lnTo>
                    <a:pt x="200203" y="845744"/>
                  </a:lnTo>
                  <a:lnTo>
                    <a:pt x="207721" y="838226"/>
                  </a:lnTo>
                  <a:lnTo>
                    <a:pt x="200203" y="788251"/>
                  </a:lnTo>
                  <a:lnTo>
                    <a:pt x="200203" y="788251"/>
                  </a:lnTo>
                  <a:lnTo>
                    <a:pt x="174765" y="762813"/>
                  </a:lnTo>
                  <a:lnTo>
                    <a:pt x="143662" y="705345"/>
                  </a:lnTo>
                  <a:lnTo>
                    <a:pt x="93713" y="655396"/>
                  </a:lnTo>
                  <a:lnTo>
                    <a:pt x="65443" y="627126"/>
                  </a:lnTo>
                  <a:lnTo>
                    <a:pt x="29629" y="596976"/>
                  </a:lnTo>
                  <a:lnTo>
                    <a:pt x="29629" y="570586"/>
                  </a:lnTo>
                  <a:lnTo>
                    <a:pt x="0" y="551663"/>
                  </a:lnTo>
                  <a:lnTo>
                    <a:pt x="7150" y="514350"/>
                  </a:lnTo>
                  <a:lnTo>
                    <a:pt x="59538" y="461962"/>
                  </a:lnTo>
                  <a:lnTo>
                    <a:pt x="59538" y="433387"/>
                  </a:lnTo>
                  <a:lnTo>
                    <a:pt x="77000" y="400050"/>
                  </a:lnTo>
                  <a:lnTo>
                    <a:pt x="69063" y="363537"/>
                  </a:lnTo>
                  <a:lnTo>
                    <a:pt x="97638" y="309562"/>
                  </a:lnTo>
                  <a:lnTo>
                    <a:pt x="140500" y="282575"/>
                  </a:lnTo>
                  <a:lnTo>
                    <a:pt x="145263" y="244475"/>
                  </a:lnTo>
                  <a:lnTo>
                    <a:pt x="196063" y="212725"/>
                  </a:lnTo>
                  <a:lnTo>
                    <a:pt x="188125" y="166687"/>
                  </a:lnTo>
                  <a:lnTo>
                    <a:pt x="207175" y="130175"/>
                  </a:lnTo>
                  <a:lnTo>
                    <a:pt x="250838" y="86512"/>
                  </a:lnTo>
                  <a:lnTo>
                    <a:pt x="283387" y="53962"/>
                  </a:lnTo>
                  <a:lnTo>
                    <a:pt x="310375" y="63487"/>
                  </a:lnTo>
                  <a:lnTo>
                    <a:pt x="310375" y="96825"/>
                  </a:lnTo>
                  <a:lnTo>
                    <a:pt x="346887" y="92062"/>
                  </a:lnTo>
                  <a:lnTo>
                    <a:pt x="386575" y="52375"/>
                  </a:lnTo>
                  <a:lnTo>
                    <a:pt x="426262" y="31737"/>
                  </a:lnTo>
                  <a:lnTo>
                    <a:pt x="448487" y="6337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67" name="Омская область"/>
            <p:cNvSpPr/>
            <p:nvPr/>
          </p:nvSpPr>
          <p:spPr>
            <a:xfrm>
              <a:off x="2322023" y="5310175"/>
              <a:ext cx="625476" cy="964680"/>
            </a:xfrm>
            <a:custGeom>
              <a:avLst/>
              <a:gdLst/>
              <a:ahLst/>
              <a:cxnLst/>
              <a:rect l="0" t="0" r="0" b="0"/>
              <a:pathLst>
                <a:path w="635001" h="964680">
                  <a:moveTo>
                    <a:pt x="460375" y="885304"/>
                  </a:moveTo>
                  <a:lnTo>
                    <a:pt x="460375" y="885304"/>
                  </a:lnTo>
                  <a:lnTo>
                    <a:pt x="460375" y="885304"/>
                  </a:lnTo>
                  <a:lnTo>
                    <a:pt x="425450" y="920229"/>
                  </a:lnTo>
                  <a:lnTo>
                    <a:pt x="366179" y="937171"/>
                  </a:lnTo>
                  <a:lnTo>
                    <a:pt x="315379" y="964679"/>
                  </a:lnTo>
                  <a:lnTo>
                    <a:pt x="292100" y="930821"/>
                  </a:lnTo>
                  <a:lnTo>
                    <a:pt x="247650" y="951979"/>
                  </a:lnTo>
                  <a:lnTo>
                    <a:pt x="211671" y="951979"/>
                  </a:lnTo>
                  <a:lnTo>
                    <a:pt x="224371" y="894829"/>
                  </a:lnTo>
                  <a:lnTo>
                    <a:pt x="275171" y="871538"/>
                  </a:lnTo>
                  <a:lnTo>
                    <a:pt x="275171" y="841921"/>
                  </a:lnTo>
                  <a:lnTo>
                    <a:pt x="232829" y="841921"/>
                  </a:lnTo>
                  <a:lnTo>
                    <a:pt x="194729" y="818629"/>
                  </a:lnTo>
                  <a:lnTo>
                    <a:pt x="171450" y="841921"/>
                  </a:lnTo>
                  <a:lnTo>
                    <a:pt x="129121" y="829221"/>
                  </a:lnTo>
                  <a:lnTo>
                    <a:pt x="142875" y="779463"/>
                  </a:lnTo>
                  <a:lnTo>
                    <a:pt x="112179" y="748779"/>
                  </a:lnTo>
                  <a:lnTo>
                    <a:pt x="69850" y="774179"/>
                  </a:lnTo>
                  <a:lnTo>
                    <a:pt x="23279" y="761479"/>
                  </a:lnTo>
                  <a:lnTo>
                    <a:pt x="11633" y="724446"/>
                  </a:lnTo>
                  <a:lnTo>
                    <a:pt x="38100" y="697979"/>
                  </a:lnTo>
                  <a:lnTo>
                    <a:pt x="38100" y="657771"/>
                  </a:lnTo>
                  <a:lnTo>
                    <a:pt x="48679" y="628129"/>
                  </a:lnTo>
                  <a:lnTo>
                    <a:pt x="31750" y="575221"/>
                  </a:lnTo>
                  <a:lnTo>
                    <a:pt x="0" y="560387"/>
                  </a:lnTo>
                  <a:lnTo>
                    <a:pt x="0" y="534987"/>
                  </a:lnTo>
                  <a:lnTo>
                    <a:pt x="11912" y="510387"/>
                  </a:lnTo>
                  <a:lnTo>
                    <a:pt x="33338" y="488950"/>
                  </a:lnTo>
                  <a:lnTo>
                    <a:pt x="33338" y="460375"/>
                  </a:lnTo>
                  <a:lnTo>
                    <a:pt x="50800" y="457200"/>
                  </a:lnTo>
                  <a:lnTo>
                    <a:pt x="73025" y="434975"/>
                  </a:lnTo>
                  <a:lnTo>
                    <a:pt x="81762" y="412750"/>
                  </a:lnTo>
                  <a:lnTo>
                    <a:pt x="81762" y="375450"/>
                  </a:lnTo>
                  <a:lnTo>
                    <a:pt x="134938" y="322262"/>
                  </a:lnTo>
                  <a:lnTo>
                    <a:pt x="175425" y="315125"/>
                  </a:lnTo>
                  <a:lnTo>
                    <a:pt x="190500" y="300037"/>
                  </a:lnTo>
                  <a:lnTo>
                    <a:pt x="190500" y="271462"/>
                  </a:lnTo>
                  <a:lnTo>
                    <a:pt x="158750" y="254000"/>
                  </a:lnTo>
                  <a:lnTo>
                    <a:pt x="148437" y="229400"/>
                  </a:lnTo>
                  <a:lnTo>
                    <a:pt x="128588" y="209550"/>
                  </a:lnTo>
                  <a:lnTo>
                    <a:pt x="100013" y="195262"/>
                  </a:lnTo>
                  <a:lnTo>
                    <a:pt x="100013" y="171450"/>
                  </a:lnTo>
                  <a:lnTo>
                    <a:pt x="133350" y="155575"/>
                  </a:lnTo>
                  <a:lnTo>
                    <a:pt x="119063" y="112712"/>
                  </a:lnTo>
                  <a:lnTo>
                    <a:pt x="122238" y="79375"/>
                  </a:lnTo>
                  <a:lnTo>
                    <a:pt x="151981" y="46736"/>
                  </a:lnTo>
                  <a:lnTo>
                    <a:pt x="166688" y="22225"/>
                  </a:lnTo>
                  <a:lnTo>
                    <a:pt x="198438" y="0"/>
                  </a:lnTo>
                  <a:lnTo>
                    <a:pt x="231775" y="33337"/>
                  </a:lnTo>
                  <a:lnTo>
                    <a:pt x="211138" y="53975"/>
                  </a:lnTo>
                  <a:lnTo>
                    <a:pt x="211138" y="79375"/>
                  </a:lnTo>
                  <a:lnTo>
                    <a:pt x="239713" y="88900"/>
                  </a:lnTo>
                  <a:lnTo>
                    <a:pt x="276225" y="100012"/>
                  </a:lnTo>
                  <a:lnTo>
                    <a:pt x="300038" y="111125"/>
                  </a:lnTo>
                  <a:lnTo>
                    <a:pt x="327025" y="128587"/>
                  </a:lnTo>
                  <a:lnTo>
                    <a:pt x="369888" y="128587"/>
                  </a:lnTo>
                  <a:lnTo>
                    <a:pt x="384175" y="107950"/>
                  </a:lnTo>
                  <a:lnTo>
                    <a:pt x="420688" y="127000"/>
                  </a:lnTo>
                  <a:lnTo>
                    <a:pt x="452438" y="136525"/>
                  </a:lnTo>
                  <a:lnTo>
                    <a:pt x="503238" y="136525"/>
                  </a:lnTo>
                  <a:lnTo>
                    <a:pt x="545312" y="116687"/>
                  </a:lnTo>
                  <a:lnTo>
                    <a:pt x="579438" y="82550"/>
                  </a:lnTo>
                  <a:lnTo>
                    <a:pt x="598488" y="55562"/>
                  </a:lnTo>
                  <a:lnTo>
                    <a:pt x="604838" y="76200"/>
                  </a:lnTo>
                  <a:lnTo>
                    <a:pt x="593725" y="103187"/>
                  </a:lnTo>
                  <a:lnTo>
                    <a:pt x="581025" y="131762"/>
                  </a:lnTo>
                  <a:lnTo>
                    <a:pt x="581025" y="174625"/>
                  </a:lnTo>
                  <a:lnTo>
                    <a:pt x="605637" y="199237"/>
                  </a:lnTo>
                  <a:lnTo>
                    <a:pt x="598488" y="252412"/>
                  </a:lnTo>
                  <a:lnTo>
                    <a:pt x="622300" y="300037"/>
                  </a:lnTo>
                  <a:lnTo>
                    <a:pt x="635000" y="336550"/>
                  </a:lnTo>
                  <a:lnTo>
                    <a:pt x="635000" y="390525"/>
                  </a:lnTo>
                  <a:lnTo>
                    <a:pt x="635000" y="438150"/>
                  </a:lnTo>
                  <a:lnTo>
                    <a:pt x="600875" y="472287"/>
                  </a:lnTo>
                  <a:lnTo>
                    <a:pt x="608013" y="495300"/>
                  </a:lnTo>
                  <a:lnTo>
                    <a:pt x="608013" y="527050"/>
                  </a:lnTo>
                  <a:lnTo>
                    <a:pt x="592138" y="542925"/>
                  </a:lnTo>
                  <a:lnTo>
                    <a:pt x="561975" y="531812"/>
                  </a:lnTo>
                  <a:lnTo>
                    <a:pt x="534988" y="542925"/>
                  </a:lnTo>
                  <a:lnTo>
                    <a:pt x="495300" y="588962"/>
                  </a:lnTo>
                  <a:lnTo>
                    <a:pt x="471488" y="647700"/>
                  </a:lnTo>
                  <a:lnTo>
                    <a:pt x="481013" y="722312"/>
                  </a:lnTo>
                  <a:lnTo>
                    <a:pt x="481013" y="765175"/>
                  </a:lnTo>
                  <a:lnTo>
                    <a:pt x="502450" y="786612"/>
                  </a:lnTo>
                  <a:lnTo>
                    <a:pt x="502450" y="811213"/>
                  </a:lnTo>
                  <a:lnTo>
                    <a:pt x="479031" y="834631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68" name="Новосибирская область"/>
            <p:cNvSpPr/>
            <p:nvPr/>
          </p:nvSpPr>
          <p:spPr>
            <a:xfrm>
              <a:off x="2772873" y="5646725"/>
              <a:ext cx="1023939" cy="779464"/>
            </a:xfrm>
            <a:custGeom>
              <a:avLst/>
              <a:gdLst/>
              <a:ahLst/>
              <a:cxnLst/>
              <a:rect l="0" t="0" r="0" b="0"/>
              <a:pathLst>
                <a:path w="1033464" h="779464">
                  <a:moveTo>
                    <a:pt x="212725" y="731838"/>
                  </a:moveTo>
                  <a:lnTo>
                    <a:pt x="212725" y="731838"/>
                  </a:lnTo>
                  <a:lnTo>
                    <a:pt x="212725" y="731838"/>
                  </a:lnTo>
                  <a:lnTo>
                    <a:pt x="189446" y="708571"/>
                  </a:lnTo>
                  <a:lnTo>
                    <a:pt x="165100" y="656704"/>
                  </a:lnTo>
                  <a:lnTo>
                    <a:pt x="138646" y="630238"/>
                  </a:lnTo>
                  <a:lnTo>
                    <a:pt x="102654" y="615429"/>
                  </a:lnTo>
                  <a:lnTo>
                    <a:pt x="102654" y="577329"/>
                  </a:lnTo>
                  <a:lnTo>
                    <a:pt x="132296" y="577329"/>
                  </a:lnTo>
                  <a:lnTo>
                    <a:pt x="157696" y="543471"/>
                  </a:lnTo>
                  <a:lnTo>
                    <a:pt x="147104" y="513829"/>
                  </a:lnTo>
                  <a:lnTo>
                    <a:pt x="109004" y="513829"/>
                  </a:lnTo>
                  <a:lnTo>
                    <a:pt x="77254" y="545579"/>
                  </a:lnTo>
                  <a:lnTo>
                    <a:pt x="32804" y="547688"/>
                  </a:lnTo>
                  <a:lnTo>
                    <a:pt x="0" y="548754"/>
                  </a:lnTo>
                  <a:lnTo>
                    <a:pt x="18656" y="498081"/>
                  </a:lnTo>
                  <a:lnTo>
                    <a:pt x="42075" y="474663"/>
                  </a:lnTo>
                  <a:lnTo>
                    <a:pt x="42075" y="450062"/>
                  </a:lnTo>
                  <a:lnTo>
                    <a:pt x="20638" y="428625"/>
                  </a:lnTo>
                  <a:lnTo>
                    <a:pt x="20638" y="385762"/>
                  </a:lnTo>
                  <a:lnTo>
                    <a:pt x="11113" y="311150"/>
                  </a:lnTo>
                  <a:lnTo>
                    <a:pt x="34925" y="252412"/>
                  </a:lnTo>
                  <a:lnTo>
                    <a:pt x="74613" y="206375"/>
                  </a:lnTo>
                  <a:lnTo>
                    <a:pt x="101600" y="195262"/>
                  </a:lnTo>
                  <a:lnTo>
                    <a:pt x="131763" y="206375"/>
                  </a:lnTo>
                  <a:lnTo>
                    <a:pt x="147638" y="190500"/>
                  </a:lnTo>
                  <a:lnTo>
                    <a:pt x="147638" y="158750"/>
                  </a:lnTo>
                  <a:lnTo>
                    <a:pt x="140500" y="135737"/>
                  </a:lnTo>
                  <a:lnTo>
                    <a:pt x="174625" y="101600"/>
                  </a:lnTo>
                  <a:lnTo>
                    <a:pt x="174625" y="0"/>
                  </a:lnTo>
                  <a:lnTo>
                    <a:pt x="220663" y="11112"/>
                  </a:lnTo>
                  <a:lnTo>
                    <a:pt x="246063" y="36512"/>
                  </a:lnTo>
                  <a:lnTo>
                    <a:pt x="298450" y="36512"/>
                  </a:lnTo>
                  <a:lnTo>
                    <a:pt x="355600" y="44450"/>
                  </a:lnTo>
                  <a:lnTo>
                    <a:pt x="403225" y="69850"/>
                  </a:lnTo>
                  <a:lnTo>
                    <a:pt x="460375" y="93662"/>
                  </a:lnTo>
                  <a:lnTo>
                    <a:pt x="496100" y="129387"/>
                  </a:lnTo>
                  <a:lnTo>
                    <a:pt x="524675" y="157962"/>
                  </a:lnTo>
                  <a:lnTo>
                    <a:pt x="566738" y="215900"/>
                  </a:lnTo>
                  <a:lnTo>
                    <a:pt x="658813" y="215900"/>
                  </a:lnTo>
                  <a:lnTo>
                    <a:pt x="695325" y="266700"/>
                  </a:lnTo>
                  <a:lnTo>
                    <a:pt x="738188" y="266700"/>
                  </a:lnTo>
                  <a:lnTo>
                    <a:pt x="788988" y="254000"/>
                  </a:lnTo>
                  <a:lnTo>
                    <a:pt x="819150" y="223837"/>
                  </a:lnTo>
                  <a:lnTo>
                    <a:pt x="846138" y="236537"/>
                  </a:lnTo>
                  <a:lnTo>
                    <a:pt x="854075" y="290512"/>
                  </a:lnTo>
                  <a:lnTo>
                    <a:pt x="854075" y="330200"/>
                  </a:lnTo>
                  <a:lnTo>
                    <a:pt x="870750" y="346875"/>
                  </a:lnTo>
                  <a:lnTo>
                    <a:pt x="850900" y="366712"/>
                  </a:lnTo>
                  <a:lnTo>
                    <a:pt x="873925" y="389737"/>
                  </a:lnTo>
                  <a:lnTo>
                    <a:pt x="900912" y="362750"/>
                  </a:lnTo>
                  <a:lnTo>
                    <a:pt x="928688" y="331787"/>
                  </a:lnTo>
                  <a:lnTo>
                    <a:pt x="982663" y="334962"/>
                  </a:lnTo>
                  <a:lnTo>
                    <a:pt x="989013" y="404812"/>
                  </a:lnTo>
                  <a:lnTo>
                    <a:pt x="1003300" y="434975"/>
                  </a:lnTo>
                  <a:lnTo>
                    <a:pt x="1014413" y="498475"/>
                  </a:lnTo>
                  <a:lnTo>
                    <a:pt x="1006475" y="588963"/>
                  </a:lnTo>
                  <a:lnTo>
                    <a:pt x="1033463" y="628650"/>
                  </a:lnTo>
                  <a:lnTo>
                    <a:pt x="963613" y="668338"/>
                  </a:lnTo>
                  <a:lnTo>
                    <a:pt x="922338" y="668338"/>
                  </a:lnTo>
                  <a:lnTo>
                    <a:pt x="893763" y="690563"/>
                  </a:lnTo>
                  <a:lnTo>
                    <a:pt x="865188" y="674688"/>
                  </a:lnTo>
                  <a:lnTo>
                    <a:pt x="836613" y="703263"/>
                  </a:lnTo>
                  <a:lnTo>
                    <a:pt x="811213" y="677863"/>
                  </a:lnTo>
                  <a:lnTo>
                    <a:pt x="770737" y="718350"/>
                  </a:lnTo>
                  <a:lnTo>
                    <a:pt x="752475" y="766763"/>
                  </a:lnTo>
                  <a:lnTo>
                    <a:pt x="723900" y="779463"/>
                  </a:lnTo>
                  <a:lnTo>
                    <a:pt x="695325" y="738188"/>
                  </a:lnTo>
                  <a:lnTo>
                    <a:pt x="671513" y="738188"/>
                  </a:lnTo>
                  <a:lnTo>
                    <a:pt x="652463" y="709613"/>
                  </a:lnTo>
                  <a:lnTo>
                    <a:pt x="652463" y="679450"/>
                  </a:lnTo>
                  <a:lnTo>
                    <a:pt x="614363" y="641350"/>
                  </a:lnTo>
                  <a:lnTo>
                    <a:pt x="594525" y="621512"/>
                  </a:lnTo>
                  <a:lnTo>
                    <a:pt x="550863" y="623888"/>
                  </a:lnTo>
                  <a:lnTo>
                    <a:pt x="488950" y="644525"/>
                  </a:lnTo>
                  <a:lnTo>
                    <a:pt x="427038" y="690563"/>
                  </a:lnTo>
                  <a:lnTo>
                    <a:pt x="357188" y="690563"/>
                  </a:lnTo>
                  <a:lnTo>
                    <a:pt x="315913" y="708025"/>
                  </a:lnTo>
                  <a:lnTo>
                    <a:pt x="284163" y="719138"/>
                  </a:lnTo>
                  <a:lnTo>
                    <a:pt x="260350" y="695325"/>
                  </a:lnTo>
                  <a:lnTo>
                    <a:pt x="246063" y="715963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69" name="Алтайский край"/>
            <p:cNvSpPr/>
            <p:nvPr/>
          </p:nvSpPr>
          <p:spPr>
            <a:xfrm>
              <a:off x="2985598" y="6268237"/>
              <a:ext cx="1003301" cy="694527"/>
            </a:xfrm>
            <a:custGeom>
              <a:avLst/>
              <a:gdLst/>
              <a:ahLst/>
              <a:cxnLst/>
              <a:rect l="0" t="0" r="0" b="0"/>
              <a:pathLst>
                <a:path w="1012826" h="694527">
                  <a:moveTo>
                    <a:pt x="656171" y="694526"/>
                  </a:moveTo>
                  <a:lnTo>
                    <a:pt x="656171" y="694526"/>
                  </a:lnTo>
                  <a:lnTo>
                    <a:pt x="656171" y="694526"/>
                  </a:lnTo>
                  <a:lnTo>
                    <a:pt x="626529" y="667017"/>
                  </a:lnTo>
                  <a:lnTo>
                    <a:pt x="586842" y="649555"/>
                  </a:lnTo>
                  <a:lnTo>
                    <a:pt x="560921" y="623634"/>
                  </a:lnTo>
                  <a:lnTo>
                    <a:pt x="506946" y="623634"/>
                  </a:lnTo>
                  <a:lnTo>
                    <a:pt x="480479" y="650076"/>
                  </a:lnTo>
                  <a:lnTo>
                    <a:pt x="427571" y="658559"/>
                  </a:lnTo>
                  <a:lnTo>
                    <a:pt x="406400" y="637376"/>
                  </a:lnTo>
                  <a:lnTo>
                    <a:pt x="359842" y="645833"/>
                  </a:lnTo>
                  <a:lnTo>
                    <a:pt x="334429" y="620433"/>
                  </a:lnTo>
                  <a:lnTo>
                    <a:pt x="311150" y="597167"/>
                  </a:lnTo>
                  <a:lnTo>
                    <a:pt x="311150" y="565417"/>
                  </a:lnTo>
                  <a:lnTo>
                    <a:pt x="287871" y="537909"/>
                  </a:lnTo>
                  <a:lnTo>
                    <a:pt x="254000" y="548476"/>
                  </a:lnTo>
                  <a:lnTo>
                    <a:pt x="230721" y="597167"/>
                  </a:lnTo>
                  <a:lnTo>
                    <a:pt x="184150" y="605626"/>
                  </a:lnTo>
                  <a:lnTo>
                    <a:pt x="156629" y="550609"/>
                  </a:lnTo>
                  <a:lnTo>
                    <a:pt x="141821" y="501917"/>
                  </a:lnTo>
                  <a:lnTo>
                    <a:pt x="131229" y="446876"/>
                  </a:lnTo>
                  <a:lnTo>
                    <a:pt x="95250" y="383376"/>
                  </a:lnTo>
                  <a:lnTo>
                    <a:pt x="95250" y="332576"/>
                  </a:lnTo>
                  <a:lnTo>
                    <a:pt x="61379" y="300826"/>
                  </a:lnTo>
                  <a:lnTo>
                    <a:pt x="61379" y="230976"/>
                  </a:lnTo>
                  <a:lnTo>
                    <a:pt x="35979" y="146317"/>
                  </a:lnTo>
                  <a:lnTo>
                    <a:pt x="0" y="110326"/>
                  </a:lnTo>
                  <a:lnTo>
                    <a:pt x="25692" y="98095"/>
                  </a:lnTo>
                  <a:lnTo>
                    <a:pt x="47625" y="73813"/>
                  </a:lnTo>
                  <a:lnTo>
                    <a:pt x="71438" y="97626"/>
                  </a:lnTo>
                  <a:lnTo>
                    <a:pt x="144463" y="69051"/>
                  </a:lnTo>
                  <a:lnTo>
                    <a:pt x="214313" y="69051"/>
                  </a:lnTo>
                  <a:lnTo>
                    <a:pt x="276225" y="23013"/>
                  </a:lnTo>
                  <a:lnTo>
                    <a:pt x="338138" y="2376"/>
                  </a:lnTo>
                  <a:lnTo>
                    <a:pt x="381800" y="0"/>
                  </a:lnTo>
                  <a:lnTo>
                    <a:pt x="439738" y="57938"/>
                  </a:lnTo>
                  <a:lnTo>
                    <a:pt x="439738" y="88101"/>
                  </a:lnTo>
                  <a:lnTo>
                    <a:pt x="458788" y="116676"/>
                  </a:lnTo>
                  <a:lnTo>
                    <a:pt x="482600" y="116676"/>
                  </a:lnTo>
                  <a:lnTo>
                    <a:pt x="511175" y="157951"/>
                  </a:lnTo>
                  <a:lnTo>
                    <a:pt x="539750" y="145251"/>
                  </a:lnTo>
                  <a:lnTo>
                    <a:pt x="558012" y="96838"/>
                  </a:lnTo>
                  <a:lnTo>
                    <a:pt x="598488" y="56351"/>
                  </a:lnTo>
                  <a:lnTo>
                    <a:pt x="623888" y="81751"/>
                  </a:lnTo>
                  <a:lnTo>
                    <a:pt x="652463" y="53176"/>
                  </a:lnTo>
                  <a:lnTo>
                    <a:pt x="681038" y="69051"/>
                  </a:lnTo>
                  <a:lnTo>
                    <a:pt x="709613" y="46826"/>
                  </a:lnTo>
                  <a:lnTo>
                    <a:pt x="750888" y="46826"/>
                  </a:lnTo>
                  <a:lnTo>
                    <a:pt x="820738" y="7138"/>
                  </a:lnTo>
                  <a:lnTo>
                    <a:pt x="846138" y="56351"/>
                  </a:lnTo>
                  <a:lnTo>
                    <a:pt x="884238" y="56351"/>
                  </a:lnTo>
                  <a:lnTo>
                    <a:pt x="911225" y="108738"/>
                  </a:lnTo>
                  <a:lnTo>
                    <a:pt x="935038" y="132551"/>
                  </a:lnTo>
                  <a:lnTo>
                    <a:pt x="942975" y="172238"/>
                  </a:lnTo>
                  <a:lnTo>
                    <a:pt x="976313" y="192876"/>
                  </a:lnTo>
                  <a:lnTo>
                    <a:pt x="1008063" y="192876"/>
                  </a:lnTo>
                  <a:lnTo>
                    <a:pt x="1009650" y="221451"/>
                  </a:lnTo>
                  <a:lnTo>
                    <a:pt x="977900" y="235738"/>
                  </a:lnTo>
                  <a:lnTo>
                    <a:pt x="1000125" y="275426"/>
                  </a:lnTo>
                  <a:lnTo>
                    <a:pt x="1000125" y="308763"/>
                  </a:lnTo>
                  <a:lnTo>
                    <a:pt x="1012825" y="343688"/>
                  </a:lnTo>
                  <a:lnTo>
                    <a:pt x="979488" y="359563"/>
                  </a:lnTo>
                  <a:lnTo>
                    <a:pt x="960438" y="392901"/>
                  </a:lnTo>
                  <a:lnTo>
                    <a:pt x="983462" y="415925"/>
                  </a:lnTo>
                  <a:lnTo>
                    <a:pt x="966788" y="440526"/>
                  </a:lnTo>
                  <a:lnTo>
                    <a:pt x="944563" y="440526"/>
                  </a:lnTo>
                  <a:lnTo>
                    <a:pt x="923925" y="467513"/>
                  </a:lnTo>
                  <a:lnTo>
                    <a:pt x="884238" y="442113"/>
                  </a:lnTo>
                  <a:lnTo>
                    <a:pt x="858838" y="467513"/>
                  </a:lnTo>
                  <a:lnTo>
                    <a:pt x="858838" y="499263"/>
                  </a:lnTo>
                  <a:lnTo>
                    <a:pt x="835025" y="523076"/>
                  </a:lnTo>
                  <a:lnTo>
                    <a:pt x="808038" y="551651"/>
                  </a:lnTo>
                  <a:lnTo>
                    <a:pt x="771525" y="551651"/>
                  </a:lnTo>
                  <a:lnTo>
                    <a:pt x="715963" y="572288"/>
                  </a:lnTo>
                  <a:lnTo>
                    <a:pt x="671513" y="586576"/>
                  </a:lnTo>
                  <a:lnTo>
                    <a:pt x="650875" y="607213"/>
                  </a:lnTo>
                  <a:lnTo>
                    <a:pt x="679450" y="635788"/>
                  </a:lnTo>
                  <a:lnTo>
                    <a:pt x="697712" y="654050"/>
                  </a:lnTo>
                  <a:lnTo>
                    <a:pt x="697712" y="691351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70" name="Республика Алтай"/>
            <p:cNvSpPr/>
            <p:nvPr/>
          </p:nvSpPr>
          <p:spPr>
            <a:xfrm>
              <a:off x="3636473" y="6611925"/>
              <a:ext cx="654051" cy="647180"/>
            </a:xfrm>
            <a:custGeom>
              <a:avLst/>
              <a:gdLst/>
              <a:ahLst/>
              <a:cxnLst/>
              <a:rect l="0" t="0" r="0" b="0"/>
              <a:pathLst>
                <a:path w="663576" h="647180">
                  <a:moveTo>
                    <a:pt x="650875" y="545579"/>
                  </a:moveTo>
                  <a:lnTo>
                    <a:pt x="650875" y="545579"/>
                  </a:lnTo>
                  <a:lnTo>
                    <a:pt x="650875" y="545579"/>
                  </a:lnTo>
                  <a:lnTo>
                    <a:pt x="601142" y="557213"/>
                  </a:lnTo>
                  <a:lnTo>
                    <a:pt x="566204" y="592138"/>
                  </a:lnTo>
                  <a:lnTo>
                    <a:pt x="502704" y="590029"/>
                  </a:lnTo>
                  <a:lnTo>
                    <a:pt x="449796" y="619645"/>
                  </a:lnTo>
                  <a:lnTo>
                    <a:pt x="422275" y="647179"/>
                  </a:lnTo>
                  <a:lnTo>
                    <a:pt x="360896" y="636588"/>
                  </a:lnTo>
                  <a:lnTo>
                    <a:pt x="341846" y="604838"/>
                  </a:lnTo>
                  <a:lnTo>
                    <a:pt x="318554" y="562495"/>
                  </a:lnTo>
                  <a:lnTo>
                    <a:pt x="306921" y="519113"/>
                  </a:lnTo>
                  <a:lnTo>
                    <a:pt x="274104" y="551929"/>
                  </a:lnTo>
                  <a:lnTo>
                    <a:pt x="219075" y="573088"/>
                  </a:lnTo>
                  <a:lnTo>
                    <a:pt x="168275" y="556145"/>
                  </a:lnTo>
                  <a:lnTo>
                    <a:pt x="111125" y="541338"/>
                  </a:lnTo>
                  <a:lnTo>
                    <a:pt x="111125" y="490538"/>
                  </a:lnTo>
                  <a:lnTo>
                    <a:pt x="66675" y="463029"/>
                  </a:lnTo>
                  <a:lnTo>
                    <a:pt x="49746" y="424929"/>
                  </a:lnTo>
                  <a:lnTo>
                    <a:pt x="13754" y="401638"/>
                  </a:lnTo>
                  <a:lnTo>
                    <a:pt x="5296" y="350838"/>
                  </a:lnTo>
                  <a:lnTo>
                    <a:pt x="46837" y="347663"/>
                  </a:lnTo>
                  <a:lnTo>
                    <a:pt x="46837" y="310362"/>
                  </a:lnTo>
                  <a:lnTo>
                    <a:pt x="28575" y="292100"/>
                  </a:lnTo>
                  <a:lnTo>
                    <a:pt x="0" y="263525"/>
                  </a:lnTo>
                  <a:lnTo>
                    <a:pt x="20638" y="242888"/>
                  </a:lnTo>
                  <a:lnTo>
                    <a:pt x="65088" y="228600"/>
                  </a:lnTo>
                  <a:lnTo>
                    <a:pt x="120650" y="207963"/>
                  </a:lnTo>
                  <a:lnTo>
                    <a:pt x="157163" y="207963"/>
                  </a:lnTo>
                  <a:lnTo>
                    <a:pt x="207963" y="155575"/>
                  </a:lnTo>
                  <a:lnTo>
                    <a:pt x="207963" y="123825"/>
                  </a:lnTo>
                  <a:lnTo>
                    <a:pt x="233363" y="98425"/>
                  </a:lnTo>
                  <a:lnTo>
                    <a:pt x="273050" y="123825"/>
                  </a:lnTo>
                  <a:lnTo>
                    <a:pt x="293688" y="96838"/>
                  </a:lnTo>
                  <a:lnTo>
                    <a:pt x="315913" y="96838"/>
                  </a:lnTo>
                  <a:lnTo>
                    <a:pt x="332587" y="72237"/>
                  </a:lnTo>
                  <a:lnTo>
                    <a:pt x="309563" y="49213"/>
                  </a:lnTo>
                  <a:lnTo>
                    <a:pt x="328613" y="15875"/>
                  </a:lnTo>
                  <a:lnTo>
                    <a:pt x="361950" y="0"/>
                  </a:lnTo>
                  <a:lnTo>
                    <a:pt x="403225" y="36513"/>
                  </a:lnTo>
                  <a:lnTo>
                    <a:pt x="444500" y="36513"/>
                  </a:lnTo>
                  <a:lnTo>
                    <a:pt x="481013" y="55563"/>
                  </a:lnTo>
                  <a:lnTo>
                    <a:pt x="501650" y="55563"/>
                  </a:lnTo>
                  <a:lnTo>
                    <a:pt x="503238" y="93663"/>
                  </a:lnTo>
                  <a:lnTo>
                    <a:pt x="477050" y="119862"/>
                  </a:lnTo>
                  <a:lnTo>
                    <a:pt x="446088" y="150813"/>
                  </a:lnTo>
                  <a:lnTo>
                    <a:pt x="455613" y="192088"/>
                  </a:lnTo>
                  <a:lnTo>
                    <a:pt x="434975" y="212725"/>
                  </a:lnTo>
                  <a:lnTo>
                    <a:pt x="478637" y="256387"/>
                  </a:lnTo>
                  <a:lnTo>
                    <a:pt x="512763" y="256387"/>
                  </a:lnTo>
                  <a:lnTo>
                    <a:pt x="533400" y="214313"/>
                  </a:lnTo>
                  <a:lnTo>
                    <a:pt x="555625" y="214313"/>
                  </a:lnTo>
                  <a:lnTo>
                    <a:pt x="561975" y="263525"/>
                  </a:lnTo>
                  <a:lnTo>
                    <a:pt x="576263" y="309563"/>
                  </a:lnTo>
                  <a:lnTo>
                    <a:pt x="624687" y="357987"/>
                  </a:lnTo>
                  <a:lnTo>
                    <a:pt x="663575" y="395288"/>
                  </a:lnTo>
                  <a:lnTo>
                    <a:pt x="654050" y="425450"/>
                  </a:lnTo>
                  <a:lnTo>
                    <a:pt x="619125" y="433388"/>
                  </a:lnTo>
                  <a:lnTo>
                    <a:pt x="603250" y="449263"/>
                  </a:lnTo>
                  <a:lnTo>
                    <a:pt x="635000" y="481013"/>
                  </a:lnTo>
                  <a:lnTo>
                    <a:pt x="635000" y="515938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71" name="Республика Тыва"/>
            <p:cNvSpPr/>
            <p:nvPr/>
          </p:nvSpPr>
          <p:spPr>
            <a:xfrm>
              <a:off x="4182573" y="6403963"/>
              <a:ext cx="1131889" cy="753542"/>
            </a:xfrm>
            <a:custGeom>
              <a:avLst/>
              <a:gdLst/>
              <a:ahLst/>
              <a:cxnLst/>
              <a:rect l="0" t="0" r="0" b="0"/>
              <a:pathLst>
                <a:path w="1141414" h="753542">
                  <a:moveTo>
                    <a:pt x="1125004" y="282575"/>
                  </a:moveTo>
                  <a:lnTo>
                    <a:pt x="1125004" y="282575"/>
                  </a:lnTo>
                  <a:lnTo>
                    <a:pt x="1125004" y="282575"/>
                  </a:lnTo>
                  <a:lnTo>
                    <a:pt x="1092200" y="315391"/>
                  </a:lnTo>
                  <a:lnTo>
                    <a:pt x="1065746" y="369366"/>
                  </a:lnTo>
                  <a:lnTo>
                    <a:pt x="1037171" y="397941"/>
                  </a:lnTo>
                  <a:lnTo>
                    <a:pt x="1028700" y="452983"/>
                  </a:lnTo>
                  <a:lnTo>
                    <a:pt x="1055167" y="484733"/>
                  </a:lnTo>
                  <a:lnTo>
                    <a:pt x="1055167" y="532332"/>
                  </a:lnTo>
                  <a:lnTo>
                    <a:pt x="1092200" y="569391"/>
                  </a:lnTo>
                  <a:lnTo>
                    <a:pt x="1092200" y="620191"/>
                  </a:lnTo>
                  <a:lnTo>
                    <a:pt x="1042467" y="653008"/>
                  </a:lnTo>
                  <a:lnTo>
                    <a:pt x="994842" y="700633"/>
                  </a:lnTo>
                  <a:lnTo>
                    <a:pt x="954621" y="700633"/>
                  </a:lnTo>
                  <a:lnTo>
                    <a:pt x="893242" y="700633"/>
                  </a:lnTo>
                  <a:lnTo>
                    <a:pt x="836092" y="685800"/>
                  </a:lnTo>
                  <a:lnTo>
                    <a:pt x="776821" y="696391"/>
                  </a:lnTo>
                  <a:lnTo>
                    <a:pt x="734492" y="683691"/>
                  </a:lnTo>
                  <a:lnTo>
                    <a:pt x="673100" y="662507"/>
                  </a:lnTo>
                  <a:lnTo>
                    <a:pt x="639242" y="628650"/>
                  </a:lnTo>
                  <a:lnTo>
                    <a:pt x="599021" y="588441"/>
                  </a:lnTo>
                  <a:lnTo>
                    <a:pt x="550342" y="573633"/>
                  </a:lnTo>
                  <a:lnTo>
                    <a:pt x="493192" y="596900"/>
                  </a:lnTo>
                  <a:lnTo>
                    <a:pt x="457200" y="560907"/>
                  </a:lnTo>
                  <a:lnTo>
                    <a:pt x="411696" y="540816"/>
                  </a:lnTo>
                  <a:lnTo>
                    <a:pt x="374650" y="577850"/>
                  </a:lnTo>
                  <a:lnTo>
                    <a:pt x="328092" y="577850"/>
                  </a:lnTo>
                  <a:lnTo>
                    <a:pt x="313271" y="622300"/>
                  </a:lnTo>
                  <a:lnTo>
                    <a:pt x="258242" y="622300"/>
                  </a:lnTo>
                  <a:lnTo>
                    <a:pt x="188392" y="666750"/>
                  </a:lnTo>
                  <a:lnTo>
                    <a:pt x="146050" y="709091"/>
                  </a:lnTo>
                  <a:lnTo>
                    <a:pt x="103721" y="709091"/>
                  </a:lnTo>
                  <a:lnTo>
                    <a:pt x="95250" y="753541"/>
                  </a:lnTo>
                  <a:lnTo>
                    <a:pt x="79375" y="723900"/>
                  </a:lnTo>
                  <a:lnTo>
                    <a:pt x="79375" y="688975"/>
                  </a:lnTo>
                  <a:lnTo>
                    <a:pt x="47625" y="657225"/>
                  </a:lnTo>
                  <a:lnTo>
                    <a:pt x="63500" y="641350"/>
                  </a:lnTo>
                  <a:lnTo>
                    <a:pt x="98425" y="633412"/>
                  </a:lnTo>
                  <a:lnTo>
                    <a:pt x="107950" y="603250"/>
                  </a:lnTo>
                  <a:lnTo>
                    <a:pt x="69062" y="565949"/>
                  </a:lnTo>
                  <a:lnTo>
                    <a:pt x="20638" y="517525"/>
                  </a:lnTo>
                  <a:lnTo>
                    <a:pt x="6350" y="471487"/>
                  </a:lnTo>
                  <a:lnTo>
                    <a:pt x="0" y="422275"/>
                  </a:lnTo>
                  <a:lnTo>
                    <a:pt x="19050" y="403225"/>
                  </a:lnTo>
                  <a:lnTo>
                    <a:pt x="55563" y="412750"/>
                  </a:lnTo>
                  <a:lnTo>
                    <a:pt x="96838" y="415925"/>
                  </a:lnTo>
                  <a:lnTo>
                    <a:pt x="137325" y="375449"/>
                  </a:lnTo>
                  <a:lnTo>
                    <a:pt x="137325" y="328612"/>
                  </a:lnTo>
                  <a:lnTo>
                    <a:pt x="182563" y="304800"/>
                  </a:lnTo>
                  <a:lnTo>
                    <a:pt x="219075" y="341312"/>
                  </a:lnTo>
                  <a:lnTo>
                    <a:pt x="268288" y="358775"/>
                  </a:lnTo>
                  <a:lnTo>
                    <a:pt x="315913" y="358775"/>
                  </a:lnTo>
                  <a:lnTo>
                    <a:pt x="358775" y="381000"/>
                  </a:lnTo>
                  <a:lnTo>
                    <a:pt x="392113" y="381000"/>
                  </a:lnTo>
                  <a:lnTo>
                    <a:pt x="436563" y="361950"/>
                  </a:lnTo>
                  <a:lnTo>
                    <a:pt x="498475" y="307975"/>
                  </a:lnTo>
                  <a:lnTo>
                    <a:pt x="542925" y="295275"/>
                  </a:lnTo>
                  <a:lnTo>
                    <a:pt x="542925" y="241300"/>
                  </a:lnTo>
                  <a:lnTo>
                    <a:pt x="574675" y="209550"/>
                  </a:lnTo>
                  <a:lnTo>
                    <a:pt x="574675" y="174625"/>
                  </a:lnTo>
                  <a:lnTo>
                    <a:pt x="623888" y="161925"/>
                  </a:lnTo>
                  <a:lnTo>
                    <a:pt x="636588" y="85725"/>
                  </a:lnTo>
                  <a:lnTo>
                    <a:pt x="657225" y="65087"/>
                  </a:lnTo>
                  <a:lnTo>
                    <a:pt x="712788" y="74612"/>
                  </a:lnTo>
                  <a:lnTo>
                    <a:pt x="753275" y="34137"/>
                  </a:lnTo>
                  <a:lnTo>
                    <a:pt x="800100" y="36512"/>
                  </a:lnTo>
                  <a:lnTo>
                    <a:pt x="818362" y="18262"/>
                  </a:lnTo>
                  <a:lnTo>
                    <a:pt x="841375" y="26987"/>
                  </a:lnTo>
                  <a:lnTo>
                    <a:pt x="852488" y="0"/>
                  </a:lnTo>
                  <a:lnTo>
                    <a:pt x="890588" y="0"/>
                  </a:lnTo>
                  <a:lnTo>
                    <a:pt x="922338" y="23812"/>
                  </a:lnTo>
                  <a:lnTo>
                    <a:pt x="969963" y="30162"/>
                  </a:lnTo>
                  <a:lnTo>
                    <a:pt x="1009650" y="68262"/>
                  </a:lnTo>
                  <a:lnTo>
                    <a:pt x="1036638" y="80962"/>
                  </a:lnTo>
                  <a:lnTo>
                    <a:pt x="1082675" y="80962"/>
                  </a:lnTo>
                  <a:lnTo>
                    <a:pt x="1101725" y="61912"/>
                  </a:lnTo>
                  <a:lnTo>
                    <a:pt x="1123950" y="84137"/>
                  </a:lnTo>
                  <a:lnTo>
                    <a:pt x="1141413" y="101600"/>
                  </a:lnTo>
                  <a:lnTo>
                    <a:pt x="1116812" y="126212"/>
                  </a:lnTo>
                  <a:lnTo>
                    <a:pt x="1116812" y="163512"/>
                  </a:lnTo>
                  <a:lnTo>
                    <a:pt x="1094181" y="186131"/>
                  </a:lnTo>
                  <a:lnTo>
                    <a:pt x="1101725" y="222250"/>
                  </a:lnTo>
                  <a:lnTo>
                    <a:pt x="1122363" y="242887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72" name="Республика Бурятия"/>
            <p:cNvSpPr/>
            <p:nvPr/>
          </p:nvSpPr>
          <p:spPr>
            <a:xfrm>
              <a:off x="5267229" y="5310175"/>
              <a:ext cx="1806183" cy="1599680"/>
            </a:xfrm>
            <a:custGeom>
              <a:avLst/>
              <a:gdLst/>
              <a:ahLst/>
              <a:cxnLst/>
              <a:rect l="0" t="0" r="0" b="0"/>
              <a:pathLst>
                <a:path w="1806183" h="1599680">
                  <a:moveTo>
                    <a:pt x="1045769" y="1538288"/>
                  </a:moveTo>
                  <a:lnTo>
                    <a:pt x="1045769" y="1538288"/>
                  </a:lnTo>
                  <a:lnTo>
                    <a:pt x="1045769" y="1538288"/>
                  </a:lnTo>
                  <a:lnTo>
                    <a:pt x="971690" y="1527695"/>
                  </a:lnTo>
                  <a:lnTo>
                    <a:pt x="942048" y="1508645"/>
                  </a:lnTo>
                  <a:lnTo>
                    <a:pt x="844690" y="1522413"/>
                  </a:lnTo>
                  <a:lnTo>
                    <a:pt x="784352" y="1522413"/>
                  </a:lnTo>
                  <a:lnTo>
                    <a:pt x="734619" y="1572145"/>
                  </a:lnTo>
                  <a:lnTo>
                    <a:pt x="679590" y="1584845"/>
                  </a:lnTo>
                  <a:lnTo>
                    <a:pt x="626669" y="1599679"/>
                  </a:lnTo>
                  <a:lnTo>
                    <a:pt x="550469" y="1593329"/>
                  </a:lnTo>
                  <a:lnTo>
                    <a:pt x="498628" y="1571104"/>
                  </a:lnTo>
                  <a:lnTo>
                    <a:pt x="465811" y="1538288"/>
                  </a:lnTo>
                  <a:lnTo>
                    <a:pt x="435128" y="1473720"/>
                  </a:lnTo>
                  <a:lnTo>
                    <a:pt x="395961" y="1434579"/>
                  </a:lnTo>
                  <a:lnTo>
                    <a:pt x="340919" y="1413421"/>
                  </a:lnTo>
                  <a:lnTo>
                    <a:pt x="288011" y="1413421"/>
                  </a:lnTo>
                  <a:lnTo>
                    <a:pt x="227686" y="1429270"/>
                  </a:lnTo>
                  <a:lnTo>
                    <a:pt x="186411" y="1388021"/>
                  </a:lnTo>
                  <a:lnTo>
                    <a:pt x="103861" y="1388021"/>
                  </a:lnTo>
                  <a:lnTo>
                    <a:pt x="55169" y="1352029"/>
                  </a:lnTo>
                  <a:lnTo>
                    <a:pt x="30823" y="1376363"/>
                  </a:lnTo>
                  <a:lnTo>
                    <a:pt x="28182" y="1336675"/>
                  </a:lnTo>
                  <a:lnTo>
                    <a:pt x="7544" y="1316038"/>
                  </a:lnTo>
                  <a:lnTo>
                    <a:pt x="0" y="1279919"/>
                  </a:lnTo>
                  <a:lnTo>
                    <a:pt x="22631" y="1257300"/>
                  </a:lnTo>
                  <a:lnTo>
                    <a:pt x="22631" y="1220000"/>
                  </a:lnTo>
                  <a:lnTo>
                    <a:pt x="47232" y="1195388"/>
                  </a:lnTo>
                  <a:lnTo>
                    <a:pt x="102794" y="1139825"/>
                  </a:lnTo>
                  <a:lnTo>
                    <a:pt x="117881" y="1124750"/>
                  </a:lnTo>
                  <a:lnTo>
                    <a:pt x="136931" y="1105700"/>
                  </a:lnTo>
                  <a:lnTo>
                    <a:pt x="166294" y="1123950"/>
                  </a:lnTo>
                  <a:lnTo>
                    <a:pt x="159944" y="1152525"/>
                  </a:lnTo>
                  <a:lnTo>
                    <a:pt x="199632" y="1171575"/>
                  </a:lnTo>
                  <a:lnTo>
                    <a:pt x="223444" y="1193800"/>
                  </a:lnTo>
                  <a:lnTo>
                    <a:pt x="275832" y="1209675"/>
                  </a:lnTo>
                  <a:lnTo>
                    <a:pt x="299644" y="1233488"/>
                  </a:lnTo>
                  <a:lnTo>
                    <a:pt x="326632" y="1247775"/>
                  </a:lnTo>
                  <a:lnTo>
                    <a:pt x="356794" y="1277938"/>
                  </a:lnTo>
                  <a:lnTo>
                    <a:pt x="425057" y="1263650"/>
                  </a:lnTo>
                  <a:lnTo>
                    <a:pt x="450457" y="1290638"/>
                  </a:lnTo>
                  <a:lnTo>
                    <a:pt x="482207" y="1317625"/>
                  </a:lnTo>
                  <a:lnTo>
                    <a:pt x="515544" y="1317625"/>
                  </a:lnTo>
                  <a:lnTo>
                    <a:pt x="515544" y="1347788"/>
                  </a:lnTo>
                  <a:lnTo>
                    <a:pt x="539357" y="1385888"/>
                  </a:lnTo>
                  <a:lnTo>
                    <a:pt x="574282" y="1385888"/>
                  </a:lnTo>
                  <a:lnTo>
                    <a:pt x="599682" y="1385888"/>
                  </a:lnTo>
                  <a:lnTo>
                    <a:pt x="610794" y="1423988"/>
                  </a:lnTo>
                  <a:lnTo>
                    <a:pt x="658419" y="1397000"/>
                  </a:lnTo>
                  <a:lnTo>
                    <a:pt x="693344" y="1397000"/>
                  </a:lnTo>
                  <a:lnTo>
                    <a:pt x="693344" y="1335088"/>
                  </a:lnTo>
                  <a:lnTo>
                    <a:pt x="742557" y="1285875"/>
                  </a:lnTo>
                  <a:lnTo>
                    <a:pt x="799707" y="1217613"/>
                  </a:lnTo>
                  <a:lnTo>
                    <a:pt x="828282" y="1144588"/>
                  </a:lnTo>
                  <a:lnTo>
                    <a:pt x="903694" y="1069187"/>
                  </a:lnTo>
                  <a:lnTo>
                    <a:pt x="988619" y="966788"/>
                  </a:lnTo>
                  <a:lnTo>
                    <a:pt x="1001319" y="815975"/>
                  </a:lnTo>
                  <a:lnTo>
                    <a:pt x="1031482" y="715962"/>
                  </a:lnTo>
                  <a:lnTo>
                    <a:pt x="985444" y="701675"/>
                  </a:lnTo>
                  <a:lnTo>
                    <a:pt x="961632" y="587375"/>
                  </a:lnTo>
                  <a:lnTo>
                    <a:pt x="940994" y="493712"/>
                  </a:lnTo>
                  <a:lnTo>
                    <a:pt x="956869" y="463550"/>
                  </a:lnTo>
                  <a:lnTo>
                    <a:pt x="979094" y="441325"/>
                  </a:lnTo>
                  <a:lnTo>
                    <a:pt x="942582" y="415925"/>
                  </a:lnTo>
                  <a:lnTo>
                    <a:pt x="907657" y="404812"/>
                  </a:lnTo>
                  <a:lnTo>
                    <a:pt x="894957" y="347662"/>
                  </a:lnTo>
                  <a:lnTo>
                    <a:pt x="961632" y="298450"/>
                  </a:lnTo>
                  <a:lnTo>
                    <a:pt x="994969" y="298450"/>
                  </a:lnTo>
                  <a:lnTo>
                    <a:pt x="994969" y="255587"/>
                  </a:lnTo>
                  <a:lnTo>
                    <a:pt x="1026719" y="241300"/>
                  </a:lnTo>
                  <a:lnTo>
                    <a:pt x="1072757" y="257175"/>
                  </a:lnTo>
                  <a:lnTo>
                    <a:pt x="1120382" y="239712"/>
                  </a:lnTo>
                  <a:lnTo>
                    <a:pt x="1120382" y="198437"/>
                  </a:lnTo>
                  <a:lnTo>
                    <a:pt x="1153719" y="174625"/>
                  </a:lnTo>
                  <a:lnTo>
                    <a:pt x="1171182" y="193675"/>
                  </a:lnTo>
                  <a:lnTo>
                    <a:pt x="1225157" y="193675"/>
                  </a:lnTo>
                  <a:lnTo>
                    <a:pt x="1256907" y="171450"/>
                  </a:lnTo>
                  <a:lnTo>
                    <a:pt x="1276756" y="191300"/>
                  </a:lnTo>
                  <a:lnTo>
                    <a:pt x="1342632" y="204787"/>
                  </a:lnTo>
                  <a:lnTo>
                    <a:pt x="1369619" y="177800"/>
                  </a:lnTo>
                  <a:lnTo>
                    <a:pt x="1398194" y="193675"/>
                  </a:lnTo>
                  <a:lnTo>
                    <a:pt x="1440269" y="151612"/>
                  </a:lnTo>
                  <a:lnTo>
                    <a:pt x="1472807" y="151612"/>
                  </a:lnTo>
                  <a:lnTo>
                    <a:pt x="1472807" y="68262"/>
                  </a:lnTo>
                  <a:lnTo>
                    <a:pt x="1510907" y="49212"/>
                  </a:lnTo>
                  <a:lnTo>
                    <a:pt x="1534719" y="0"/>
                  </a:lnTo>
                  <a:lnTo>
                    <a:pt x="1574407" y="9525"/>
                  </a:lnTo>
                  <a:lnTo>
                    <a:pt x="1593457" y="28575"/>
                  </a:lnTo>
                  <a:lnTo>
                    <a:pt x="1547419" y="71437"/>
                  </a:lnTo>
                  <a:lnTo>
                    <a:pt x="1547419" y="128587"/>
                  </a:lnTo>
                  <a:lnTo>
                    <a:pt x="1587107" y="149225"/>
                  </a:lnTo>
                  <a:lnTo>
                    <a:pt x="1602982" y="200025"/>
                  </a:lnTo>
                  <a:lnTo>
                    <a:pt x="1628382" y="230187"/>
                  </a:lnTo>
                  <a:lnTo>
                    <a:pt x="1644257" y="284162"/>
                  </a:lnTo>
                  <a:lnTo>
                    <a:pt x="1680769" y="323850"/>
                  </a:lnTo>
                  <a:lnTo>
                    <a:pt x="1714107" y="311150"/>
                  </a:lnTo>
                  <a:lnTo>
                    <a:pt x="1760944" y="334175"/>
                  </a:lnTo>
                  <a:lnTo>
                    <a:pt x="1793482" y="366712"/>
                  </a:lnTo>
                  <a:lnTo>
                    <a:pt x="1806182" y="400050"/>
                  </a:lnTo>
                  <a:lnTo>
                    <a:pt x="1787132" y="465137"/>
                  </a:lnTo>
                  <a:lnTo>
                    <a:pt x="1739507" y="479425"/>
                  </a:lnTo>
                  <a:lnTo>
                    <a:pt x="1699819" y="519112"/>
                  </a:lnTo>
                  <a:lnTo>
                    <a:pt x="1669657" y="568325"/>
                  </a:lnTo>
                  <a:lnTo>
                    <a:pt x="1647432" y="617537"/>
                  </a:lnTo>
                  <a:lnTo>
                    <a:pt x="1612507" y="652462"/>
                  </a:lnTo>
                  <a:lnTo>
                    <a:pt x="1585519" y="704850"/>
                  </a:lnTo>
                  <a:lnTo>
                    <a:pt x="1601394" y="757237"/>
                  </a:lnTo>
                  <a:lnTo>
                    <a:pt x="1634732" y="766762"/>
                  </a:lnTo>
                  <a:lnTo>
                    <a:pt x="1634732" y="792163"/>
                  </a:lnTo>
                  <a:lnTo>
                    <a:pt x="1660132" y="817563"/>
                  </a:lnTo>
                  <a:lnTo>
                    <a:pt x="1645844" y="869950"/>
                  </a:lnTo>
                  <a:lnTo>
                    <a:pt x="1564882" y="949325"/>
                  </a:lnTo>
                  <a:lnTo>
                    <a:pt x="1518056" y="970762"/>
                  </a:lnTo>
                  <a:lnTo>
                    <a:pt x="1490269" y="998538"/>
                  </a:lnTo>
                  <a:lnTo>
                    <a:pt x="1453757" y="1012825"/>
                  </a:lnTo>
                  <a:lnTo>
                    <a:pt x="1444232" y="1073150"/>
                  </a:lnTo>
                  <a:lnTo>
                    <a:pt x="1415657" y="1101725"/>
                  </a:lnTo>
                  <a:lnTo>
                    <a:pt x="1383907" y="1114425"/>
                  </a:lnTo>
                  <a:lnTo>
                    <a:pt x="1363269" y="1185863"/>
                  </a:lnTo>
                  <a:lnTo>
                    <a:pt x="1329932" y="1185863"/>
                  </a:lnTo>
                  <a:lnTo>
                    <a:pt x="1288657" y="1179513"/>
                  </a:lnTo>
                  <a:lnTo>
                    <a:pt x="1233094" y="1235075"/>
                  </a:lnTo>
                  <a:lnTo>
                    <a:pt x="1204519" y="1249363"/>
                  </a:lnTo>
                  <a:lnTo>
                    <a:pt x="1180707" y="1239838"/>
                  </a:lnTo>
                  <a:lnTo>
                    <a:pt x="1156894" y="1239838"/>
                  </a:lnTo>
                  <a:lnTo>
                    <a:pt x="1133082" y="1263650"/>
                  </a:lnTo>
                  <a:lnTo>
                    <a:pt x="1133082" y="1303338"/>
                  </a:lnTo>
                  <a:lnTo>
                    <a:pt x="1150544" y="1323975"/>
                  </a:lnTo>
                  <a:lnTo>
                    <a:pt x="1123557" y="1335088"/>
                  </a:lnTo>
                  <a:lnTo>
                    <a:pt x="1123557" y="1409700"/>
                  </a:lnTo>
                  <a:lnTo>
                    <a:pt x="1160869" y="1404150"/>
                  </a:lnTo>
                  <a:lnTo>
                    <a:pt x="1186269" y="1429550"/>
                  </a:lnTo>
                  <a:lnTo>
                    <a:pt x="1117207" y="1498600"/>
                  </a:lnTo>
                  <a:lnTo>
                    <a:pt x="1126198" y="1538288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73" name="Забайкальский край"/>
            <p:cNvSpPr/>
            <p:nvPr/>
          </p:nvSpPr>
          <p:spPr>
            <a:xfrm>
              <a:off x="6384436" y="5042687"/>
              <a:ext cx="1289571" cy="1886218"/>
            </a:xfrm>
            <a:custGeom>
              <a:avLst/>
              <a:gdLst/>
              <a:ahLst/>
              <a:cxnLst/>
              <a:rect l="0" t="0" r="0" b="0"/>
              <a:pathLst>
                <a:path w="1289571" h="1886218">
                  <a:moveTo>
                    <a:pt x="1249362" y="1109383"/>
                  </a:moveTo>
                  <a:lnTo>
                    <a:pt x="1249362" y="1109383"/>
                  </a:lnTo>
                  <a:lnTo>
                    <a:pt x="1249362" y="1109383"/>
                  </a:lnTo>
                  <a:lnTo>
                    <a:pt x="1262062" y="1018375"/>
                  </a:lnTo>
                  <a:lnTo>
                    <a:pt x="1278991" y="982384"/>
                  </a:lnTo>
                  <a:lnTo>
                    <a:pt x="1262062" y="914667"/>
                  </a:lnTo>
                  <a:lnTo>
                    <a:pt x="1232420" y="885025"/>
                  </a:lnTo>
                  <a:lnTo>
                    <a:pt x="1205966" y="858559"/>
                  </a:lnTo>
                  <a:lnTo>
                    <a:pt x="1173162" y="885025"/>
                  </a:lnTo>
                  <a:lnTo>
                    <a:pt x="1149870" y="855384"/>
                  </a:lnTo>
                  <a:lnTo>
                    <a:pt x="1166812" y="813067"/>
                  </a:lnTo>
                  <a:lnTo>
                    <a:pt x="1190091" y="743217"/>
                  </a:lnTo>
                  <a:lnTo>
                    <a:pt x="1222895" y="710400"/>
                  </a:lnTo>
                  <a:lnTo>
                    <a:pt x="1289570" y="671234"/>
                  </a:lnTo>
                  <a:lnTo>
                    <a:pt x="1258899" y="618351"/>
                  </a:lnTo>
                  <a:lnTo>
                    <a:pt x="1245146" y="590817"/>
                  </a:lnTo>
                  <a:lnTo>
                    <a:pt x="1209154" y="590817"/>
                  </a:lnTo>
                  <a:lnTo>
                    <a:pt x="1198574" y="545326"/>
                  </a:lnTo>
                  <a:lnTo>
                    <a:pt x="1180579" y="517792"/>
                  </a:lnTo>
                  <a:lnTo>
                    <a:pt x="1212329" y="498742"/>
                  </a:lnTo>
                  <a:lnTo>
                    <a:pt x="1212329" y="483934"/>
                  </a:lnTo>
                  <a:lnTo>
                    <a:pt x="1195399" y="483934"/>
                  </a:lnTo>
                  <a:lnTo>
                    <a:pt x="1166824" y="453251"/>
                  </a:lnTo>
                  <a:lnTo>
                    <a:pt x="1143546" y="450076"/>
                  </a:lnTo>
                  <a:lnTo>
                    <a:pt x="1148829" y="396101"/>
                  </a:lnTo>
                  <a:lnTo>
                    <a:pt x="1135074" y="371742"/>
                  </a:lnTo>
                  <a:lnTo>
                    <a:pt x="1120254" y="330467"/>
                  </a:lnTo>
                  <a:lnTo>
                    <a:pt x="1086396" y="313551"/>
                  </a:lnTo>
                  <a:lnTo>
                    <a:pt x="1062049" y="347409"/>
                  </a:lnTo>
                  <a:lnTo>
                    <a:pt x="1036649" y="337884"/>
                  </a:lnTo>
                  <a:lnTo>
                    <a:pt x="1034529" y="301892"/>
                  </a:lnTo>
                  <a:lnTo>
                    <a:pt x="1017599" y="284976"/>
                  </a:lnTo>
                  <a:lnTo>
                    <a:pt x="992733" y="278080"/>
                  </a:lnTo>
                  <a:lnTo>
                    <a:pt x="966799" y="304026"/>
                  </a:lnTo>
                  <a:lnTo>
                    <a:pt x="954099" y="335776"/>
                  </a:lnTo>
                  <a:lnTo>
                    <a:pt x="910704" y="324117"/>
                  </a:lnTo>
                  <a:lnTo>
                    <a:pt x="896949" y="297676"/>
                  </a:lnTo>
                  <a:lnTo>
                    <a:pt x="922349" y="265926"/>
                  </a:lnTo>
                  <a:lnTo>
                    <a:pt x="907529" y="241567"/>
                  </a:lnTo>
                  <a:lnTo>
                    <a:pt x="878954" y="251092"/>
                  </a:lnTo>
                  <a:lnTo>
                    <a:pt x="841921" y="241567"/>
                  </a:lnTo>
                  <a:lnTo>
                    <a:pt x="816394" y="215799"/>
                  </a:lnTo>
                  <a:lnTo>
                    <a:pt x="815911" y="190297"/>
                  </a:lnTo>
                  <a:lnTo>
                    <a:pt x="781545" y="181051"/>
                  </a:lnTo>
                  <a:lnTo>
                    <a:pt x="781545" y="144031"/>
                  </a:lnTo>
                  <a:lnTo>
                    <a:pt x="749820" y="133439"/>
                  </a:lnTo>
                  <a:lnTo>
                    <a:pt x="716762" y="89815"/>
                  </a:lnTo>
                  <a:lnTo>
                    <a:pt x="670496" y="72645"/>
                  </a:lnTo>
                  <a:lnTo>
                    <a:pt x="660590" y="24384"/>
                  </a:lnTo>
                  <a:lnTo>
                    <a:pt x="638771" y="2579"/>
                  </a:lnTo>
                  <a:lnTo>
                    <a:pt x="612775" y="22225"/>
                  </a:lnTo>
                  <a:lnTo>
                    <a:pt x="586587" y="22225"/>
                  </a:lnTo>
                  <a:lnTo>
                    <a:pt x="566737" y="2375"/>
                  </a:lnTo>
                  <a:lnTo>
                    <a:pt x="532612" y="0"/>
                  </a:lnTo>
                  <a:lnTo>
                    <a:pt x="496099" y="36513"/>
                  </a:lnTo>
                  <a:lnTo>
                    <a:pt x="511175" y="51588"/>
                  </a:lnTo>
                  <a:lnTo>
                    <a:pt x="495300" y="88100"/>
                  </a:lnTo>
                  <a:lnTo>
                    <a:pt x="514350" y="107150"/>
                  </a:lnTo>
                  <a:lnTo>
                    <a:pt x="497687" y="150813"/>
                  </a:lnTo>
                  <a:lnTo>
                    <a:pt x="558800" y="211925"/>
                  </a:lnTo>
                  <a:lnTo>
                    <a:pt x="592937" y="197638"/>
                  </a:lnTo>
                  <a:lnTo>
                    <a:pt x="592937" y="223838"/>
                  </a:lnTo>
                  <a:lnTo>
                    <a:pt x="608012" y="238913"/>
                  </a:lnTo>
                  <a:lnTo>
                    <a:pt x="600075" y="280188"/>
                  </a:lnTo>
                  <a:lnTo>
                    <a:pt x="566737" y="300825"/>
                  </a:lnTo>
                  <a:lnTo>
                    <a:pt x="547687" y="337338"/>
                  </a:lnTo>
                  <a:lnTo>
                    <a:pt x="500062" y="324638"/>
                  </a:lnTo>
                  <a:lnTo>
                    <a:pt x="468312" y="342100"/>
                  </a:lnTo>
                  <a:lnTo>
                    <a:pt x="430212" y="338925"/>
                  </a:lnTo>
                  <a:lnTo>
                    <a:pt x="430212" y="396075"/>
                  </a:lnTo>
                  <a:lnTo>
                    <a:pt x="469900" y="416713"/>
                  </a:lnTo>
                  <a:lnTo>
                    <a:pt x="485775" y="467513"/>
                  </a:lnTo>
                  <a:lnTo>
                    <a:pt x="511175" y="497675"/>
                  </a:lnTo>
                  <a:lnTo>
                    <a:pt x="527050" y="551650"/>
                  </a:lnTo>
                  <a:lnTo>
                    <a:pt x="563562" y="591338"/>
                  </a:lnTo>
                  <a:lnTo>
                    <a:pt x="596900" y="578638"/>
                  </a:lnTo>
                  <a:lnTo>
                    <a:pt x="643737" y="601663"/>
                  </a:lnTo>
                  <a:lnTo>
                    <a:pt x="676275" y="634200"/>
                  </a:lnTo>
                  <a:lnTo>
                    <a:pt x="688975" y="667538"/>
                  </a:lnTo>
                  <a:lnTo>
                    <a:pt x="669925" y="732625"/>
                  </a:lnTo>
                  <a:lnTo>
                    <a:pt x="622300" y="746913"/>
                  </a:lnTo>
                  <a:lnTo>
                    <a:pt x="582612" y="786600"/>
                  </a:lnTo>
                  <a:lnTo>
                    <a:pt x="552450" y="835813"/>
                  </a:lnTo>
                  <a:lnTo>
                    <a:pt x="530225" y="885025"/>
                  </a:lnTo>
                  <a:lnTo>
                    <a:pt x="495300" y="919950"/>
                  </a:lnTo>
                  <a:lnTo>
                    <a:pt x="468312" y="972338"/>
                  </a:lnTo>
                  <a:lnTo>
                    <a:pt x="484187" y="1024725"/>
                  </a:lnTo>
                  <a:lnTo>
                    <a:pt x="517525" y="1034250"/>
                  </a:lnTo>
                  <a:lnTo>
                    <a:pt x="517525" y="1059651"/>
                  </a:lnTo>
                  <a:lnTo>
                    <a:pt x="542925" y="1085051"/>
                  </a:lnTo>
                  <a:lnTo>
                    <a:pt x="528637" y="1137438"/>
                  </a:lnTo>
                  <a:lnTo>
                    <a:pt x="480224" y="1184275"/>
                  </a:lnTo>
                  <a:lnTo>
                    <a:pt x="447675" y="1216813"/>
                  </a:lnTo>
                  <a:lnTo>
                    <a:pt x="400849" y="1238250"/>
                  </a:lnTo>
                  <a:lnTo>
                    <a:pt x="373062" y="1266026"/>
                  </a:lnTo>
                  <a:lnTo>
                    <a:pt x="336550" y="1280313"/>
                  </a:lnTo>
                  <a:lnTo>
                    <a:pt x="327025" y="1340638"/>
                  </a:lnTo>
                  <a:lnTo>
                    <a:pt x="298450" y="1369213"/>
                  </a:lnTo>
                  <a:lnTo>
                    <a:pt x="266700" y="1381913"/>
                  </a:lnTo>
                  <a:lnTo>
                    <a:pt x="255587" y="1421601"/>
                  </a:lnTo>
                  <a:lnTo>
                    <a:pt x="246062" y="1453351"/>
                  </a:lnTo>
                  <a:lnTo>
                    <a:pt x="212725" y="1453351"/>
                  </a:lnTo>
                  <a:lnTo>
                    <a:pt x="171450" y="1447001"/>
                  </a:lnTo>
                  <a:lnTo>
                    <a:pt x="115887" y="1502563"/>
                  </a:lnTo>
                  <a:lnTo>
                    <a:pt x="87312" y="1516851"/>
                  </a:lnTo>
                  <a:lnTo>
                    <a:pt x="63500" y="1507326"/>
                  </a:lnTo>
                  <a:lnTo>
                    <a:pt x="39687" y="1507326"/>
                  </a:lnTo>
                  <a:lnTo>
                    <a:pt x="15875" y="1531138"/>
                  </a:lnTo>
                  <a:lnTo>
                    <a:pt x="15875" y="1570826"/>
                  </a:lnTo>
                  <a:lnTo>
                    <a:pt x="33337" y="1591463"/>
                  </a:lnTo>
                  <a:lnTo>
                    <a:pt x="6350" y="1602576"/>
                  </a:lnTo>
                  <a:lnTo>
                    <a:pt x="6350" y="1677188"/>
                  </a:lnTo>
                  <a:lnTo>
                    <a:pt x="43662" y="1671638"/>
                  </a:lnTo>
                  <a:lnTo>
                    <a:pt x="69062" y="1697038"/>
                  </a:lnTo>
                  <a:lnTo>
                    <a:pt x="0" y="1766088"/>
                  </a:lnTo>
                  <a:lnTo>
                    <a:pt x="8991" y="1805776"/>
                  </a:lnTo>
                  <a:lnTo>
                    <a:pt x="38620" y="1835417"/>
                  </a:lnTo>
                  <a:lnTo>
                    <a:pt x="55562" y="1867167"/>
                  </a:lnTo>
                  <a:lnTo>
                    <a:pt x="112712" y="1886217"/>
                  </a:lnTo>
                  <a:lnTo>
                    <a:pt x="176212" y="1877733"/>
                  </a:lnTo>
                  <a:lnTo>
                    <a:pt x="262991" y="1877733"/>
                  </a:lnTo>
                  <a:lnTo>
                    <a:pt x="324383" y="1858683"/>
                  </a:lnTo>
                  <a:lnTo>
                    <a:pt x="392112" y="1858683"/>
                  </a:lnTo>
                  <a:lnTo>
                    <a:pt x="418566" y="1832242"/>
                  </a:lnTo>
                  <a:lnTo>
                    <a:pt x="470433" y="1780376"/>
                  </a:lnTo>
                  <a:lnTo>
                    <a:pt x="538162" y="1748626"/>
                  </a:lnTo>
                  <a:lnTo>
                    <a:pt x="586841" y="1714767"/>
                  </a:lnTo>
                  <a:lnTo>
                    <a:pt x="623887" y="1677708"/>
                  </a:lnTo>
                  <a:lnTo>
                    <a:pt x="641883" y="1615276"/>
                  </a:lnTo>
                  <a:lnTo>
                    <a:pt x="718083" y="1539076"/>
                  </a:lnTo>
                  <a:lnTo>
                    <a:pt x="770991" y="1515783"/>
                  </a:lnTo>
                  <a:lnTo>
                    <a:pt x="811212" y="1530617"/>
                  </a:lnTo>
                  <a:lnTo>
                    <a:pt x="855662" y="1553883"/>
                  </a:lnTo>
                  <a:lnTo>
                    <a:pt x="914933" y="1520026"/>
                  </a:lnTo>
                  <a:lnTo>
                    <a:pt x="957262" y="1494626"/>
                  </a:lnTo>
                  <a:lnTo>
                    <a:pt x="1014412" y="1505217"/>
                  </a:lnTo>
                  <a:lnTo>
                    <a:pt x="1092720" y="1511567"/>
                  </a:lnTo>
                  <a:lnTo>
                    <a:pt x="1162570" y="1486167"/>
                  </a:lnTo>
                  <a:lnTo>
                    <a:pt x="1203845" y="1444892"/>
                  </a:lnTo>
                  <a:lnTo>
                    <a:pt x="1232420" y="1378217"/>
                  </a:lnTo>
                  <a:lnTo>
                    <a:pt x="1276870" y="1365517"/>
                  </a:lnTo>
                  <a:lnTo>
                    <a:pt x="1276870" y="1306233"/>
                  </a:lnTo>
                  <a:lnTo>
                    <a:pt x="1257820" y="1287183"/>
                  </a:lnTo>
                  <a:lnTo>
                    <a:pt x="1226070" y="1225817"/>
                  </a:lnTo>
                  <a:lnTo>
                    <a:pt x="1249362" y="1166533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grpSp>
          <p:nvGrpSpPr>
            <p:cNvPr id="74" name="Иркутская область"/>
            <p:cNvGrpSpPr/>
            <p:nvPr/>
          </p:nvGrpSpPr>
          <p:grpSpPr>
            <a:xfrm>
              <a:off x="4906664" y="4326052"/>
              <a:ext cx="2123809" cy="2408112"/>
              <a:chOff x="6916395" y="4727156"/>
              <a:chExt cx="2133334" cy="2408112"/>
            </a:xfrm>
          </p:grpSpPr>
          <p:sp>
            <p:nvSpPr>
              <p:cNvPr id="170" name="Полилиния 169"/>
              <p:cNvSpPr/>
              <p:nvPr/>
            </p:nvSpPr>
            <p:spPr>
              <a:xfrm>
                <a:off x="6916395" y="4727156"/>
                <a:ext cx="2133334" cy="2408112"/>
              </a:xfrm>
              <a:custGeom>
                <a:avLst/>
                <a:gdLst/>
                <a:ahLst/>
                <a:cxnLst/>
                <a:rect l="0" t="0" r="0" b="0"/>
                <a:pathLst>
                  <a:path w="2133334" h="2408112">
                    <a:moveTo>
                      <a:pt x="2073186" y="635914"/>
                    </a:moveTo>
                    <a:lnTo>
                      <a:pt x="2073186" y="635914"/>
                    </a:lnTo>
                    <a:lnTo>
                      <a:pt x="2073186" y="635914"/>
                    </a:lnTo>
                    <a:lnTo>
                      <a:pt x="2055990" y="588327"/>
                    </a:lnTo>
                    <a:lnTo>
                      <a:pt x="2029549" y="585686"/>
                    </a:lnTo>
                    <a:lnTo>
                      <a:pt x="2029549" y="555269"/>
                    </a:lnTo>
                    <a:lnTo>
                      <a:pt x="2001126" y="524205"/>
                    </a:lnTo>
                    <a:lnTo>
                      <a:pt x="1977987" y="501066"/>
                    </a:lnTo>
                    <a:lnTo>
                      <a:pt x="1944255" y="501066"/>
                    </a:lnTo>
                    <a:lnTo>
                      <a:pt x="1944255" y="533451"/>
                    </a:lnTo>
                    <a:lnTo>
                      <a:pt x="1914525" y="563194"/>
                    </a:lnTo>
                    <a:lnTo>
                      <a:pt x="1868259" y="556590"/>
                    </a:lnTo>
                    <a:lnTo>
                      <a:pt x="1868259" y="526186"/>
                    </a:lnTo>
                    <a:lnTo>
                      <a:pt x="1848433" y="509003"/>
                    </a:lnTo>
                    <a:lnTo>
                      <a:pt x="1848433" y="470662"/>
                    </a:lnTo>
                    <a:lnTo>
                      <a:pt x="1807438" y="465366"/>
                    </a:lnTo>
                    <a:lnTo>
                      <a:pt x="1759851" y="442887"/>
                    </a:lnTo>
                    <a:lnTo>
                      <a:pt x="1714893" y="448183"/>
                    </a:lnTo>
                    <a:lnTo>
                      <a:pt x="1669948" y="441579"/>
                    </a:lnTo>
                    <a:lnTo>
                      <a:pt x="1644827" y="471970"/>
                    </a:lnTo>
                    <a:lnTo>
                      <a:pt x="1632267" y="513626"/>
                    </a:lnTo>
                    <a:lnTo>
                      <a:pt x="1602524" y="543369"/>
                    </a:lnTo>
                    <a:lnTo>
                      <a:pt x="1614424" y="584352"/>
                    </a:lnTo>
                    <a:lnTo>
                      <a:pt x="1598561" y="631952"/>
                    </a:lnTo>
                    <a:lnTo>
                      <a:pt x="1558899" y="671614"/>
                    </a:lnTo>
                    <a:lnTo>
                      <a:pt x="1558899" y="745655"/>
                    </a:lnTo>
                    <a:lnTo>
                      <a:pt x="1503375" y="783971"/>
                    </a:lnTo>
                    <a:lnTo>
                      <a:pt x="1503375" y="827608"/>
                    </a:lnTo>
                    <a:lnTo>
                      <a:pt x="1479588" y="794563"/>
                    </a:lnTo>
                    <a:lnTo>
                      <a:pt x="1479588" y="757530"/>
                    </a:lnTo>
                    <a:lnTo>
                      <a:pt x="1451813" y="729780"/>
                    </a:lnTo>
                    <a:lnTo>
                      <a:pt x="1425372" y="741680"/>
                    </a:lnTo>
                    <a:lnTo>
                      <a:pt x="1418767" y="776033"/>
                    </a:lnTo>
                    <a:lnTo>
                      <a:pt x="1348689" y="802475"/>
                    </a:lnTo>
                    <a:lnTo>
                      <a:pt x="1315643" y="802475"/>
                    </a:lnTo>
                    <a:lnTo>
                      <a:pt x="1302423" y="842137"/>
                    </a:lnTo>
                    <a:lnTo>
                      <a:pt x="1281264" y="873874"/>
                    </a:lnTo>
                    <a:lnTo>
                      <a:pt x="1235658" y="877163"/>
                    </a:lnTo>
                    <a:lnTo>
                      <a:pt x="1184770" y="826287"/>
                    </a:lnTo>
                    <a:lnTo>
                      <a:pt x="1179474" y="720522"/>
                    </a:lnTo>
                    <a:lnTo>
                      <a:pt x="1186078" y="657072"/>
                    </a:lnTo>
                    <a:lnTo>
                      <a:pt x="1186078" y="597573"/>
                    </a:lnTo>
                    <a:lnTo>
                      <a:pt x="1194015" y="544690"/>
                    </a:lnTo>
                    <a:lnTo>
                      <a:pt x="1194015" y="493128"/>
                    </a:lnTo>
                    <a:lnTo>
                      <a:pt x="1156995" y="477266"/>
                    </a:lnTo>
                    <a:lnTo>
                      <a:pt x="1130553" y="468008"/>
                    </a:lnTo>
                    <a:lnTo>
                      <a:pt x="1126591" y="442887"/>
                    </a:lnTo>
                    <a:lnTo>
                      <a:pt x="1114361" y="414147"/>
                    </a:lnTo>
                    <a:lnTo>
                      <a:pt x="1090231" y="390004"/>
                    </a:lnTo>
                    <a:lnTo>
                      <a:pt x="1090231" y="361582"/>
                    </a:lnTo>
                    <a:lnTo>
                      <a:pt x="1106754" y="345059"/>
                    </a:lnTo>
                    <a:lnTo>
                      <a:pt x="1111377" y="306057"/>
                    </a:lnTo>
                    <a:lnTo>
                      <a:pt x="1088250" y="282931"/>
                    </a:lnTo>
                    <a:lnTo>
                      <a:pt x="1057846" y="282931"/>
                    </a:lnTo>
                    <a:lnTo>
                      <a:pt x="1024788" y="267068"/>
                    </a:lnTo>
                    <a:lnTo>
                      <a:pt x="1024788" y="236652"/>
                    </a:lnTo>
                    <a:lnTo>
                      <a:pt x="1038008" y="223431"/>
                    </a:lnTo>
                    <a:lnTo>
                      <a:pt x="1023467" y="208889"/>
                    </a:lnTo>
                    <a:lnTo>
                      <a:pt x="1011567" y="162623"/>
                    </a:lnTo>
                    <a:lnTo>
                      <a:pt x="985126" y="115024"/>
                    </a:lnTo>
                    <a:lnTo>
                      <a:pt x="953401" y="92557"/>
                    </a:lnTo>
                    <a:lnTo>
                      <a:pt x="917702" y="103137"/>
                    </a:lnTo>
                    <a:lnTo>
                      <a:pt x="883323" y="105778"/>
                    </a:lnTo>
                    <a:lnTo>
                      <a:pt x="883323" y="64795"/>
                    </a:lnTo>
                    <a:lnTo>
                      <a:pt x="911758" y="56858"/>
                    </a:lnTo>
                    <a:lnTo>
                      <a:pt x="911758" y="29743"/>
                    </a:lnTo>
                    <a:lnTo>
                      <a:pt x="882015" y="0"/>
                    </a:lnTo>
                    <a:lnTo>
                      <a:pt x="870826" y="23698"/>
                    </a:lnTo>
                    <a:lnTo>
                      <a:pt x="852830" y="41681"/>
                    </a:lnTo>
                    <a:lnTo>
                      <a:pt x="827963" y="35865"/>
                    </a:lnTo>
                    <a:lnTo>
                      <a:pt x="799921" y="63906"/>
                    </a:lnTo>
                    <a:lnTo>
                      <a:pt x="771346" y="74498"/>
                    </a:lnTo>
                    <a:lnTo>
                      <a:pt x="754405" y="112598"/>
                    </a:lnTo>
                    <a:lnTo>
                      <a:pt x="754405" y="151765"/>
                    </a:lnTo>
                    <a:lnTo>
                      <a:pt x="769226" y="193027"/>
                    </a:lnTo>
                    <a:lnTo>
                      <a:pt x="757047" y="227952"/>
                    </a:lnTo>
                    <a:lnTo>
                      <a:pt x="757047" y="258127"/>
                    </a:lnTo>
                    <a:lnTo>
                      <a:pt x="794092" y="295160"/>
                    </a:lnTo>
                    <a:lnTo>
                      <a:pt x="816851" y="317919"/>
                    </a:lnTo>
                    <a:lnTo>
                      <a:pt x="806271" y="348602"/>
                    </a:lnTo>
                    <a:lnTo>
                      <a:pt x="791451" y="374002"/>
                    </a:lnTo>
                    <a:lnTo>
                      <a:pt x="818438" y="400990"/>
                    </a:lnTo>
                    <a:lnTo>
                      <a:pt x="792505" y="426923"/>
                    </a:lnTo>
                    <a:lnTo>
                      <a:pt x="773455" y="440677"/>
                    </a:lnTo>
                    <a:lnTo>
                      <a:pt x="773455" y="496773"/>
                    </a:lnTo>
                    <a:lnTo>
                      <a:pt x="751230" y="510527"/>
                    </a:lnTo>
                    <a:lnTo>
                      <a:pt x="742771" y="548627"/>
                    </a:lnTo>
                    <a:lnTo>
                      <a:pt x="705726" y="563448"/>
                    </a:lnTo>
                    <a:lnTo>
                      <a:pt x="715251" y="614248"/>
                    </a:lnTo>
                    <a:lnTo>
                      <a:pt x="699376" y="630110"/>
                    </a:lnTo>
                    <a:lnTo>
                      <a:pt x="693026" y="676669"/>
                    </a:lnTo>
                    <a:lnTo>
                      <a:pt x="702551" y="719010"/>
                    </a:lnTo>
                    <a:lnTo>
                      <a:pt x="723721" y="728535"/>
                    </a:lnTo>
                    <a:lnTo>
                      <a:pt x="759167" y="763981"/>
                    </a:lnTo>
                    <a:lnTo>
                      <a:pt x="773455" y="749694"/>
                    </a:lnTo>
                    <a:lnTo>
                      <a:pt x="807326" y="762394"/>
                    </a:lnTo>
                    <a:lnTo>
                      <a:pt x="807326" y="799452"/>
                    </a:lnTo>
                    <a:lnTo>
                      <a:pt x="818971" y="831202"/>
                    </a:lnTo>
                    <a:lnTo>
                      <a:pt x="795680" y="828027"/>
                    </a:lnTo>
                    <a:lnTo>
                      <a:pt x="779805" y="856602"/>
                    </a:lnTo>
                    <a:lnTo>
                      <a:pt x="767105" y="880935"/>
                    </a:lnTo>
                    <a:lnTo>
                      <a:pt x="774521" y="901052"/>
                    </a:lnTo>
                    <a:lnTo>
                      <a:pt x="808380" y="901052"/>
                    </a:lnTo>
                    <a:lnTo>
                      <a:pt x="824255" y="934910"/>
                    </a:lnTo>
                    <a:lnTo>
                      <a:pt x="835901" y="965594"/>
                    </a:lnTo>
                    <a:lnTo>
                      <a:pt x="816851" y="984644"/>
                    </a:lnTo>
                    <a:lnTo>
                      <a:pt x="796746" y="1016394"/>
                    </a:lnTo>
                    <a:lnTo>
                      <a:pt x="796746" y="1043927"/>
                    </a:lnTo>
                    <a:lnTo>
                      <a:pt x="786155" y="1067740"/>
                    </a:lnTo>
                    <a:lnTo>
                      <a:pt x="754938" y="1067740"/>
                    </a:lnTo>
                    <a:lnTo>
                      <a:pt x="729005" y="1041794"/>
                    </a:lnTo>
                    <a:lnTo>
                      <a:pt x="693026" y="1041794"/>
                    </a:lnTo>
                    <a:lnTo>
                      <a:pt x="679271" y="1017460"/>
                    </a:lnTo>
                    <a:lnTo>
                      <a:pt x="646455" y="1002652"/>
                    </a:lnTo>
                    <a:lnTo>
                      <a:pt x="639051" y="980427"/>
                    </a:lnTo>
                    <a:lnTo>
                      <a:pt x="611530" y="974077"/>
                    </a:lnTo>
                    <a:lnTo>
                      <a:pt x="574496" y="997369"/>
                    </a:lnTo>
                    <a:lnTo>
                      <a:pt x="565073" y="1039266"/>
                    </a:lnTo>
                    <a:lnTo>
                      <a:pt x="584339" y="1082624"/>
                    </a:lnTo>
                    <a:lnTo>
                      <a:pt x="555434" y="1124788"/>
                    </a:lnTo>
                    <a:lnTo>
                      <a:pt x="509651" y="1170584"/>
                    </a:lnTo>
                    <a:lnTo>
                      <a:pt x="478319" y="1215186"/>
                    </a:lnTo>
                    <a:lnTo>
                      <a:pt x="467473" y="1260945"/>
                    </a:lnTo>
                    <a:lnTo>
                      <a:pt x="451205" y="1300112"/>
                    </a:lnTo>
                    <a:lnTo>
                      <a:pt x="480720" y="1329626"/>
                    </a:lnTo>
                    <a:lnTo>
                      <a:pt x="451815" y="1350124"/>
                    </a:lnTo>
                    <a:lnTo>
                      <a:pt x="410844" y="1322413"/>
                    </a:lnTo>
                    <a:lnTo>
                      <a:pt x="390346" y="1274191"/>
                    </a:lnTo>
                    <a:lnTo>
                      <a:pt x="355421" y="1239266"/>
                    </a:lnTo>
                    <a:lnTo>
                      <a:pt x="322885" y="1256131"/>
                    </a:lnTo>
                    <a:lnTo>
                      <a:pt x="308432" y="1301928"/>
                    </a:lnTo>
                    <a:lnTo>
                      <a:pt x="255422" y="1321194"/>
                    </a:lnTo>
                    <a:lnTo>
                      <a:pt x="213258" y="1313980"/>
                    </a:lnTo>
                    <a:lnTo>
                      <a:pt x="168668" y="1324813"/>
                    </a:lnTo>
                    <a:lnTo>
                      <a:pt x="167779" y="1387767"/>
                    </a:lnTo>
                    <a:lnTo>
                      <a:pt x="142773" y="1412773"/>
                    </a:lnTo>
                    <a:lnTo>
                      <a:pt x="142773" y="1472400"/>
                    </a:lnTo>
                    <a:lnTo>
                      <a:pt x="172288" y="1501927"/>
                    </a:lnTo>
                    <a:lnTo>
                      <a:pt x="192760" y="1550124"/>
                    </a:lnTo>
                    <a:lnTo>
                      <a:pt x="192760" y="1577822"/>
                    </a:lnTo>
                    <a:lnTo>
                      <a:pt x="160236" y="1594688"/>
                    </a:lnTo>
                    <a:lnTo>
                      <a:pt x="144564" y="1633233"/>
                    </a:lnTo>
                    <a:lnTo>
                      <a:pt x="114452" y="1633233"/>
                    </a:lnTo>
                    <a:lnTo>
                      <a:pt x="106019" y="1672996"/>
                    </a:lnTo>
                    <a:lnTo>
                      <a:pt x="91566" y="1706740"/>
                    </a:lnTo>
                    <a:lnTo>
                      <a:pt x="114452" y="1740471"/>
                    </a:lnTo>
                    <a:lnTo>
                      <a:pt x="115659" y="1774228"/>
                    </a:lnTo>
                    <a:lnTo>
                      <a:pt x="98793" y="1786255"/>
                    </a:lnTo>
                    <a:lnTo>
                      <a:pt x="98793" y="1835670"/>
                    </a:lnTo>
                    <a:lnTo>
                      <a:pt x="107226" y="1863382"/>
                    </a:lnTo>
                    <a:lnTo>
                      <a:pt x="92760" y="1889887"/>
                    </a:lnTo>
                    <a:lnTo>
                      <a:pt x="97574" y="1923631"/>
                    </a:lnTo>
                    <a:lnTo>
                      <a:pt x="36131" y="1927250"/>
                    </a:lnTo>
                    <a:lnTo>
                      <a:pt x="36131" y="1953742"/>
                    </a:lnTo>
                    <a:lnTo>
                      <a:pt x="9626" y="1948929"/>
                    </a:lnTo>
                    <a:lnTo>
                      <a:pt x="0" y="1975421"/>
                    </a:lnTo>
                    <a:lnTo>
                      <a:pt x="39751" y="2000720"/>
                    </a:lnTo>
                    <a:lnTo>
                      <a:pt x="99999" y="2060968"/>
                    </a:lnTo>
                    <a:lnTo>
                      <a:pt x="128397" y="2077911"/>
                    </a:lnTo>
                    <a:lnTo>
                      <a:pt x="166497" y="2077911"/>
                    </a:lnTo>
                    <a:lnTo>
                      <a:pt x="198247" y="2101723"/>
                    </a:lnTo>
                    <a:lnTo>
                      <a:pt x="245872" y="2108073"/>
                    </a:lnTo>
                    <a:lnTo>
                      <a:pt x="285559" y="2146173"/>
                    </a:lnTo>
                    <a:lnTo>
                      <a:pt x="312547" y="2158873"/>
                    </a:lnTo>
                    <a:lnTo>
                      <a:pt x="358584" y="2158873"/>
                    </a:lnTo>
                    <a:lnTo>
                      <a:pt x="377634" y="2139823"/>
                    </a:lnTo>
                    <a:lnTo>
                      <a:pt x="417322" y="2179511"/>
                    </a:lnTo>
                    <a:lnTo>
                      <a:pt x="507021" y="2089823"/>
                    </a:lnTo>
                    <a:lnTo>
                      <a:pt x="540829" y="2112518"/>
                    </a:lnTo>
                    <a:lnTo>
                      <a:pt x="530034" y="2136648"/>
                    </a:lnTo>
                    <a:lnTo>
                      <a:pt x="569722" y="2155698"/>
                    </a:lnTo>
                    <a:lnTo>
                      <a:pt x="593534" y="2177923"/>
                    </a:lnTo>
                    <a:lnTo>
                      <a:pt x="645922" y="2193798"/>
                    </a:lnTo>
                    <a:lnTo>
                      <a:pt x="669734" y="2217611"/>
                    </a:lnTo>
                    <a:lnTo>
                      <a:pt x="696722" y="2231898"/>
                    </a:lnTo>
                    <a:lnTo>
                      <a:pt x="726884" y="2262061"/>
                    </a:lnTo>
                    <a:lnTo>
                      <a:pt x="795147" y="2247773"/>
                    </a:lnTo>
                    <a:lnTo>
                      <a:pt x="852297" y="2301748"/>
                    </a:lnTo>
                    <a:lnTo>
                      <a:pt x="885634" y="2301748"/>
                    </a:lnTo>
                    <a:lnTo>
                      <a:pt x="885634" y="2331911"/>
                    </a:lnTo>
                    <a:lnTo>
                      <a:pt x="909447" y="2370011"/>
                    </a:lnTo>
                    <a:lnTo>
                      <a:pt x="969772" y="2370011"/>
                    </a:lnTo>
                    <a:lnTo>
                      <a:pt x="980884" y="2408111"/>
                    </a:lnTo>
                    <a:lnTo>
                      <a:pt x="1028509" y="2381123"/>
                    </a:lnTo>
                    <a:lnTo>
                      <a:pt x="1063434" y="2381123"/>
                    </a:lnTo>
                    <a:lnTo>
                      <a:pt x="1063434" y="2319211"/>
                    </a:lnTo>
                    <a:lnTo>
                      <a:pt x="1112647" y="2269998"/>
                    </a:lnTo>
                    <a:lnTo>
                      <a:pt x="1169797" y="2201736"/>
                    </a:lnTo>
                    <a:lnTo>
                      <a:pt x="1198372" y="2128711"/>
                    </a:lnTo>
                    <a:lnTo>
                      <a:pt x="1273784" y="2053310"/>
                    </a:lnTo>
                    <a:lnTo>
                      <a:pt x="1358709" y="1950911"/>
                    </a:lnTo>
                    <a:lnTo>
                      <a:pt x="1371409" y="1800098"/>
                    </a:lnTo>
                    <a:lnTo>
                      <a:pt x="1401572" y="1700085"/>
                    </a:lnTo>
                    <a:lnTo>
                      <a:pt x="1355534" y="1685798"/>
                    </a:lnTo>
                    <a:lnTo>
                      <a:pt x="1311084" y="1477835"/>
                    </a:lnTo>
                    <a:lnTo>
                      <a:pt x="1326959" y="1447673"/>
                    </a:lnTo>
                    <a:lnTo>
                      <a:pt x="1349184" y="1425448"/>
                    </a:lnTo>
                    <a:lnTo>
                      <a:pt x="1312672" y="1400048"/>
                    </a:lnTo>
                    <a:lnTo>
                      <a:pt x="1277747" y="1388935"/>
                    </a:lnTo>
                    <a:lnTo>
                      <a:pt x="1265047" y="1331785"/>
                    </a:lnTo>
                    <a:lnTo>
                      <a:pt x="1331722" y="1282573"/>
                    </a:lnTo>
                    <a:lnTo>
                      <a:pt x="1365059" y="1282573"/>
                    </a:lnTo>
                    <a:lnTo>
                      <a:pt x="1365059" y="1239710"/>
                    </a:lnTo>
                    <a:lnTo>
                      <a:pt x="1396809" y="1225423"/>
                    </a:lnTo>
                    <a:lnTo>
                      <a:pt x="1442847" y="1241298"/>
                    </a:lnTo>
                    <a:lnTo>
                      <a:pt x="1490472" y="1223835"/>
                    </a:lnTo>
                    <a:lnTo>
                      <a:pt x="1490472" y="1182560"/>
                    </a:lnTo>
                    <a:lnTo>
                      <a:pt x="1523809" y="1158748"/>
                    </a:lnTo>
                    <a:lnTo>
                      <a:pt x="1541272" y="1177798"/>
                    </a:lnTo>
                    <a:lnTo>
                      <a:pt x="1595247" y="1177798"/>
                    </a:lnTo>
                    <a:lnTo>
                      <a:pt x="1626997" y="1155573"/>
                    </a:lnTo>
                    <a:lnTo>
                      <a:pt x="1646846" y="1175423"/>
                    </a:lnTo>
                    <a:lnTo>
                      <a:pt x="1712722" y="1188910"/>
                    </a:lnTo>
                    <a:lnTo>
                      <a:pt x="1739709" y="1161923"/>
                    </a:lnTo>
                    <a:lnTo>
                      <a:pt x="1768284" y="1177798"/>
                    </a:lnTo>
                    <a:lnTo>
                      <a:pt x="1810359" y="1135735"/>
                    </a:lnTo>
                    <a:lnTo>
                      <a:pt x="1842897" y="1135735"/>
                    </a:lnTo>
                    <a:lnTo>
                      <a:pt x="1842897" y="1052385"/>
                    </a:lnTo>
                    <a:lnTo>
                      <a:pt x="1880997" y="1033335"/>
                    </a:lnTo>
                    <a:lnTo>
                      <a:pt x="1904809" y="984123"/>
                    </a:lnTo>
                    <a:lnTo>
                      <a:pt x="1944497" y="993648"/>
                    </a:lnTo>
                    <a:lnTo>
                      <a:pt x="1963547" y="1012698"/>
                    </a:lnTo>
                    <a:lnTo>
                      <a:pt x="1917509" y="1055560"/>
                    </a:lnTo>
                    <a:lnTo>
                      <a:pt x="1955609" y="1058735"/>
                    </a:lnTo>
                    <a:lnTo>
                      <a:pt x="1987359" y="1041273"/>
                    </a:lnTo>
                    <a:lnTo>
                      <a:pt x="2034984" y="1053973"/>
                    </a:lnTo>
                    <a:lnTo>
                      <a:pt x="2054034" y="1017460"/>
                    </a:lnTo>
                    <a:lnTo>
                      <a:pt x="2087372" y="996823"/>
                    </a:lnTo>
                    <a:lnTo>
                      <a:pt x="2095309" y="955548"/>
                    </a:lnTo>
                    <a:lnTo>
                      <a:pt x="2080234" y="940473"/>
                    </a:lnTo>
                    <a:lnTo>
                      <a:pt x="2080234" y="914273"/>
                    </a:lnTo>
                    <a:lnTo>
                      <a:pt x="2046097" y="928560"/>
                    </a:lnTo>
                    <a:lnTo>
                      <a:pt x="1984984" y="867448"/>
                    </a:lnTo>
                    <a:lnTo>
                      <a:pt x="2001647" y="823785"/>
                    </a:lnTo>
                    <a:lnTo>
                      <a:pt x="1982597" y="804735"/>
                    </a:lnTo>
                    <a:lnTo>
                      <a:pt x="1998472" y="768223"/>
                    </a:lnTo>
                    <a:lnTo>
                      <a:pt x="1983396" y="753148"/>
                    </a:lnTo>
                    <a:lnTo>
                      <a:pt x="2019909" y="716635"/>
                    </a:lnTo>
                    <a:lnTo>
                      <a:pt x="2054034" y="719010"/>
                    </a:lnTo>
                    <a:lnTo>
                      <a:pt x="2073884" y="738860"/>
                    </a:lnTo>
                    <a:lnTo>
                      <a:pt x="2100072" y="738860"/>
                    </a:lnTo>
                    <a:lnTo>
                      <a:pt x="2126068" y="719214"/>
                    </a:lnTo>
                    <a:lnTo>
                      <a:pt x="2133333" y="696074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71" name="Полилиния 170"/>
              <p:cNvSpPr/>
              <p:nvPr/>
            </p:nvSpPr>
            <p:spPr>
              <a:xfrm>
                <a:off x="6916395" y="4727156"/>
                <a:ext cx="2133334" cy="2408112"/>
              </a:xfrm>
              <a:custGeom>
                <a:avLst/>
                <a:gdLst/>
                <a:ahLst/>
                <a:cxnLst/>
                <a:rect l="0" t="0" r="0" b="0"/>
                <a:pathLst>
                  <a:path w="2133334" h="2408112">
                    <a:moveTo>
                      <a:pt x="2073186" y="635914"/>
                    </a:moveTo>
                    <a:lnTo>
                      <a:pt x="2073186" y="635914"/>
                    </a:lnTo>
                    <a:lnTo>
                      <a:pt x="2073186" y="635914"/>
                    </a:lnTo>
                    <a:lnTo>
                      <a:pt x="2055990" y="588327"/>
                    </a:lnTo>
                    <a:lnTo>
                      <a:pt x="2029549" y="585686"/>
                    </a:lnTo>
                    <a:lnTo>
                      <a:pt x="2029549" y="555269"/>
                    </a:lnTo>
                    <a:lnTo>
                      <a:pt x="2001126" y="524205"/>
                    </a:lnTo>
                    <a:lnTo>
                      <a:pt x="1977987" y="501066"/>
                    </a:lnTo>
                    <a:lnTo>
                      <a:pt x="1944255" y="501066"/>
                    </a:lnTo>
                    <a:lnTo>
                      <a:pt x="1944255" y="533451"/>
                    </a:lnTo>
                    <a:lnTo>
                      <a:pt x="1914525" y="563194"/>
                    </a:lnTo>
                    <a:lnTo>
                      <a:pt x="1868259" y="556590"/>
                    </a:lnTo>
                    <a:lnTo>
                      <a:pt x="1868259" y="526186"/>
                    </a:lnTo>
                    <a:lnTo>
                      <a:pt x="1848433" y="509003"/>
                    </a:lnTo>
                    <a:lnTo>
                      <a:pt x="1848433" y="470662"/>
                    </a:lnTo>
                    <a:lnTo>
                      <a:pt x="1807438" y="465366"/>
                    </a:lnTo>
                    <a:lnTo>
                      <a:pt x="1759851" y="442887"/>
                    </a:lnTo>
                    <a:lnTo>
                      <a:pt x="1714893" y="448183"/>
                    </a:lnTo>
                    <a:lnTo>
                      <a:pt x="1669948" y="441579"/>
                    </a:lnTo>
                    <a:lnTo>
                      <a:pt x="1644827" y="471970"/>
                    </a:lnTo>
                    <a:lnTo>
                      <a:pt x="1632267" y="513626"/>
                    </a:lnTo>
                    <a:lnTo>
                      <a:pt x="1602524" y="543369"/>
                    </a:lnTo>
                    <a:lnTo>
                      <a:pt x="1614424" y="584352"/>
                    </a:lnTo>
                    <a:lnTo>
                      <a:pt x="1598561" y="631952"/>
                    </a:lnTo>
                    <a:lnTo>
                      <a:pt x="1558899" y="671614"/>
                    </a:lnTo>
                    <a:lnTo>
                      <a:pt x="1558899" y="745655"/>
                    </a:lnTo>
                    <a:lnTo>
                      <a:pt x="1503375" y="783971"/>
                    </a:lnTo>
                    <a:lnTo>
                      <a:pt x="1503375" y="827608"/>
                    </a:lnTo>
                    <a:lnTo>
                      <a:pt x="1479588" y="794563"/>
                    </a:lnTo>
                    <a:lnTo>
                      <a:pt x="1479588" y="757530"/>
                    </a:lnTo>
                    <a:lnTo>
                      <a:pt x="1451813" y="729780"/>
                    </a:lnTo>
                    <a:lnTo>
                      <a:pt x="1425372" y="741680"/>
                    </a:lnTo>
                    <a:lnTo>
                      <a:pt x="1418767" y="776033"/>
                    </a:lnTo>
                    <a:lnTo>
                      <a:pt x="1348689" y="802475"/>
                    </a:lnTo>
                    <a:lnTo>
                      <a:pt x="1315643" y="802475"/>
                    </a:lnTo>
                    <a:lnTo>
                      <a:pt x="1302423" y="842137"/>
                    </a:lnTo>
                    <a:lnTo>
                      <a:pt x="1281264" y="873874"/>
                    </a:lnTo>
                    <a:lnTo>
                      <a:pt x="1235658" y="877163"/>
                    </a:lnTo>
                    <a:lnTo>
                      <a:pt x="1184770" y="826287"/>
                    </a:lnTo>
                    <a:lnTo>
                      <a:pt x="1179474" y="720522"/>
                    </a:lnTo>
                    <a:lnTo>
                      <a:pt x="1186078" y="657072"/>
                    </a:lnTo>
                    <a:lnTo>
                      <a:pt x="1186078" y="597573"/>
                    </a:lnTo>
                    <a:lnTo>
                      <a:pt x="1194015" y="544690"/>
                    </a:lnTo>
                    <a:lnTo>
                      <a:pt x="1194015" y="493128"/>
                    </a:lnTo>
                    <a:lnTo>
                      <a:pt x="1156995" y="477266"/>
                    </a:lnTo>
                    <a:lnTo>
                      <a:pt x="1130553" y="468008"/>
                    </a:lnTo>
                    <a:lnTo>
                      <a:pt x="1126591" y="442887"/>
                    </a:lnTo>
                    <a:lnTo>
                      <a:pt x="1114361" y="414147"/>
                    </a:lnTo>
                    <a:lnTo>
                      <a:pt x="1090231" y="390004"/>
                    </a:lnTo>
                    <a:lnTo>
                      <a:pt x="1090231" y="361582"/>
                    </a:lnTo>
                    <a:lnTo>
                      <a:pt x="1106754" y="345059"/>
                    </a:lnTo>
                    <a:lnTo>
                      <a:pt x="1111377" y="306057"/>
                    </a:lnTo>
                    <a:lnTo>
                      <a:pt x="1088250" y="282931"/>
                    </a:lnTo>
                    <a:lnTo>
                      <a:pt x="1057846" y="282931"/>
                    </a:lnTo>
                    <a:lnTo>
                      <a:pt x="1024788" y="267068"/>
                    </a:lnTo>
                    <a:lnTo>
                      <a:pt x="1024788" y="236652"/>
                    </a:lnTo>
                    <a:lnTo>
                      <a:pt x="1038008" y="223431"/>
                    </a:lnTo>
                    <a:lnTo>
                      <a:pt x="1023467" y="208889"/>
                    </a:lnTo>
                    <a:lnTo>
                      <a:pt x="1011567" y="162623"/>
                    </a:lnTo>
                    <a:lnTo>
                      <a:pt x="985126" y="115024"/>
                    </a:lnTo>
                    <a:lnTo>
                      <a:pt x="953401" y="92557"/>
                    </a:lnTo>
                    <a:lnTo>
                      <a:pt x="917702" y="103137"/>
                    </a:lnTo>
                    <a:lnTo>
                      <a:pt x="883323" y="105778"/>
                    </a:lnTo>
                    <a:lnTo>
                      <a:pt x="883323" y="64795"/>
                    </a:lnTo>
                    <a:lnTo>
                      <a:pt x="911758" y="56858"/>
                    </a:lnTo>
                    <a:lnTo>
                      <a:pt x="911758" y="29743"/>
                    </a:lnTo>
                    <a:lnTo>
                      <a:pt x="882015" y="0"/>
                    </a:lnTo>
                    <a:lnTo>
                      <a:pt x="870826" y="23698"/>
                    </a:lnTo>
                    <a:lnTo>
                      <a:pt x="852830" y="41681"/>
                    </a:lnTo>
                    <a:lnTo>
                      <a:pt x="827963" y="35865"/>
                    </a:lnTo>
                    <a:lnTo>
                      <a:pt x="799921" y="63906"/>
                    </a:lnTo>
                    <a:lnTo>
                      <a:pt x="771346" y="74498"/>
                    </a:lnTo>
                    <a:lnTo>
                      <a:pt x="754405" y="112598"/>
                    </a:lnTo>
                    <a:lnTo>
                      <a:pt x="754405" y="151765"/>
                    </a:lnTo>
                    <a:lnTo>
                      <a:pt x="769226" y="193027"/>
                    </a:lnTo>
                    <a:lnTo>
                      <a:pt x="757047" y="227952"/>
                    </a:lnTo>
                    <a:lnTo>
                      <a:pt x="757047" y="258127"/>
                    </a:lnTo>
                    <a:lnTo>
                      <a:pt x="794092" y="295160"/>
                    </a:lnTo>
                    <a:lnTo>
                      <a:pt x="816851" y="317919"/>
                    </a:lnTo>
                    <a:lnTo>
                      <a:pt x="806271" y="348602"/>
                    </a:lnTo>
                    <a:lnTo>
                      <a:pt x="791451" y="374002"/>
                    </a:lnTo>
                    <a:lnTo>
                      <a:pt x="818438" y="400990"/>
                    </a:lnTo>
                    <a:lnTo>
                      <a:pt x="792505" y="426923"/>
                    </a:lnTo>
                    <a:lnTo>
                      <a:pt x="773455" y="440677"/>
                    </a:lnTo>
                    <a:lnTo>
                      <a:pt x="773455" y="496773"/>
                    </a:lnTo>
                    <a:lnTo>
                      <a:pt x="751230" y="510527"/>
                    </a:lnTo>
                    <a:lnTo>
                      <a:pt x="742771" y="548627"/>
                    </a:lnTo>
                    <a:lnTo>
                      <a:pt x="705726" y="563448"/>
                    </a:lnTo>
                    <a:lnTo>
                      <a:pt x="715251" y="614248"/>
                    </a:lnTo>
                    <a:lnTo>
                      <a:pt x="699376" y="630110"/>
                    </a:lnTo>
                    <a:lnTo>
                      <a:pt x="693026" y="676669"/>
                    </a:lnTo>
                    <a:lnTo>
                      <a:pt x="702551" y="719010"/>
                    </a:lnTo>
                    <a:lnTo>
                      <a:pt x="723721" y="728535"/>
                    </a:lnTo>
                    <a:lnTo>
                      <a:pt x="759167" y="763981"/>
                    </a:lnTo>
                    <a:lnTo>
                      <a:pt x="773455" y="749694"/>
                    </a:lnTo>
                    <a:lnTo>
                      <a:pt x="807326" y="762394"/>
                    </a:lnTo>
                    <a:lnTo>
                      <a:pt x="807326" y="799452"/>
                    </a:lnTo>
                    <a:lnTo>
                      <a:pt x="818971" y="831202"/>
                    </a:lnTo>
                    <a:lnTo>
                      <a:pt x="795680" y="828027"/>
                    </a:lnTo>
                    <a:lnTo>
                      <a:pt x="779805" y="856602"/>
                    </a:lnTo>
                    <a:lnTo>
                      <a:pt x="767105" y="880935"/>
                    </a:lnTo>
                    <a:lnTo>
                      <a:pt x="774521" y="901052"/>
                    </a:lnTo>
                    <a:lnTo>
                      <a:pt x="808380" y="901052"/>
                    </a:lnTo>
                    <a:lnTo>
                      <a:pt x="824255" y="934910"/>
                    </a:lnTo>
                    <a:lnTo>
                      <a:pt x="835901" y="965594"/>
                    </a:lnTo>
                    <a:lnTo>
                      <a:pt x="816851" y="984644"/>
                    </a:lnTo>
                    <a:lnTo>
                      <a:pt x="796746" y="1016394"/>
                    </a:lnTo>
                    <a:lnTo>
                      <a:pt x="796746" y="1043927"/>
                    </a:lnTo>
                    <a:lnTo>
                      <a:pt x="786155" y="1067740"/>
                    </a:lnTo>
                    <a:lnTo>
                      <a:pt x="754938" y="1067740"/>
                    </a:lnTo>
                    <a:lnTo>
                      <a:pt x="729005" y="1041794"/>
                    </a:lnTo>
                    <a:lnTo>
                      <a:pt x="693026" y="1041794"/>
                    </a:lnTo>
                    <a:lnTo>
                      <a:pt x="679271" y="1017460"/>
                    </a:lnTo>
                    <a:lnTo>
                      <a:pt x="646455" y="1002652"/>
                    </a:lnTo>
                    <a:lnTo>
                      <a:pt x="639051" y="980427"/>
                    </a:lnTo>
                    <a:lnTo>
                      <a:pt x="611530" y="974077"/>
                    </a:lnTo>
                    <a:lnTo>
                      <a:pt x="574496" y="997369"/>
                    </a:lnTo>
                    <a:lnTo>
                      <a:pt x="565073" y="1039266"/>
                    </a:lnTo>
                    <a:lnTo>
                      <a:pt x="584339" y="1082624"/>
                    </a:lnTo>
                    <a:lnTo>
                      <a:pt x="555434" y="1124788"/>
                    </a:lnTo>
                    <a:lnTo>
                      <a:pt x="509651" y="1170584"/>
                    </a:lnTo>
                    <a:lnTo>
                      <a:pt x="478319" y="1215186"/>
                    </a:lnTo>
                    <a:lnTo>
                      <a:pt x="467473" y="1260945"/>
                    </a:lnTo>
                    <a:lnTo>
                      <a:pt x="451205" y="1300112"/>
                    </a:lnTo>
                    <a:lnTo>
                      <a:pt x="480720" y="1329626"/>
                    </a:lnTo>
                    <a:lnTo>
                      <a:pt x="451815" y="1350124"/>
                    </a:lnTo>
                    <a:lnTo>
                      <a:pt x="410844" y="1322413"/>
                    </a:lnTo>
                    <a:lnTo>
                      <a:pt x="390346" y="1274191"/>
                    </a:lnTo>
                    <a:lnTo>
                      <a:pt x="355421" y="1239266"/>
                    </a:lnTo>
                    <a:lnTo>
                      <a:pt x="322885" y="1256131"/>
                    </a:lnTo>
                    <a:lnTo>
                      <a:pt x="308432" y="1301928"/>
                    </a:lnTo>
                    <a:lnTo>
                      <a:pt x="255422" y="1321194"/>
                    </a:lnTo>
                    <a:lnTo>
                      <a:pt x="213258" y="1313980"/>
                    </a:lnTo>
                    <a:lnTo>
                      <a:pt x="168668" y="1324813"/>
                    </a:lnTo>
                    <a:lnTo>
                      <a:pt x="167779" y="1387767"/>
                    </a:lnTo>
                    <a:lnTo>
                      <a:pt x="142773" y="1412773"/>
                    </a:lnTo>
                    <a:lnTo>
                      <a:pt x="142773" y="1472400"/>
                    </a:lnTo>
                    <a:lnTo>
                      <a:pt x="172288" y="1501927"/>
                    </a:lnTo>
                    <a:lnTo>
                      <a:pt x="192760" y="1550124"/>
                    </a:lnTo>
                    <a:lnTo>
                      <a:pt x="192760" y="1577822"/>
                    </a:lnTo>
                    <a:lnTo>
                      <a:pt x="160236" y="1594688"/>
                    </a:lnTo>
                    <a:lnTo>
                      <a:pt x="144564" y="1633233"/>
                    </a:lnTo>
                    <a:lnTo>
                      <a:pt x="114452" y="1633233"/>
                    </a:lnTo>
                    <a:lnTo>
                      <a:pt x="106019" y="1672996"/>
                    </a:lnTo>
                    <a:lnTo>
                      <a:pt x="91566" y="1706740"/>
                    </a:lnTo>
                    <a:lnTo>
                      <a:pt x="114452" y="1740471"/>
                    </a:lnTo>
                    <a:lnTo>
                      <a:pt x="115659" y="1774228"/>
                    </a:lnTo>
                    <a:lnTo>
                      <a:pt x="98793" y="1786255"/>
                    </a:lnTo>
                    <a:lnTo>
                      <a:pt x="98793" y="1835670"/>
                    </a:lnTo>
                    <a:lnTo>
                      <a:pt x="107226" y="1863382"/>
                    </a:lnTo>
                    <a:lnTo>
                      <a:pt x="92760" y="1889887"/>
                    </a:lnTo>
                    <a:lnTo>
                      <a:pt x="97574" y="1923631"/>
                    </a:lnTo>
                    <a:lnTo>
                      <a:pt x="36131" y="1927250"/>
                    </a:lnTo>
                    <a:lnTo>
                      <a:pt x="36131" y="1953742"/>
                    </a:lnTo>
                    <a:lnTo>
                      <a:pt x="9626" y="1948929"/>
                    </a:lnTo>
                    <a:lnTo>
                      <a:pt x="0" y="1975421"/>
                    </a:lnTo>
                    <a:lnTo>
                      <a:pt x="39751" y="2000720"/>
                    </a:lnTo>
                    <a:lnTo>
                      <a:pt x="99999" y="2060968"/>
                    </a:lnTo>
                    <a:lnTo>
                      <a:pt x="128397" y="2077911"/>
                    </a:lnTo>
                    <a:lnTo>
                      <a:pt x="166497" y="2077911"/>
                    </a:lnTo>
                    <a:lnTo>
                      <a:pt x="198247" y="2101723"/>
                    </a:lnTo>
                    <a:lnTo>
                      <a:pt x="245872" y="2108073"/>
                    </a:lnTo>
                    <a:lnTo>
                      <a:pt x="285559" y="2146173"/>
                    </a:lnTo>
                    <a:lnTo>
                      <a:pt x="312547" y="2158873"/>
                    </a:lnTo>
                    <a:lnTo>
                      <a:pt x="358584" y="2158873"/>
                    </a:lnTo>
                    <a:lnTo>
                      <a:pt x="377634" y="2139823"/>
                    </a:lnTo>
                    <a:lnTo>
                      <a:pt x="417322" y="2179511"/>
                    </a:lnTo>
                    <a:lnTo>
                      <a:pt x="507021" y="2089823"/>
                    </a:lnTo>
                    <a:lnTo>
                      <a:pt x="540829" y="2112518"/>
                    </a:lnTo>
                    <a:lnTo>
                      <a:pt x="530034" y="2136648"/>
                    </a:lnTo>
                    <a:lnTo>
                      <a:pt x="569722" y="2155698"/>
                    </a:lnTo>
                    <a:lnTo>
                      <a:pt x="593534" y="2177923"/>
                    </a:lnTo>
                    <a:lnTo>
                      <a:pt x="645922" y="2193798"/>
                    </a:lnTo>
                    <a:lnTo>
                      <a:pt x="669734" y="2217611"/>
                    </a:lnTo>
                    <a:lnTo>
                      <a:pt x="696722" y="2231898"/>
                    </a:lnTo>
                    <a:lnTo>
                      <a:pt x="726884" y="2262061"/>
                    </a:lnTo>
                    <a:lnTo>
                      <a:pt x="795147" y="2247773"/>
                    </a:lnTo>
                    <a:lnTo>
                      <a:pt x="852297" y="2301748"/>
                    </a:lnTo>
                    <a:lnTo>
                      <a:pt x="885634" y="2301748"/>
                    </a:lnTo>
                    <a:lnTo>
                      <a:pt x="885634" y="2331911"/>
                    </a:lnTo>
                    <a:lnTo>
                      <a:pt x="909447" y="2370011"/>
                    </a:lnTo>
                    <a:lnTo>
                      <a:pt x="969772" y="2370011"/>
                    </a:lnTo>
                    <a:lnTo>
                      <a:pt x="980884" y="2408111"/>
                    </a:lnTo>
                    <a:lnTo>
                      <a:pt x="1028509" y="2381123"/>
                    </a:lnTo>
                    <a:lnTo>
                      <a:pt x="1063434" y="2381123"/>
                    </a:lnTo>
                    <a:lnTo>
                      <a:pt x="1063434" y="2319211"/>
                    </a:lnTo>
                    <a:lnTo>
                      <a:pt x="1112647" y="2269998"/>
                    </a:lnTo>
                    <a:lnTo>
                      <a:pt x="1169797" y="2201736"/>
                    </a:lnTo>
                    <a:lnTo>
                      <a:pt x="1198372" y="2128711"/>
                    </a:lnTo>
                    <a:lnTo>
                      <a:pt x="1273784" y="2053310"/>
                    </a:lnTo>
                    <a:lnTo>
                      <a:pt x="1358709" y="1950911"/>
                    </a:lnTo>
                    <a:lnTo>
                      <a:pt x="1371409" y="1800098"/>
                    </a:lnTo>
                    <a:lnTo>
                      <a:pt x="1401572" y="1700085"/>
                    </a:lnTo>
                    <a:lnTo>
                      <a:pt x="1355534" y="1685798"/>
                    </a:lnTo>
                    <a:lnTo>
                      <a:pt x="1311084" y="1477835"/>
                    </a:lnTo>
                    <a:lnTo>
                      <a:pt x="1326959" y="1447673"/>
                    </a:lnTo>
                    <a:lnTo>
                      <a:pt x="1349184" y="1425448"/>
                    </a:lnTo>
                    <a:lnTo>
                      <a:pt x="1312672" y="1400048"/>
                    </a:lnTo>
                    <a:lnTo>
                      <a:pt x="1277747" y="1388935"/>
                    </a:lnTo>
                    <a:lnTo>
                      <a:pt x="1265047" y="1331785"/>
                    </a:lnTo>
                    <a:lnTo>
                      <a:pt x="1331722" y="1282573"/>
                    </a:lnTo>
                    <a:lnTo>
                      <a:pt x="1365059" y="1282573"/>
                    </a:lnTo>
                    <a:lnTo>
                      <a:pt x="1365059" y="1239710"/>
                    </a:lnTo>
                    <a:lnTo>
                      <a:pt x="1396809" y="1225423"/>
                    </a:lnTo>
                    <a:lnTo>
                      <a:pt x="1442847" y="1241298"/>
                    </a:lnTo>
                    <a:lnTo>
                      <a:pt x="1490472" y="1223835"/>
                    </a:lnTo>
                    <a:lnTo>
                      <a:pt x="1490472" y="1182560"/>
                    </a:lnTo>
                    <a:lnTo>
                      <a:pt x="1523809" y="1158748"/>
                    </a:lnTo>
                    <a:lnTo>
                      <a:pt x="1541272" y="1177798"/>
                    </a:lnTo>
                    <a:lnTo>
                      <a:pt x="1595247" y="1177798"/>
                    </a:lnTo>
                    <a:lnTo>
                      <a:pt x="1626997" y="1155573"/>
                    </a:lnTo>
                    <a:lnTo>
                      <a:pt x="1646846" y="1175423"/>
                    </a:lnTo>
                    <a:lnTo>
                      <a:pt x="1712722" y="1188910"/>
                    </a:lnTo>
                    <a:lnTo>
                      <a:pt x="1739709" y="1161923"/>
                    </a:lnTo>
                    <a:lnTo>
                      <a:pt x="1768284" y="1177798"/>
                    </a:lnTo>
                    <a:lnTo>
                      <a:pt x="1810359" y="1135735"/>
                    </a:lnTo>
                    <a:lnTo>
                      <a:pt x="1842897" y="1135735"/>
                    </a:lnTo>
                    <a:lnTo>
                      <a:pt x="1842897" y="1052385"/>
                    </a:lnTo>
                    <a:lnTo>
                      <a:pt x="1880997" y="1033335"/>
                    </a:lnTo>
                    <a:lnTo>
                      <a:pt x="1904809" y="984123"/>
                    </a:lnTo>
                    <a:lnTo>
                      <a:pt x="1944497" y="993648"/>
                    </a:lnTo>
                    <a:lnTo>
                      <a:pt x="1963547" y="1012698"/>
                    </a:lnTo>
                    <a:lnTo>
                      <a:pt x="1917509" y="1055560"/>
                    </a:lnTo>
                    <a:lnTo>
                      <a:pt x="1955609" y="1058735"/>
                    </a:lnTo>
                    <a:lnTo>
                      <a:pt x="1987359" y="1041273"/>
                    </a:lnTo>
                    <a:lnTo>
                      <a:pt x="2034984" y="1053973"/>
                    </a:lnTo>
                    <a:lnTo>
                      <a:pt x="2054034" y="1017460"/>
                    </a:lnTo>
                    <a:lnTo>
                      <a:pt x="2087372" y="996823"/>
                    </a:lnTo>
                    <a:lnTo>
                      <a:pt x="2095309" y="955548"/>
                    </a:lnTo>
                    <a:lnTo>
                      <a:pt x="2080234" y="940473"/>
                    </a:lnTo>
                    <a:lnTo>
                      <a:pt x="2080234" y="914273"/>
                    </a:lnTo>
                    <a:lnTo>
                      <a:pt x="2046097" y="928560"/>
                    </a:lnTo>
                    <a:lnTo>
                      <a:pt x="1984984" y="867448"/>
                    </a:lnTo>
                    <a:lnTo>
                      <a:pt x="2001647" y="823785"/>
                    </a:lnTo>
                    <a:lnTo>
                      <a:pt x="1982597" y="804735"/>
                    </a:lnTo>
                    <a:lnTo>
                      <a:pt x="1998472" y="768223"/>
                    </a:lnTo>
                    <a:lnTo>
                      <a:pt x="1983396" y="753148"/>
                    </a:lnTo>
                    <a:lnTo>
                      <a:pt x="2019909" y="716635"/>
                    </a:lnTo>
                    <a:lnTo>
                      <a:pt x="2054034" y="719010"/>
                    </a:lnTo>
                    <a:lnTo>
                      <a:pt x="2073884" y="738860"/>
                    </a:lnTo>
                    <a:lnTo>
                      <a:pt x="2100072" y="738860"/>
                    </a:lnTo>
                    <a:lnTo>
                      <a:pt x="2126068" y="719214"/>
                    </a:lnTo>
                    <a:lnTo>
                      <a:pt x="2133333" y="696074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</p:grpSp>
        <p:grpSp>
          <p:nvGrpSpPr>
            <p:cNvPr id="75" name="Красноярский край"/>
            <p:cNvGrpSpPr/>
            <p:nvPr/>
          </p:nvGrpSpPr>
          <p:grpSpPr>
            <a:xfrm>
              <a:off x="3594106" y="1158875"/>
              <a:ext cx="2185021" cy="5626089"/>
              <a:chOff x="5603875" y="1559979"/>
              <a:chExt cx="2204086" cy="5626089"/>
            </a:xfrm>
          </p:grpSpPr>
          <p:sp>
            <p:nvSpPr>
              <p:cNvPr id="153" name="Полилиния 152"/>
              <p:cNvSpPr/>
              <p:nvPr/>
            </p:nvSpPr>
            <p:spPr>
              <a:xfrm>
                <a:off x="7088454" y="2285555"/>
                <a:ext cx="24969" cy="23052"/>
              </a:xfrm>
              <a:custGeom>
                <a:avLst/>
                <a:gdLst/>
                <a:ahLst/>
                <a:cxnLst/>
                <a:rect l="0" t="0" r="0" b="0"/>
                <a:pathLst>
                  <a:path w="24969" h="23052">
                    <a:moveTo>
                      <a:pt x="7696" y="0"/>
                    </a:moveTo>
                    <a:lnTo>
                      <a:pt x="7696" y="0"/>
                    </a:lnTo>
                    <a:lnTo>
                      <a:pt x="7696" y="0"/>
                    </a:lnTo>
                    <a:lnTo>
                      <a:pt x="0" y="11532"/>
                    </a:lnTo>
                    <a:lnTo>
                      <a:pt x="17297" y="23051"/>
                    </a:lnTo>
                    <a:lnTo>
                      <a:pt x="24968" y="9602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994334" y="2114601"/>
                <a:ext cx="67235" cy="38406"/>
              </a:xfrm>
              <a:custGeom>
                <a:avLst/>
                <a:gdLst/>
                <a:ahLst/>
                <a:cxnLst/>
                <a:rect l="0" t="0" r="0" b="0"/>
                <a:pathLst>
                  <a:path w="67235" h="38406">
                    <a:moveTo>
                      <a:pt x="19215" y="0"/>
                    </a:moveTo>
                    <a:lnTo>
                      <a:pt x="19215" y="0"/>
                    </a:lnTo>
                    <a:lnTo>
                      <a:pt x="19215" y="0"/>
                    </a:lnTo>
                    <a:lnTo>
                      <a:pt x="0" y="11519"/>
                    </a:lnTo>
                    <a:lnTo>
                      <a:pt x="26899" y="24968"/>
                    </a:lnTo>
                    <a:lnTo>
                      <a:pt x="46101" y="38405"/>
                    </a:lnTo>
                    <a:lnTo>
                      <a:pt x="67234" y="32651"/>
                    </a:lnTo>
                    <a:lnTo>
                      <a:pt x="61468" y="7683"/>
                    </a:lnTo>
                    <a:lnTo>
                      <a:pt x="40336" y="13436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6723482" y="1918665"/>
                <a:ext cx="232436" cy="307341"/>
              </a:xfrm>
              <a:custGeom>
                <a:avLst/>
                <a:gdLst/>
                <a:ahLst/>
                <a:cxnLst/>
                <a:rect l="0" t="0" r="0" b="0"/>
                <a:pathLst>
                  <a:path w="232436" h="307341">
                    <a:moveTo>
                      <a:pt x="101815" y="101803"/>
                    </a:moveTo>
                    <a:lnTo>
                      <a:pt x="101815" y="101803"/>
                    </a:lnTo>
                    <a:lnTo>
                      <a:pt x="101815" y="101803"/>
                    </a:lnTo>
                    <a:lnTo>
                      <a:pt x="101815" y="74917"/>
                    </a:lnTo>
                    <a:lnTo>
                      <a:pt x="103733" y="26886"/>
                    </a:lnTo>
                    <a:lnTo>
                      <a:pt x="90296" y="0"/>
                    </a:lnTo>
                    <a:lnTo>
                      <a:pt x="71081" y="1918"/>
                    </a:lnTo>
                    <a:lnTo>
                      <a:pt x="44195" y="34570"/>
                    </a:lnTo>
                    <a:lnTo>
                      <a:pt x="46113" y="63386"/>
                    </a:lnTo>
                    <a:lnTo>
                      <a:pt x="34581" y="82601"/>
                    </a:lnTo>
                    <a:lnTo>
                      <a:pt x="42265" y="134468"/>
                    </a:lnTo>
                    <a:lnTo>
                      <a:pt x="19215" y="157518"/>
                    </a:lnTo>
                    <a:lnTo>
                      <a:pt x="21132" y="209372"/>
                    </a:lnTo>
                    <a:lnTo>
                      <a:pt x="9613" y="253556"/>
                    </a:lnTo>
                    <a:lnTo>
                      <a:pt x="0" y="297739"/>
                    </a:lnTo>
                    <a:lnTo>
                      <a:pt x="17297" y="307340"/>
                    </a:lnTo>
                    <a:lnTo>
                      <a:pt x="53796" y="278524"/>
                    </a:lnTo>
                    <a:lnTo>
                      <a:pt x="74929" y="265087"/>
                    </a:lnTo>
                    <a:lnTo>
                      <a:pt x="122948" y="240119"/>
                    </a:lnTo>
                    <a:lnTo>
                      <a:pt x="161366" y="236271"/>
                    </a:lnTo>
                    <a:lnTo>
                      <a:pt x="209397" y="199771"/>
                    </a:lnTo>
                    <a:lnTo>
                      <a:pt x="232435" y="155588"/>
                    </a:lnTo>
                    <a:lnTo>
                      <a:pt x="217068" y="117170"/>
                    </a:lnTo>
                    <a:lnTo>
                      <a:pt x="199784" y="88354"/>
                    </a:lnTo>
                    <a:lnTo>
                      <a:pt x="176733" y="97968"/>
                    </a:lnTo>
                    <a:lnTo>
                      <a:pt x="153683" y="57620"/>
                    </a:lnTo>
                    <a:lnTo>
                      <a:pt x="136385" y="40335"/>
                    </a:lnTo>
                    <a:lnTo>
                      <a:pt x="115252" y="65304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56" name="Полилиния 155"/>
              <p:cNvSpPr/>
              <p:nvPr/>
            </p:nvSpPr>
            <p:spPr>
              <a:xfrm>
                <a:off x="6443040" y="1784197"/>
                <a:ext cx="274690" cy="286209"/>
              </a:xfrm>
              <a:custGeom>
                <a:avLst/>
                <a:gdLst/>
                <a:ahLst/>
                <a:cxnLst/>
                <a:rect l="0" t="0" r="0" b="0"/>
                <a:pathLst>
                  <a:path w="274690" h="286209">
                    <a:moveTo>
                      <a:pt x="209372" y="30735"/>
                    </a:moveTo>
                    <a:lnTo>
                      <a:pt x="209372" y="30735"/>
                    </a:lnTo>
                    <a:lnTo>
                      <a:pt x="209372" y="30735"/>
                    </a:lnTo>
                    <a:lnTo>
                      <a:pt x="192087" y="51867"/>
                    </a:lnTo>
                    <a:lnTo>
                      <a:pt x="176721" y="80684"/>
                    </a:lnTo>
                    <a:lnTo>
                      <a:pt x="163271" y="74918"/>
                    </a:lnTo>
                    <a:lnTo>
                      <a:pt x="172872" y="38418"/>
                    </a:lnTo>
                    <a:lnTo>
                      <a:pt x="172872" y="0"/>
                    </a:lnTo>
                    <a:lnTo>
                      <a:pt x="130620" y="13450"/>
                    </a:lnTo>
                    <a:lnTo>
                      <a:pt x="130620" y="13450"/>
                    </a:lnTo>
                    <a:lnTo>
                      <a:pt x="105652" y="19216"/>
                    </a:lnTo>
                    <a:lnTo>
                      <a:pt x="99885" y="21133"/>
                    </a:lnTo>
                    <a:lnTo>
                      <a:pt x="94120" y="23051"/>
                    </a:lnTo>
                    <a:lnTo>
                      <a:pt x="65304" y="32665"/>
                    </a:lnTo>
                    <a:lnTo>
                      <a:pt x="65304" y="32665"/>
                    </a:lnTo>
                    <a:lnTo>
                      <a:pt x="51854" y="61481"/>
                    </a:lnTo>
                    <a:lnTo>
                      <a:pt x="44171" y="86449"/>
                    </a:lnTo>
                    <a:lnTo>
                      <a:pt x="26886" y="107582"/>
                    </a:lnTo>
                    <a:lnTo>
                      <a:pt x="32652" y="132550"/>
                    </a:lnTo>
                    <a:lnTo>
                      <a:pt x="0" y="157519"/>
                    </a:lnTo>
                    <a:lnTo>
                      <a:pt x="15367" y="170968"/>
                    </a:lnTo>
                    <a:lnTo>
                      <a:pt x="38405" y="163284"/>
                    </a:lnTo>
                    <a:lnTo>
                      <a:pt x="57620" y="190170"/>
                    </a:lnTo>
                    <a:lnTo>
                      <a:pt x="59538" y="215138"/>
                    </a:lnTo>
                    <a:lnTo>
                      <a:pt x="76822" y="236271"/>
                    </a:lnTo>
                    <a:lnTo>
                      <a:pt x="121006" y="240107"/>
                    </a:lnTo>
                    <a:lnTo>
                      <a:pt x="126771" y="265075"/>
                    </a:lnTo>
                    <a:lnTo>
                      <a:pt x="157506" y="245872"/>
                    </a:lnTo>
                    <a:lnTo>
                      <a:pt x="172872" y="270841"/>
                    </a:lnTo>
                    <a:lnTo>
                      <a:pt x="215125" y="286208"/>
                    </a:lnTo>
                    <a:lnTo>
                      <a:pt x="255473" y="266993"/>
                    </a:lnTo>
                    <a:lnTo>
                      <a:pt x="274689" y="240094"/>
                    </a:lnTo>
                    <a:lnTo>
                      <a:pt x="259321" y="209360"/>
                    </a:lnTo>
                    <a:lnTo>
                      <a:pt x="234341" y="174778"/>
                    </a:lnTo>
                    <a:lnTo>
                      <a:pt x="253556" y="161329"/>
                    </a:lnTo>
                    <a:lnTo>
                      <a:pt x="261239" y="128677"/>
                    </a:lnTo>
                    <a:lnTo>
                      <a:pt x="251626" y="92177"/>
                    </a:lnTo>
                    <a:lnTo>
                      <a:pt x="255473" y="55677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573660" y="2402738"/>
                <a:ext cx="46102" cy="46090"/>
              </a:xfrm>
              <a:custGeom>
                <a:avLst/>
                <a:gdLst/>
                <a:ahLst/>
                <a:cxnLst/>
                <a:rect l="0" t="0" r="0" b="0"/>
                <a:pathLst>
                  <a:path w="46102" h="46090">
                    <a:moveTo>
                      <a:pt x="44183" y="0"/>
                    </a:moveTo>
                    <a:lnTo>
                      <a:pt x="44183" y="0"/>
                    </a:lnTo>
                    <a:lnTo>
                      <a:pt x="44183" y="0"/>
                    </a:lnTo>
                    <a:lnTo>
                      <a:pt x="24968" y="23038"/>
                    </a:lnTo>
                    <a:lnTo>
                      <a:pt x="0" y="28804"/>
                    </a:lnTo>
                    <a:lnTo>
                      <a:pt x="23050" y="46089"/>
                    </a:lnTo>
                    <a:lnTo>
                      <a:pt x="46101" y="23038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287452" y="2395055"/>
                <a:ext cx="30735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30735" h="26887">
                    <a:moveTo>
                      <a:pt x="9601" y="0"/>
                    </a:moveTo>
                    <a:lnTo>
                      <a:pt x="9601" y="0"/>
                    </a:lnTo>
                    <a:lnTo>
                      <a:pt x="9601" y="0"/>
                    </a:lnTo>
                    <a:lnTo>
                      <a:pt x="0" y="15354"/>
                    </a:lnTo>
                    <a:lnTo>
                      <a:pt x="13437" y="26886"/>
                    </a:lnTo>
                    <a:lnTo>
                      <a:pt x="30734" y="1905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59" name="Полилиния 158"/>
              <p:cNvSpPr/>
              <p:nvPr/>
            </p:nvSpPr>
            <p:spPr>
              <a:xfrm>
                <a:off x="6076150" y="2921368"/>
                <a:ext cx="26887" cy="40349"/>
              </a:xfrm>
              <a:custGeom>
                <a:avLst/>
                <a:gdLst/>
                <a:ahLst/>
                <a:cxnLst/>
                <a:rect l="0" t="0" r="0" b="0"/>
                <a:pathLst>
                  <a:path w="26887" h="40349">
                    <a:moveTo>
                      <a:pt x="23050" y="0"/>
                    </a:moveTo>
                    <a:lnTo>
                      <a:pt x="23050" y="0"/>
                    </a:lnTo>
                    <a:lnTo>
                      <a:pt x="23050" y="0"/>
                    </a:lnTo>
                    <a:lnTo>
                      <a:pt x="0" y="11532"/>
                    </a:lnTo>
                    <a:lnTo>
                      <a:pt x="0" y="11532"/>
                    </a:lnTo>
                    <a:lnTo>
                      <a:pt x="9601" y="40348"/>
                    </a:lnTo>
                    <a:lnTo>
                      <a:pt x="9601" y="36500"/>
                    </a:lnTo>
                    <a:lnTo>
                      <a:pt x="9601" y="32652"/>
                    </a:lnTo>
                    <a:lnTo>
                      <a:pt x="26886" y="28817"/>
                    </a:lnTo>
                    <a:lnTo>
                      <a:pt x="26886" y="28817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60" name="Полилиния 159"/>
              <p:cNvSpPr/>
              <p:nvPr/>
            </p:nvSpPr>
            <p:spPr>
              <a:xfrm>
                <a:off x="5912878" y="2748496"/>
                <a:ext cx="30723" cy="40336"/>
              </a:xfrm>
              <a:custGeom>
                <a:avLst/>
                <a:gdLst/>
                <a:ahLst/>
                <a:cxnLst/>
                <a:rect l="0" t="0" r="0" b="0"/>
                <a:pathLst>
                  <a:path w="30723" h="40336">
                    <a:moveTo>
                      <a:pt x="21133" y="0"/>
                    </a:moveTo>
                    <a:lnTo>
                      <a:pt x="21133" y="0"/>
                    </a:lnTo>
                    <a:lnTo>
                      <a:pt x="21133" y="0"/>
                    </a:lnTo>
                    <a:lnTo>
                      <a:pt x="0" y="17272"/>
                    </a:lnTo>
                    <a:lnTo>
                      <a:pt x="11519" y="40335"/>
                    </a:lnTo>
                    <a:lnTo>
                      <a:pt x="30722" y="36487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61" name="Полилиния 160"/>
              <p:cNvSpPr/>
              <p:nvPr/>
            </p:nvSpPr>
            <p:spPr>
              <a:xfrm>
                <a:off x="5922480" y="3000134"/>
                <a:ext cx="51868" cy="38405"/>
              </a:xfrm>
              <a:custGeom>
                <a:avLst/>
                <a:gdLst/>
                <a:ahLst/>
                <a:cxnLst/>
                <a:rect l="0" t="0" r="0" b="0"/>
                <a:pathLst>
                  <a:path w="51868" h="38405">
                    <a:moveTo>
                      <a:pt x="3835" y="0"/>
                    </a:moveTo>
                    <a:lnTo>
                      <a:pt x="3835" y="0"/>
                    </a:lnTo>
                    <a:lnTo>
                      <a:pt x="3835" y="0"/>
                    </a:lnTo>
                    <a:lnTo>
                      <a:pt x="0" y="21120"/>
                    </a:lnTo>
                    <a:lnTo>
                      <a:pt x="32652" y="21120"/>
                    </a:lnTo>
                    <a:lnTo>
                      <a:pt x="49949" y="38404"/>
                    </a:lnTo>
                    <a:lnTo>
                      <a:pt x="51867" y="9588"/>
                    </a:lnTo>
                    <a:lnTo>
                      <a:pt x="32652" y="5753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62" name="Полилиния 161"/>
              <p:cNvSpPr/>
              <p:nvPr/>
            </p:nvSpPr>
            <p:spPr>
              <a:xfrm>
                <a:off x="5803379" y="1861032"/>
                <a:ext cx="40349" cy="34584"/>
              </a:xfrm>
              <a:custGeom>
                <a:avLst/>
                <a:gdLst/>
                <a:ahLst/>
                <a:cxnLst/>
                <a:rect l="0" t="0" r="0" b="0"/>
                <a:pathLst>
                  <a:path w="40349" h="34584">
                    <a:moveTo>
                      <a:pt x="11532" y="0"/>
                    </a:moveTo>
                    <a:lnTo>
                      <a:pt x="11532" y="0"/>
                    </a:lnTo>
                    <a:lnTo>
                      <a:pt x="11532" y="0"/>
                    </a:lnTo>
                    <a:lnTo>
                      <a:pt x="0" y="11532"/>
                    </a:lnTo>
                    <a:lnTo>
                      <a:pt x="13449" y="19216"/>
                    </a:lnTo>
                    <a:lnTo>
                      <a:pt x="34582" y="34583"/>
                    </a:lnTo>
                    <a:lnTo>
                      <a:pt x="40348" y="15368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63" name="Полилиния 162"/>
              <p:cNvSpPr/>
              <p:nvPr/>
            </p:nvSpPr>
            <p:spPr>
              <a:xfrm>
                <a:off x="5684291" y="3194126"/>
                <a:ext cx="48020" cy="63400"/>
              </a:xfrm>
              <a:custGeom>
                <a:avLst/>
                <a:gdLst/>
                <a:ahLst/>
                <a:cxnLst/>
                <a:rect l="0" t="0" r="0" b="0"/>
                <a:pathLst>
                  <a:path w="48020" h="63400">
                    <a:moveTo>
                      <a:pt x="13450" y="5766"/>
                    </a:moveTo>
                    <a:lnTo>
                      <a:pt x="13450" y="5766"/>
                    </a:lnTo>
                    <a:lnTo>
                      <a:pt x="13450" y="5766"/>
                    </a:lnTo>
                    <a:lnTo>
                      <a:pt x="0" y="23051"/>
                    </a:lnTo>
                    <a:lnTo>
                      <a:pt x="7684" y="46101"/>
                    </a:lnTo>
                    <a:lnTo>
                      <a:pt x="21133" y="63399"/>
                    </a:lnTo>
                    <a:lnTo>
                      <a:pt x="40335" y="42279"/>
                    </a:lnTo>
                    <a:lnTo>
                      <a:pt x="48019" y="17297"/>
                    </a:lnTo>
                    <a:lnTo>
                      <a:pt x="30734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64" name="Полилиния 163"/>
              <p:cNvSpPr/>
              <p:nvPr/>
            </p:nvSpPr>
            <p:spPr>
              <a:xfrm>
                <a:off x="5950216" y="1612366"/>
                <a:ext cx="50002" cy="29364"/>
              </a:xfrm>
              <a:custGeom>
                <a:avLst/>
                <a:gdLst/>
                <a:ahLst/>
                <a:cxnLst/>
                <a:rect l="0" t="0" r="0" b="0"/>
                <a:pathLst>
                  <a:path w="50002" h="29364">
                    <a:moveTo>
                      <a:pt x="26188" y="0"/>
                    </a:moveTo>
                    <a:lnTo>
                      <a:pt x="26188" y="0"/>
                    </a:lnTo>
                    <a:lnTo>
                      <a:pt x="26188" y="0"/>
                    </a:lnTo>
                    <a:lnTo>
                      <a:pt x="10313" y="3175"/>
                    </a:lnTo>
                    <a:lnTo>
                      <a:pt x="0" y="13488"/>
                    </a:lnTo>
                    <a:lnTo>
                      <a:pt x="15875" y="29363"/>
                    </a:lnTo>
                    <a:lnTo>
                      <a:pt x="37301" y="22225"/>
                    </a:lnTo>
                    <a:lnTo>
                      <a:pt x="50001" y="9525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65" name="Полилиния 164"/>
              <p:cNvSpPr/>
              <p:nvPr/>
            </p:nvSpPr>
            <p:spPr>
              <a:xfrm>
                <a:off x="6325654" y="1579029"/>
                <a:ext cx="47626" cy="38888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38888">
                    <a:moveTo>
                      <a:pt x="14288" y="1588"/>
                    </a:moveTo>
                    <a:lnTo>
                      <a:pt x="14288" y="1588"/>
                    </a:lnTo>
                    <a:lnTo>
                      <a:pt x="14288" y="1588"/>
                    </a:lnTo>
                    <a:lnTo>
                      <a:pt x="0" y="15875"/>
                    </a:lnTo>
                    <a:lnTo>
                      <a:pt x="11113" y="26988"/>
                    </a:lnTo>
                    <a:lnTo>
                      <a:pt x="23025" y="38887"/>
                    </a:lnTo>
                    <a:lnTo>
                      <a:pt x="47625" y="15875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66" name="Полилиния 165"/>
              <p:cNvSpPr/>
              <p:nvPr/>
            </p:nvSpPr>
            <p:spPr>
              <a:xfrm>
                <a:off x="6395504" y="1559979"/>
                <a:ext cx="206376" cy="271463"/>
              </a:xfrm>
              <a:custGeom>
                <a:avLst/>
                <a:gdLst/>
                <a:ahLst/>
                <a:cxnLst/>
                <a:rect l="0" t="0" r="0" b="0"/>
                <a:pathLst>
                  <a:path w="206376" h="271463">
                    <a:moveTo>
                      <a:pt x="96838" y="0"/>
                    </a:moveTo>
                    <a:lnTo>
                      <a:pt x="96838" y="0"/>
                    </a:lnTo>
                    <a:lnTo>
                      <a:pt x="96838" y="0"/>
                    </a:lnTo>
                    <a:lnTo>
                      <a:pt x="92075" y="31750"/>
                    </a:lnTo>
                    <a:lnTo>
                      <a:pt x="63500" y="44450"/>
                    </a:lnTo>
                    <a:lnTo>
                      <a:pt x="20638" y="73025"/>
                    </a:lnTo>
                    <a:lnTo>
                      <a:pt x="20638" y="112712"/>
                    </a:lnTo>
                    <a:lnTo>
                      <a:pt x="38100" y="130175"/>
                    </a:lnTo>
                    <a:lnTo>
                      <a:pt x="15087" y="153187"/>
                    </a:lnTo>
                    <a:lnTo>
                      <a:pt x="0" y="182562"/>
                    </a:lnTo>
                    <a:lnTo>
                      <a:pt x="20638" y="211137"/>
                    </a:lnTo>
                    <a:lnTo>
                      <a:pt x="28575" y="239712"/>
                    </a:lnTo>
                    <a:lnTo>
                      <a:pt x="65088" y="271462"/>
                    </a:lnTo>
                    <a:lnTo>
                      <a:pt x="98425" y="239712"/>
                    </a:lnTo>
                    <a:lnTo>
                      <a:pt x="120650" y="239712"/>
                    </a:lnTo>
                    <a:lnTo>
                      <a:pt x="153988" y="220662"/>
                    </a:lnTo>
                    <a:lnTo>
                      <a:pt x="193675" y="207962"/>
                    </a:lnTo>
                    <a:lnTo>
                      <a:pt x="182563" y="169862"/>
                    </a:lnTo>
                    <a:lnTo>
                      <a:pt x="182563" y="122237"/>
                    </a:lnTo>
                    <a:lnTo>
                      <a:pt x="206375" y="101600"/>
                    </a:lnTo>
                    <a:lnTo>
                      <a:pt x="186537" y="81750"/>
                    </a:lnTo>
                    <a:lnTo>
                      <a:pt x="146050" y="41275"/>
                    </a:lnTo>
                    <a:lnTo>
                      <a:pt x="131763" y="9525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67" name="Полилиния 166"/>
              <p:cNvSpPr/>
              <p:nvPr/>
            </p:nvSpPr>
            <p:spPr>
              <a:xfrm>
                <a:off x="6371692" y="1820329"/>
                <a:ext cx="87313" cy="80963"/>
              </a:xfrm>
              <a:custGeom>
                <a:avLst/>
                <a:gdLst/>
                <a:ahLst/>
                <a:cxnLst/>
                <a:rect l="0" t="0" r="0" b="0"/>
                <a:pathLst>
                  <a:path w="87313" h="80963">
                    <a:moveTo>
                      <a:pt x="26987" y="3175"/>
                    </a:moveTo>
                    <a:lnTo>
                      <a:pt x="26987" y="3175"/>
                    </a:lnTo>
                    <a:lnTo>
                      <a:pt x="26987" y="3175"/>
                    </a:lnTo>
                    <a:lnTo>
                      <a:pt x="0" y="0"/>
                    </a:lnTo>
                    <a:lnTo>
                      <a:pt x="4762" y="34925"/>
                    </a:lnTo>
                    <a:lnTo>
                      <a:pt x="4762" y="57150"/>
                    </a:lnTo>
                    <a:lnTo>
                      <a:pt x="39687" y="66675"/>
                    </a:lnTo>
                    <a:lnTo>
                      <a:pt x="53975" y="80962"/>
                    </a:lnTo>
                    <a:lnTo>
                      <a:pt x="75412" y="59525"/>
                    </a:lnTo>
                    <a:lnTo>
                      <a:pt x="87312" y="28575"/>
                    </a:lnTo>
                    <a:lnTo>
                      <a:pt x="66675" y="1270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68" name="Полилиния 167"/>
              <p:cNvSpPr/>
              <p:nvPr/>
            </p:nvSpPr>
            <p:spPr>
              <a:xfrm>
                <a:off x="5964504" y="2636304"/>
                <a:ext cx="35714" cy="22226"/>
              </a:xfrm>
              <a:custGeom>
                <a:avLst/>
                <a:gdLst/>
                <a:ahLst/>
                <a:cxnLst/>
                <a:rect l="0" t="0" r="0" b="0"/>
                <a:pathLst>
                  <a:path w="35714" h="22226">
                    <a:moveTo>
                      <a:pt x="10313" y="0"/>
                    </a:moveTo>
                    <a:lnTo>
                      <a:pt x="10313" y="0"/>
                    </a:lnTo>
                    <a:lnTo>
                      <a:pt x="10313" y="0"/>
                    </a:lnTo>
                    <a:lnTo>
                      <a:pt x="0" y="10312"/>
                    </a:lnTo>
                    <a:lnTo>
                      <a:pt x="13488" y="22225"/>
                    </a:lnTo>
                    <a:lnTo>
                      <a:pt x="35713" y="15875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69" name="Полилиния 168"/>
              <p:cNvSpPr/>
              <p:nvPr/>
            </p:nvSpPr>
            <p:spPr>
              <a:xfrm>
                <a:off x="5603875" y="2241537"/>
                <a:ext cx="2204086" cy="4944531"/>
              </a:xfrm>
              <a:custGeom>
                <a:avLst/>
                <a:gdLst/>
                <a:ahLst/>
                <a:cxnLst/>
                <a:rect l="0" t="0" r="0" b="0"/>
                <a:pathLst>
                  <a:path w="2204086" h="4944531">
                    <a:moveTo>
                      <a:pt x="1801279" y="1556817"/>
                    </a:moveTo>
                    <a:lnTo>
                      <a:pt x="1801279" y="1556817"/>
                    </a:lnTo>
                    <a:lnTo>
                      <a:pt x="1801279" y="1556817"/>
                    </a:lnTo>
                    <a:lnTo>
                      <a:pt x="1812709" y="1585303"/>
                    </a:lnTo>
                    <a:lnTo>
                      <a:pt x="1828584" y="1622324"/>
                    </a:lnTo>
                    <a:lnTo>
                      <a:pt x="1865592" y="1647444"/>
                    </a:lnTo>
                    <a:lnTo>
                      <a:pt x="1869554" y="1717523"/>
                    </a:lnTo>
                    <a:lnTo>
                      <a:pt x="1906575" y="1784947"/>
                    </a:lnTo>
                    <a:lnTo>
                      <a:pt x="1906575" y="1812722"/>
                    </a:lnTo>
                    <a:lnTo>
                      <a:pt x="1915833" y="1865605"/>
                    </a:lnTo>
                    <a:lnTo>
                      <a:pt x="1927746" y="1947571"/>
                    </a:lnTo>
                    <a:lnTo>
                      <a:pt x="1896008" y="1956829"/>
                    </a:lnTo>
                    <a:lnTo>
                      <a:pt x="1874863" y="1991195"/>
                    </a:lnTo>
                    <a:lnTo>
                      <a:pt x="1855025" y="2011045"/>
                    </a:lnTo>
                    <a:lnTo>
                      <a:pt x="1866925" y="2046745"/>
                    </a:lnTo>
                    <a:lnTo>
                      <a:pt x="1878838" y="2034832"/>
                    </a:lnTo>
                    <a:lnTo>
                      <a:pt x="1918487" y="2050707"/>
                    </a:lnTo>
                    <a:lnTo>
                      <a:pt x="1918487" y="2085073"/>
                    </a:lnTo>
                    <a:lnTo>
                      <a:pt x="1933042" y="2099628"/>
                    </a:lnTo>
                    <a:lnTo>
                      <a:pt x="1918487" y="2112849"/>
                    </a:lnTo>
                    <a:lnTo>
                      <a:pt x="1918487" y="2149856"/>
                    </a:lnTo>
                    <a:lnTo>
                      <a:pt x="1955508" y="2169706"/>
                    </a:lnTo>
                    <a:lnTo>
                      <a:pt x="1967408" y="2227872"/>
                    </a:lnTo>
                    <a:lnTo>
                      <a:pt x="2011045" y="2271509"/>
                    </a:lnTo>
                    <a:lnTo>
                      <a:pt x="1996504" y="2312493"/>
                    </a:lnTo>
                    <a:lnTo>
                      <a:pt x="1971370" y="2352154"/>
                    </a:lnTo>
                    <a:lnTo>
                      <a:pt x="1981949" y="2383879"/>
                    </a:lnTo>
                    <a:lnTo>
                      <a:pt x="1981949" y="2411641"/>
                    </a:lnTo>
                    <a:lnTo>
                      <a:pt x="1968728" y="2424862"/>
                    </a:lnTo>
                    <a:lnTo>
                      <a:pt x="1968728" y="2467178"/>
                    </a:lnTo>
                    <a:lnTo>
                      <a:pt x="1991208" y="2477745"/>
                    </a:lnTo>
                    <a:lnTo>
                      <a:pt x="2025586" y="2477745"/>
                    </a:lnTo>
                    <a:lnTo>
                      <a:pt x="2042782" y="2460562"/>
                    </a:lnTo>
                    <a:lnTo>
                      <a:pt x="2062607" y="2460562"/>
                    </a:lnTo>
                    <a:lnTo>
                      <a:pt x="2081123" y="2483028"/>
                    </a:lnTo>
                    <a:lnTo>
                      <a:pt x="2119465" y="2468486"/>
                    </a:lnTo>
                    <a:lnTo>
                      <a:pt x="2148548" y="2481707"/>
                    </a:lnTo>
                    <a:lnTo>
                      <a:pt x="2171674" y="2458568"/>
                    </a:lnTo>
                    <a:lnTo>
                      <a:pt x="2202739" y="2460549"/>
                    </a:lnTo>
                    <a:lnTo>
                      <a:pt x="2204085" y="2485682"/>
                    </a:lnTo>
                    <a:lnTo>
                      <a:pt x="2192896" y="2509368"/>
                    </a:lnTo>
                    <a:lnTo>
                      <a:pt x="2174900" y="2527364"/>
                    </a:lnTo>
                    <a:lnTo>
                      <a:pt x="2150034" y="2521547"/>
                    </a:lnTo>
                    <a:lnTo>
                      <a:pt x="2121992" y="2549589"/>
                    </a:lnTo>
                    <a:lnTo>
                      <a:pt x="2093417" y="2560168"/>
                    </a:lnTo>
                    <a:lnTo>
                      <a:pt x="2076475" y="2598268"/>
                    </a:lnTo>
                    <a:lnTo>
                      <a:pt x="2076475" y="2637422"/>
                    </a:lnTo>
                    <a:lnTo>
                      <a:pt x="2091296" y="2678697"/>
                    </a:lnTo>
                    <a:lnTo>
                      <a:pt x="2079117" y="2713622"/>
                    </a:lnTo>
                    <a:lnTo>
                      <a:pt x="2079117" y="2743797"/>
                    </a:lnTo>
                    <a:lnTo>
                      <a:pt x="2116163" y="2780830"/>
                    </a:lnTo>
                    <a:lnTo>
                      <a:pt x="2138921" y="2803589"/>
                    </a:lnTo>
                    <a:lnTo>
                      <a:pt x="2128342" y="2834272"/>
                    </a:lnTo>
                    <a:lnTo>
                      <a:pt x="2113521" y="2859672"/>
                    </a:lnTo>
                    <a:lnTo>
                      <a:pt x="2140509" y="2886659"/>
                    </a:lnTo>
                    <a:lnTo>
                      <a:pt x="2114575" y="2912593"/>
                    </a:lnTo>
                    <a:lnTo>
                      <a:pt x="2095525" y="2926347"/>
                    </a:lnTo>
                    <a:lnTo>
                      <a:pt x="2095525" y="2982443"/>
                    </a:lnTo>
                    <a:lnTo>
                      <a:pt x="2073300" y="2996197"/>
                    </a:lnTo>
                    <a:lnTo>
                      <a:pt x="2064842" y="3034297"/>
                    </a:lnTo>
                    <a:lnTo>
                      <a:pt x="2027796" y="3049118"/>
                    </a:lnTo>
                    <a:lnTo>
                      <a:pt x="2037321" y="3099918"/>
                    </a:lnTo>
                    <a:lnTo>
                      <a:pt x="2021446" y="3115793"/>
                    </a:lnTo>
                    <a:lnTo>
                      <a:pt x="2015096" y="3162351"/>
                    </a:lnTo>
                    <a:lnTo>
                      <a:pt x="2024621" y="3204693"/>
                    </a:lnTo>
                    <a:lnTo>
                      <a:pt x="2045792" y="3214218"/>
                    </a:lnTo>
                    <a:lnTo>
                      <a:pt x="2081238" y="3249664"/>
                    </a:lnTo>
                    <a:lnTo>
                      <a:pt x="2095525" y="3235376"/>
                    </a:lnTo>
                    <a:lnTo>
                      <a:pt x="2129396" y="3248076"/>
                    </a:lnTo>
                    <a:lnTo>
                      <a:pt x="2129396" y="3285135"/>
                    </a:lnTo>
                    <a:lnTo>
                      <a:pt x="2141042" y="3316885"/>
                    </a:lnTo>
                    <a:lnTo>
                      <a:pt x="2117750" y="3313710"/>
                    </a:lnTo>
                    <a:lnTo>
                      <a:pt x="2101875" y="3342285"/>
                    </a:lnTo>
                    <a:lnTo>
                      <a:pt x="2089175" y="3366618"/>
                    </a:lnTo>
                    <a:lnTo>
                      <a:pt x="2096592" y="3386735"/>
                    </a:lnTo>
                    <a:lnTo>
                      <a:pt x="2130450" y="3386735"/>
                    </a:lnTo>
                    <a:lnTo>
                      <a:pt x="2146325" y="3420593"/>
                    </a:lnTo>
                    <a:lnTo>
                      <a:pt x="2157971" y="3451276"/>
                    </a:lnTo>
                    <a:lnTo>
                      <a:pt x="2138921" y="3470326"/>
                    </a:lnTo>
                    <a:lnTo>
                      <a:pt x="2118817" y="3502076"/>
                    </a:lnTo>
                    <a:lnTo>
                      <a:pt x="2118817" y="3529610"/>
                    </a:lnTo>
                    <a:lnTo>
                      <a:pt x="2108225" y="3553422"/>
                    </a:lnTo>
                    <a:lnTo>
                      <a:pt x="2077009" y="3553422"/>
                    </a:lnTo>
                    <a:lnTo>
                      <a:pt x="2051075" y="3527476"/>
                    </a:lnTo>
                    <a:lnTo>
                      <a:pt x="2015096" y="3527476"/>
                    </a:lnTo>
                    <a:lnTo>
                      <a:pt x="2001342" y="3503143"/>
                    </a:lnTo>
                    <a:lnTo>
                      <a:pt x="1968525" y="3488335"/>
                    </a:lnTo>
                    <a:lnTo>
                      <a:pt x="1961121" y="3466110"/>
                    </a:lnTo>
                    <a:lnTo>
                      <a:pt x="1933600" y="3459760"/>
                    </a:lnTo>
                    <a:lnTo>
                      <a:pt x="1896567" y="3483051"/>
                    </a:lnTo>
                    <a:lnTo>
                      <a:pt x="1887144" y="3524949"/>
                    </a:lnTo>
                    <a:lnTo>
                      <a:pt x="1906422" y="3568307"/>
                    </a:lnTo>
                    <a:lnTo>
                      <a:pt x="1877517" y="3610471"/>
                    </a:lnTo>
                    <a:lnTo>
                      <a:pt x="1831734" y="3656254"/>
                    </a:lnTo>
                    <a:lnTo>
                      <a:pt x="1800403" y="3700856"/>
                    </a:lnTo>
                    <a:lnTo>
                      <a:pt x="1789557" y="3746627"/>
                    </a:lnTo>
                    <a:lnTo>
                      <a:pt x="1773288" y="3785794"/>
                    </a:lnTo>
                    <a:lnTo>
                      <a:pt x="1802803" y="3815309"/>
                    </a:lnTo>
                    <a:lnTo>
                      <a:pt x="1773898" y="3835794"/>
                    </a:lnTo>
                    <a:lnTo>
                      <a:pt x="1732927" y="3808083"/>
                    </a:lnTo>
                    <a:lnTo>
                      <a:pt x="1712430" y="3759861"/>
                    </a:lnTo>
                    <a:lnTo>
                      <a:pt x="1677505" y="3724936"/>
                    </a:lnTo>
                    <a:lnTo>
                      <a:pt x="1644968" y="3741801"/>
                    </a:lnTo>
                    <a:lnTo>
                      <a:pt x="1630502" y="3787585"/>
                    </a:lnTo>
                    <a:lnTo>
                      <a:pt x="1577493" y="3806863"/>
                    </a:lnTo>
                    <a:lnTo>
                      <a:pt x="1535329" y="3799650"/>
                    </a:lnTo>
                    <a:lnTo>
                      <a:pt x="1490738" y="3810496"/>
                    </a:lnTo>
                    <a:lnTo>
                      <a:pt x="1489850" y="3873450"/>
                    </a:lnTo>
                    <a:lnTo>
                      <a:pt x="1464843" y="3898456"/>
                    </a:lnTo>
                    <a:lnTo>
                      <a:pt x="1464843" y="3958082"/>
                    </a:lnTo>
                    <a:lnTo>
                      <a:pt x="1494358" y="3987597"/>
                    </a:lnTo>
                    <a:lnTo>
                      <a:pt x="1514831" y="4035794"/>
                    </a:lnTo>
                    <a:lnTo>
                      <a:pt x="1514831" y="4063505"/>
                    </a:lnTo>
                    <a:lnTo>
                      <a:pt x="1482293" y="4080371"/>
                    </a:lnTo>
                    <a:lnTo>
                      <a:pt x="1466634" y="4118915"/>
                    </a:lnTo>
                    <a:lnTo>
                      <a:pt x="1436522" y="4118915"/>
                    </a:lnTo>
                    <a:lnTo>
                      <a:pt x="1428089" y="4158679"/>
                    </a:lnTo>
                    <a:lnTo>
                      <a:pt x="1413624" y="4192410"/>
                    </a:lnTo>
                    <a:lnTo>
                      <a:pt x="1436522" y="4226141"/>
                    </a:lnTo>
                    <a:lnTo>
                      <a:pt x="1437729" y="4259898"/>
                    </a:lnTo>
                    <a:lnTo>
                      <a:pt x="1420863" y="4271925"/>
                    </a:lnTo>
                    <a:lnTo>
                      <a:pt x="1420863" y="4321340"/>
                    </a:lnTo>
                    <a:lnTo>
                      <a:pt x="1429296" y="4349052"/>
                    </a:lnTo>
                    <a:lnTo>
                      <a:pt x="1414830" y="4375569"/>
                    </a:lnTo>
                    <a:lnTo>
                      <a:pt x="1419644" y="4409300"/>
                    </a:lnTo>
                    <a:lnTo>
                      <a:pt x="1358201" y="4412920"/>
                    </a:lnTo>
                    <a:lnTo>
                      <a:pt x="1358201" y="4439412"/>
                    </a:lnTo>
                    <a:lnTo>
                      <a:pt x="1331697" y="4434599"/>
                    </a:lnTo>
                    <a:lnTo>
                      <a:pt x="1322057" y="4461091"/>
                    </a:lnTo>
                    <a:lnTo>
                      <a:pt x="1361808" y="4486389"/>
                    </a:lnTo>
                    <a:lnTo>
                      <a:pt x="1422057" y="4546638"/>
                    </a:lnTo>
                    <a:lnTo>
                      <a:pt x="1450454" y="4563580"/>
                    </a:lnTo>
                    <a:lnTo>
                      <a:pt x="1439341" y="4590567"/>
                    </a:lnTo>
                    <a:lnTo>
                      <a:pt x="1416316" y="4581830"/>
                    </a:lnTo>
                    <a:lnTo>
                      <a:pt x="1398054" y="4600042"/>
                    </a:lnTo>
                    <a:lnTo>
                      <a:pt x="1351217" y="4597655"/>
                    </a:lnTo>
                    <a:lnTo>
                      <a:pt x="1310729" y="4638142"/>
                    </a:lnTo>
                    <a:lnTo>
                      <a:pt x="1255167" y="4628617"/>
                    </a:lnTo>
                    <a:lnTo>
                      <a:pt x="1234529" y="4649255"/>
                    </a:lnTo>
                    <a:lnTo>
                      <a:pt x="1221829" y="4725455"/>
                    </a:lnTo>
                    <a:lnTo>
                      <a:pt x="1172617" y="4738155"/>
                    </a:lnTo>
                    <a:lnTo>
                      <a:pt x="1172617" y="4773080"/>
                    </a:lnTo>
                    <a:lnTo>
                      <a:pt x="1140867" y="4804830"/>
                    </a:lnTo>
                    <a:lnTo>
                      <a:pt x="1140867" y="4858805"/>
                    </a:lnTo>
                    <a:lnTo>
                      <a:pt x="1096417" y="4871505"/>
                    </a:lnTo>
                    <a:lnTo>
                      <a:pt x="1034504" y="4925480"/>
                    </a:lnTo>
                    <a:lnTo>
                      <a:pt x="990054" y="4944530"/>
                    </a:lnTo>
                    <a:lnTo>
                      <a:pt x="956717" y="4944530"/>
                    </a:lnTo>
                    <a:lnTo>
                      <a:pt x="913854" y="4922305"/>
                    </a:lnTo>
                    <a:lnTo>
                      <a:pt x="866229" y="4922305"/>
                    </a:lnTo>
                    <a:lnTo>
                      <a:pt x="817017" y="4904842"/>
                    </a:lnTo>
                    <a:lnTo>
                      <a:pt x="780504" y="4868330"/>
                    </a:lnTo>
                    <a:lnTo>
                      <a:pt x="795972" y="4846917"/>
                    </a:lnTo>
                    <a:lnTo>
                      <a:pt x="814870" y="4799660"/>
                    </a:lnTo>
                    <a:lnTo>
                      <a:pt x="853262" y="4782515"/>
                    </a:lnTo>
                    <a:lnTo>
                      <a:pt x="888111" y="4747666"/>
                    </a:lnTo>
                    <a:lnTo>
                      <a:pt x="882789" y="4704550"/>
                    </a:lnTo>
                    <a:lnTo>
                      <a:pt x="917638" y="4669701"/>
                    </a:lnTo>
                    <a:lnTo>
                      <a:pt x="930631" y="4626001"/>
                    </a:lnTo>
                    <a:lnTo>
                      <a:pt x="918223" y="4591723"/>
                    </a:lnTo>
                    <a:lnTo>
                      <a:pt x="918223" y="4550969"/>
                    </a:lnTo>
                    <a:lnTo>
                      <a:pt x="873925" y="4506672"/>
                    </a:lnTo>
                    <a:lnTo>
                      <a:pt x="860349" y="4456469"/>
                    </a:lnTo>
                    <a:lnTo>
                      <a:pt x="817220" y="4413352"/>
                    </a:lnTo>
                    <a:lnTo>
                      <a:pt x="831392" y="4356646"/>
                    </a:lnTo>
                    <a:lnTo>
                      <a:pt x="818400" y="4330649"/>
                    </a:lnTo>
                    <a:lnTo>
                      <a:pt x="778231" y="4344810"/>
                    </a:lnTo>
                    <a:lnTo>
                      <a:pt x="716217" y="4338308"/>
                    </a:lnTo>
                    <a:lnTo>
                      <a:pt x="696722" y="4357802"/>
                    </a:lnTo>
                    <a:lnTo>
                      <a:pt x="655371" y="4349547"/>
                    </a:lnTo>
                    <a:lnTo>
                      <a:pt x="615201" y="4305846"/>
                    </a:lnTo>
                    <a:lnTo>
                      <a:pt x="591578" y="4265092"/>
                    </a:lnTo>
                    <a:lnTo>
                      <a:pt x="629678" y="4226992"/>
                    </a:lnTo>
                    <a:lnTo>
                      <a:pt x="655078" y="4216400"/>
                    </a:lnTo>
                    <a:lnTo>
                      <a:pt x="652094" y="4155656"/>
                    </a:lnTo>
                    <a:lnTo>
                      <a:pt x="629678" y="4112692"/>
                    </a:lnTo>
                    <a:lnTo>
                      <a:pt x="600050" y="4102100"/>
                    </a:lnTo>
                    <a:lnTo>
                      <a:pt x="583120" y="4087292"/>
                    </a:lnTo>
                    <a:lnTo>
                      <a:pt x="576770" y="4053408"/>
                    </a:lnTo>
                    <a:lnTo>
                      <a:pt x="587350" y="4008958"/>
                    </a:lnTo>
                    <a:lnTo>
                      <a:pt x="587350" y="3945458"/>
                    </a:lnTo>
                    <a:lnTo>
                      <a:pt x="614870" y="3896792"/>
                    </a:lnTo>
                    <a:lnTo>
                      <a:pt x="661441" y="3873500"/>
                    </a:lnTo>
                    <a:lnTo>
                      <a:pt x="655091" y="3824808"/>
                    </a:lnTo>
                    <a:lnTo>
                      <a:pt x="597941" y="3805758"/>
                    </a:lnTo>
                    <a:lnTo>
                      <a:pt x="561962" y="3805758"/>
                    </a:lnTo>
                    <a:lnTo>
                      <a:pt x="551383" y="3771900"/>
                    </a:lnTo>
                    <a:lnTo>
                      <a:pt x="519633" y="3721100"/>
                    </a:lnTo>
                    <a:lnTo>
                      <a:pt x="539737" y="3667125"/>
                    </a:lnTo>
                    <a:lnTo>
                      <a:pt x="608520" y="3594100"/>
                    </a:lnTo>
                    <a:lnTo>
                      <a:pt x="587350" y="3572942"/>
                    </a:lnTo>
                    <a:lnTo>
                      <a:pt x="525970" y="3577158"/>
                    </a:lnTo>
                    <a:lnTo>
                      <a:pt x="513270" y="3528492"/>
                    </a:lnTo>
                    <a:lnTo>
                      <a:pt x="473050" y="3488258"/>
                    </a:lnTo>
                    <a:lnTo>
                      <a:pt x="447650" y="3450158"/>
                    </a:lnTo>
                    <a:lnTo>
                      <a:pt x="396850" y="3437458"/>
                    </a:lnTo>
                    <a:lnTo>
                      <a:pt x="329120" y="3437458"/>
                    </a:lnTo>
                    <a:lnTo>
                      <a:pt x="271970" y="3452292"/>
                    </a:lnTo>
                    <a:lnTo>
                      <a:pt x="225400" y="3437458"/>
                    </a:lnTo>
                    <a:lnTo>
                      <a:pt x="212700" y="3395142"/>
                    </a:lnTo>
                    <a:lnTo>
                      <a:pt x="250800" y="3357042"/>
                    </a:lnTo>
                    <a:lnTo>
                      <a:pt x="209766" y="3271215"/>
                    </a:lnTo>
                    <a:lnTo>
                      <a:pt x="258000" y="3222994"/>
                    </a:lnTo>
                    <a:lnTo>
                      <a:pt x="333603" y="3190405"/>
                    </a:lnTo>
                    <a:lnTo>
                      <a:pt x="364884" y="3138272"/>
                    </a:lnTo>
                    <a:lnTo>
                      <a:pt x="304927" y="3112199"/>
                    </a:lnTo>
                    <a:lnTo>
                      <a:pt x="251485" y="3077007"/>
                    </a:lnTo>
                    <a:lnTo>
                      <a:pt x="250800" y="3012021"/>
                    </a:lnTo>
                    <a:lnTo>
                      <a:pt x="300545" y="2962275"/>
                    </a:lnTo>
                    <a:lnTo>
                      <a:pt x="318554" y="2944292"/>
                    </a:lnTo>
                    <a:lnTo>
                      <a:pt x="321729" y="2896667"/>
                    </a:lnTo>
                    <a:lnTo>
                      <a:pt x="352412" y="2865971"/>
                    </a:lnTo>
                    <a:lnTo>
                      <a:pt x="352412" y="2813063"/>
                    </a:lnTo>
                    <a:lnTo>
                      <a:pt x="320662" y="2768613"/>
                    </a:lnTo>
                    <a:lnTo>
                      <a:pt x="341846" y="2728392"/>
                    </a:lnTo>
                    <a:lnTo>
                      <a:pt x="372529" y="2689225"/>
                    </a:lnTo>
                    <a:lnTo>
                      <a:pt x="401104" y="2660650"/>
                    </a:lnTo>
                    <a:lnTo>
                      <a:pt x="386296" y="2626792"/>
                    </a:lnTo>
                    <a:lnTo>
                      <a:pt x="394754" y="2582342"/>
                    </a:lnTo>
                    <a:lnTo>
                      <a:pt x="386283" y="2531542"/>
                    </a:lnTo>
                    <a:lnTo>
                      <a:pt x="361937" y="2555875"/>
                    </a:lnTo>
                    <a:lnTo>
                      <a:pt x="337604" y="2531542"/>
                    </a:lnTo>
                    <a:lnTo>
                      <a:pt x="288912" y="2520950"/>
                    </a:lnTo>
                    <a:lnTo>
                      <a:pt x="278346" y="2476500"/>
                    </a:lnTo>
                    <a:lnTo>
                      <a:pt x="299504" y="2455342"/>
                    </a:lnTo>
                    <a:lnTo>
                      <a:pt x="295262" y="2406650"/>
                    </a:lnTo>
                    <a:lnTo>
                      <a:pt x="276212" y="2368550"/>
                    </a:lnTo>
                    <a:lnTo>
                      <a:pt x="250812" y="2343150"/>
                    </a:lnTo>
                    <a:lnTo>
                      <a:pt x="225412" y="2343150"/>
                    </a:lnTo>
                    <a:lnTo>
                      <a:pt x="202146" y="2300834"/>
                    </a:lnTo>
                    <a:lnTo>
                      <a:pt x="221196" y="2286000"/>
                    </a:lnTo>
                    <a:lnTo>
                      <a:pt x="221196" y="2247900"/>
                    </a:lnTo>
                    <a:lnTo>
                      <a:pt x="206362" y="2222500"/>
                    </a:lnTo>
                    <a:lnTo>
                      <a:pt x="206362" y="2201342"/>
                    </a:lnTo>
                    <a:lnTo>
                      <a:pt x="234950" y="2174888"/>
                    </a:lnTo>
                    <a:lnTo>
                      <a:pt x="216954" y="2137842"/>
                    </a:lnTo>
                    <a:lnTo>
                      <a:pt x="170396" y="2110334"/>
                    </a:lnTo>
                    <a:lnTo>
                      <a:pt x="170396" y="2080692"/>
                    </a:lnTo>
                    <a:lnTo>
                      <a:pt x="151346" y="2061642"/>
                    </a:lnTo>
                    <a:lnTo>
                      <a:pt x="169329" y="2029892"/>
                    </a:lnTo>
                    <a:lnTo>
                      <a:pt x="162458" y="1991271"/>
                    </a:lnTo>
                    <a:lnTo>
                      <a:pt x="141821" y="1970634"/>
                    </a:lnTo>
                    <a:lnTo>
                      <a:pt x="142875" y="1936763"/>
                    </a:lnTo>
                    <a:lnTo>
                      <a:pt x="172504" y="1943113"/>
                    </a:lnTo>
                    <a:lnTo>
                      <a:pt x="180442" y="1917179"/>
                    </a:lnTo>
                    <a:lnTo>
                      <a:pt x="203200" y="1894434"/>
                    </a:lnTo>
                    <a:lnTo>
                      <a:pt x="216954" y="1854213"/>
                    </a:lnTo>
                    <a:lnTo>
                      <a:pt x="200025" y="1822463"/>
                    </a:lnTo>
                    <a:lnTo>
                      <a:pt x="215900" y="1822463"/>
                    </a:lnTo>
                    <a:lnTo>
                      <a:pt x="227546" y="1791767"/>
                    </a:lnTo>
                    <a:lnTo>
                      <a:pt x="207442" y="1743088"/>
                    </a:lnTo>
                    <a:lnTo>
                      <a:pt x="207442" y="1710284"/>
                    </a:lnTo>
                    <a:lnTo>
                      <a:pt x="174638" y="1703934"/>
                    </a:lnTo>
                    <a:lnTo>
                      <a:pt x="175692" y="1662659"/>
                    </a:lnTo>
                    <a:lnTo>
                      <a:pt x="175692" y="1662659"/>
                    </a:lnTo>
                    <a:lnTo>
                      <a:pt x="153733" y="1683563"/>
                    </a:lnTo>
                    <a:lnTo>
                      <a:pt x="150292" y="1687005"/>
                    </a:lnTo>
                    <a:lnTo>
                      <a:pt x="146850" y="1690446"/>
                    </a:lnTo>
                    <a:lnTo>
                      <a:pt x="137592" y="1674305"/>
                    </a:lnTo>
                    <a:lnTo>
                      <a:pt x="137592" y="1674305"/>
                    </a:lnTo>
                    <a:lnTo>
                      <a:pt x="112192" y="1696530"/>
                    </a:lnTo>
                    <a:lnTo>
                      <a:pt x="98438" y="1682776"/>
                    </a:lnTo>
                    <a:lnTo>
                      <a:pt x="93142" y="1655255"/>
                    </a:lnTo>
                    <a:lnTo>
                      <a:pt x="52921" y="1648905"/>
                    </a:lnTo>
                    <a:lnTo>
                      <a:pt x="26454" y="1622438"/>
                    </a:lnTo>
                    <a:lnTo>
                      <a:pt x="20637" y="1599679"/>
                    </a:lnTo>
                    <a:lnTo>
                      <a:pt x="2121" y="1581163"/>
                    </a:lnTo>
                    <a:lnTo>
                      <a:pt x="0" y="1542009"/>
                    </a:lnTo>
                    <a:lnTo>
                      <a:pt x="38633" y="1512900"/>
                    </a:lnTo>
                    <a:lnTo>
                      <a:pt x="69850" y="1481684"/>
                    </a:lnTo>
                    <a:lnTo>
                      <a:pt x="85725" y="1456284"/>
                    </a:lnTo>
                    <a:lnTo>
                      <a:pt x="128054" y="1456284"/>
                    </a:lnTo>
                    <a:lnTo>
                      <a:pt x="128054" y="1383259"/>
                    </a:lnTo>
                    <a:lnTo>
                      <a:pt x="132283" y="1332459"/>
                    </a:lnTo>
                    <a:lnTo>
                      <a:pt x="86779" y="1307059"/>
                    </a:lnTo>
                    <a:lnTo>
                      <a:pt x="73025" y="1280605"/>
                    </a:lnTo>
                    <a:lnTo>
                      <a:pt x="64554" y="1292238"/>
                    </a:lnTo>
                    <a:lnTo>
                      <a:pt x="51321" y="1264196"/>
                    </a:lnTo>
                    <a:lnTo>
                      <a:pt x="80429" y="1235088"/>
                    </a:lnTo>
                    <a:lnTo>
                      <a:pt x="120650" y="1228738"/>
                    </a:lnTo>
                    <a:lnTo>
                      <a:pt x="116421" y="1206513"/>
                    </a:lnTo>
                    <a:lnTo>
                      <a:pt x="136525" y="1186409"/>
                    </a:lnTo>
                    <a:lnTo>
                      <a:pt x="129121" y="1158888"/>
                    </a:lnTo>
                    <a:lnTo>
                      <a:pt x="99492" y="1143013"/>
                    </a:lnTo>
                    <a:lnTo>
                      <a:pt x="73038" y="1137717"/>
                    </a:lnTo>
                    <a:lnTo>
                      <a:pt x="55042" y="1119721"/>
                    </a:lnTo>
                    <a:lnTo>
                      <a:pt x="46571" y="1096442"/>
                    </a:lnTo>
                    <a:lnTo>
                      <a:pt x="26454" y="1096442"/>
                    </a:lnTo>
                    <a:lnTo>
                      <a:pt x="24333" y="1071042"/>
                    </a:lnTo>
                    <a:lnTo>
                      <a:pt x="66662" y="1079500"/>
                    </a:lnTo>
                    <a:lnTo>
                      <a:pt x="101587" y="1074217"/>
                    </a:lnTo>
                    <a:lnTo>
                      <a:pt x="130162" y="1102792"/>
                    </a:lnTo>
                    <a:lnTo>
                      <a:pt x="185191" y="1132434"/>
                    </a:lnTo>
                    <a:lnTo>
                      <a:pt x="170370" y="1174750"/>
                    </a:lnTo>
                    <a:lnTo>
                      <a:pt x="184125" y="1188517"/>
                    </a:lnTo>
                    <a:lnTo>
                      <a:pt x="221170" y="1225550"/>
                    </a:lnTo>
                    <a:lnTo>
                      <a:pt x="278320" y="1225550"/>
                    </a:lnTo>
                    <a:lnTo>
                      <a:pt x="286791" y="1191692"/>
                    </a:lnTo>
                    <a:lnTo>
                      <a:pt x="263512" y="1159942"/>
                    </a:lnTo>
                    <a:lnTo>
                      <a:pt x="265633" y="1130300"/>
                    </a:lnTo>
                    <a:lnTo>
                      <a:pt x="225412" y="1115492"/>
                    </a:lnTo>
                    <a:lnTo>
                      <a:pt x="195783" y="1066813"/>
                    </a:lnTo>
                    <a:lnTo>
                      <a:pt x="178854" y="1049884"/>
                    </a:lnTo>
                    <a:lnTo>
                      <a:pt x="191554" y="999084"/>
                    </a:lnTo>
                    <a:lnTo>
                      <a:pt x="210604" y="956742"/>
                    </a:lnTo>
                    <a:lnTo>
                      <a:pt x="193675" y="939800"/>
                    </a:lnTo>
                    <a:lnTo>
                      <a:pt x="183096" y="886892"/>
                    </a:lnTo>
                    <a:lnTo>
                      <a:pt x="225425" y="848792"/>
                    </a:lnTo>
                    <a:lnTo>
                      <a:pt x="324904" y="848792"/>
                    </a:lnTo>
                    <a:lnTo>
                      <a:pt x="375704" y="867842"/>
                    </a:lnTo>
                    <a:lnTo>
                      <a:pt x="375704" y="855142"/>
                    </a:lnTo>
                    <a:lnTo>
                      <a:pt x="458254" y="855142"/>
                    </a:lnTo>
                    <a:lnTo>
                      <a:pt x="513283" y="831863"/>
                    </a:lnTo>
                    <a:lnTo>
                      <a:pt x="553491" y="831863"/>
                    </a:lnTo>
                    <a:lnTo>
                      <a:pt x="574662" y="810692"/>
                    </a:lnTo>
                    <a:lnTo>
                      <a:pt x="553491" y="778942"/>
                    </a:lnTo>
                    <a:lnTo>
                      <a:pt x="528091" y="770471"/>
                    </a:lnTo>
                    <a:lnTo>
                      <a:pt x="506920" y="749300"/>
                    </a:lnTo>
                    <a:lnTo>
                      <a:pt x="506920" y="749300"/>
                    </a:lnTo>
                    <a:lnTo>
                      <a:pt x="515391" y="740829"/>
                    </a:lnTo>
                    <a:lnTo>
                      <a:pt x="531266" y="724954"/>
                    </a:lnTo>
                    <a:lnTo>
                      <a:pt x="547141" y="709079"/>
                    </a:lnTo>
                    <a:lnTo>
                      <a:pt x="547141" y="740829"/>
                    </a:lnTo>
                    <a:lnTo>
                      <a:pt x="547141" y="740829"/>
                    </a:lnTo>
                    <a:lnTo>
                      <a:pt x="572541" y="734479"/>
                    </a:lnTo>
                    <a:lnTo>
                      <a:pt x="555612" y="715429"/>
                    </a:lnTo>
                    <a:lnTo>
                      <a:pt x="567258" y="688975"/>
                    </a:lnTo>
                    <a:lnTo>
                      <a:pt x="549262" y="670979"/>
                    </a:lnTo>
                    <a:lnTo>
                      <a:pt x="570433" y="641350"/>
                    </a:lnTo>
                    <a:lnTo>
                      <a:pt x="600062" y="618071"/>
                    </a:lnTo>
                    <a:lnTo>
                      <a:pt x="570433" y="615950"/>
                    </a:lnTo>
                    <a:lnTo>
                      <a:pt x="568312" y="584200"/>
                    </a:lnTo>
                    <a:lnTo>
                      <a:pt x="627583" y="586321"/>
                    </a:lnTo>
                    <a:lnTo>
                      <a:pt x="650862" y="537642"/>
                    </a:lnTo>
                    <a:lnTo>
                      <a:pt x="709067" y="515417"/>
                    </a:lnTo>
                    <a:lnTo>
                      <a:pt x="731292" y="493192"/>
                    </a:lnTo>
                    <a:lnTo>
                      <a:pt x="810667" y="481546"/>
                    </a:lnTo>
                    <a:lnTo>
                      <a:pt x="830770" y="461442"/>
                    </a:lnTo>
                    <a:lnTo>
                      <a:pt x="887920" y="444513"/>
                    </a:lnTo>
                    <a:lnTo>
                      <a:pt x="900620" y="429692"/>
                    </a:lnTo>
                    <a:lnTo>
                      <a:pt x="862520" y="416992"/>
                    </a:lnTo>
                    <a:lnTo>
                      <a:pt x="883692" y="395821"/>
                    </a:lnTo>
                    <a:lnTo>
                      <a:pt x="938720" y="383121"/>
                    </a:lnTo>
                    <a:lnTo>
                      <a:pt x="985292" y="376771"/>
                    </a:lnTo>
                    <a:lnTo>
                      <a:pt x="995870" y="353492"/>
                    </a:lnTo>
                    <a:lnTo>
                      <a:pt x="1033970" y="347142"/>
                    </a:lnTo>
                    <a:lnTo>
                      <a:pt x="1013867" y="385242"/>
                    </a:lnTo>
                    <a:lnTo>
                      <a:pt x="1013867" y="415938"/>
                    </a:lnTo>
                    <a:lnTo>
                      <a:pt x="1040320" y="389484"/>
                    </a:lnTo>
                    <a:lnTo>
                      <a:pt x="1105954" y="391592"/>
                    </a:lnTo>
                    <a:lnTo>
                      <a:pt x="1112304" y="357721"/>
                    </a:lnTo>
                    <a:lnTo>
                      <a:pt x="1154633" y="349250"/>
                    </a:lnTo>
                    <a:lnTo>
                      <a:pt x="1196962" y="357721"/>
                    </a:lnTo>
                    <a:lnTo>
                      <a:pt x="1177912" y="332321"/>
                    </a:lnTo>
                    <a:lnTo>
                      <a:pt x="1152512" y="313271"/>
                    </a:lnTo>
                    <a:lnTo>
                      <a:pt x="1139812" y="289992"/>
                    </a:lnTo>
                    <a:lnTo>
                      <a:pt x="1186383" y="289992"/>
                    </a:lnTo>
                    <a:lnTo>
                      <a:pt x="1235062" y="275171"/>
                    </a:lnTo>
                    <a:lnTo>
                      <a:pt x="1249883" y="275171"/>
                    </a:lnTo>
                    <a:lnTo>
                      <a:pt x="1245654" y="239192"/>
                    </a:lnTo>
                    <a:lnTo>
                      <a:pt x="1228712" y="226492"/>
                    </a:lnTo>
                    <a:lnTo>
                      <a:pt x="1228712" y="175692"/>
                    </a:lnTo>
                    <a:lnTo>
                      <a:pt x="1239304" y="141821"/>
                    </a:lnTo>
                    <a:lnTo>
                      <a:pt x="1271054" y="63500"/>
                    </a:lnTo>
                    <a:lnTo>
                      <a:pt x="1309154" y="35979"/>
                    </a:lnTo>
                    <a:lnTo>
                      <a:pt x="1343012" y="0"/>
                    </a:lnTo>
                    <a:lnTo>
                      <a:pt x="1385354" y="25400"/>
                    </a:lnTo>
                    <a:lnTo>
                      <a:pt x="1417104" y="21171"/>
                    </a:lnTo>
                    <a:lnTo>
                      <a:pt x="1426629" y="64567"/>
                    </a:lnTo>
                    <a:lnTo>
                      <a:pt x="1393812" y="97371"/>
                    </a:lnTo>
                    <a:lnTo>
                      <a:pt x="1366304" y="133350"/>
                    </a:lnTo>
                    <a:lnTo>
                      <a:pt x="1433500" y="137059"/>
                    </a:lnTo>
                    <a:lnTo>
                      <a:pt x="1446733" y="123825"/>
                    </a:lnTo>
                    <a:lnTo>
                      <a:pt x="1488008" y="123825"/>
                    </a:lnTo>
                    <a:lnTo>
                      <a:pt x="1518704" y="154521"/>
                    </a:lnTo>
                    <a:lnTo>
                      <a:pt x="1491183" y="182042"/>
                    </a:lnTo>
                    <a:lnTo>
                      <a:pt x="1491183" y="182042"/>
                    </a:lnTo>
                    <a:lnTo>
                      <a:pt x="1489062" y="209563"/>
                    </a:lnTo>
                    <a:lnTo>
                      <a:pt x="1501762" y="209563"/>
                    </a:lnTo>
                    <a:lnTo>
                      <a:pt x="1514462" y="209563"/>
                    </a:lnTo>
                    <a:lnTo>
                      <a:pt x="1548333" y="224384"/>
                    </a:lnTo>
                    <a:lnTo>
                      <a:pt x="1548333" y="224384"/>
                    </a:lnTo>
                    <a:lnTo>
                      <a:pt x="1558912" y="188405"/>
                    </a:lnTo>
                    <a:lnTo>
                      <a:pt x="1539862" y="169355"/>
                    </a:lnTo>
                    <a:lnTo>
                      <a:pt x="1586433" y="143955"/>
                    </a:lnTo>
                    <a:lnTo>
                      <a:pt x="1628762" y="143955"/>
                    </a:lnTo>
                    <a:lnTo>
                      <a:pt x="1672158" y="113259"/>
                    </a:lnTo>
                    <a:lnTo>
                      <a:pt x="1696504" y="137605"/>
                    </a:lnTo>
                    <a:lnTo>
                      <a:pt x="1729308" y="121730"/>
                    </a:lnTo>
                    <a:lnTo>
                      <a:pt x="1753654" y="146076"/>
                    </a:lnTo>
                    <a:lnTo>
                      <a:pt x="1774812" y="188405"/>
                    </a:lnTo>
                    <a:lnTo>
                      <a:pt x="1800212" y="209576"/>
                    </a:lnTo>
                    <a:lnTo>
                      <a:pt x="1815033" y="192647"/>
                    </a:lnTo>
                    <a:lnTo>
                      <a:pt x="1837258" y="214872"/>
                    </a:lnTo>
                    <a:lnTo>
                      <a:pt x="1865833" y="243447"/>
                    </a:lnTo>
                    <a:lnTo>
                      <a:pt x="1861604" y="287897"/>
                    </a:lnTo>
                    <a:lnTo>
                      <a:pt x="1819262" y="279426"/>
                    </a:lnTo>
                    <a:lnTo>
                      <a:pt x="1836204" y="296355"/>
                    </a:lnTo>
                    <a:lnTo>
                      <a:pt x="1878533" y="319634"/>
                    </a:lnTo>
                    <a:lnTo>
                      <a:pt x="1904987" y="365138"/>
                    </a:lnTo>
                    <a:lnTo>
                      <a:pt x="1880654" y="389471"/>
                    </a:lnTo>
                    <a:lnTo>
                      <a:pt x="1880654" y="431800"/>
                    </a:lnTo>
                    <a:lnTo>
                      <a:pt x="1859483" y="461429"/>
                    </a:lnTo>
                    <a:lnTo>
                      <a:pt x="1839379" y="502704"/>
                    </a:lnTo>
                    <a:lnTo>
                      <a:pt x="1815033" y="527050"/>
                    </a:lnTo>
                    <a:lnTo>
                      <a:pt x="1772704" y="577850"/>
                    </a:lnTo>
                    <a:lnTo>
                      <a:pt x="1772704" y="599021"/>
                    </a:lnTo>
                    <a:lnTo>
                      <a:pt x="1760004" y="658292"/>
                    </a:lnTo>
                    <a:lnTo>
                      <a:pt x="1728254" y="690042"/>
                    </a:lnTo>
                    <a:lnTo>
                      <a:pt x="1715554" y="755663"/>
                    </a:lnTo>
                    <a:lnTo>
                      <a:pt x="1664754" y="768363"/>
                    </a:lnTo>
                    <a:lnTo>
                      <a:pt x="1648879" y="815988"/>
                    </a:lnTo>
                    <a:lnTo>
                      <a:pt x="1613954" y="850913"/>
                    </a:lnTo>
                    <a:lnTo>
                      <a:pt x="1605483" y="905942"/>
                    </a:lnTo>
                    <a:lnTo>
                      <a:pt x="1594904" y="944042"/>
                    </a:lnTo>
                    <a:lnTo>
                      <a:pt x="1633004" y="927100"/>
                    </a:lnTo>
                    <a:lnTo>
                      <a:pt x="1624533" y="884771"/>
                    </a:lnTo>
                    <a:lnTo>
                      <a:pt x="1662633" y="861492"/>
                    </a:lnTo>
                    <a:lnTo>
                      <a:pt x="1662633" y="861492"/>
                    </a:lnTo>
                    <a:lnTo>
                      <a:pt x="1696504" y="850913"/>
                    </a:lnTo>
                    <a:lnTo>
                      <a:pt x="1715554" y="850913"/>
                    </a:lnTo>
                    <a:lnTo>
                      <a:pt x="1734604" y="850913"/>
                    </a:lnTo>
                    <a:lnTo>
                      <a:pt x="1740954" y="812813"/>
                    </a:lnTo>
                    <a:lnTo>
                      <a:pt x="1740954" y="812813"/>
                    </a:lnTo>
                    <a:lnTo>
                      <a:pt x="1776933" y="783184"/>
                    </a:lnTo>
                    <a:lnTo>
                      <a:pt x="1810804" y="770484"/>
                    </a:lnTo>
                    <a:lnTo>
                      <a:pt x="1830908" y="731330"/>
                    </a:lnTo>
                    <a:lnTo>
                      <a:pt x="1815033" y="715455"/>
                    </a:lnTo>
                    <a:lnTo>
                      <a:pt x="1789633" y="713334"/>
                    </a:lnTo>
                    <a:lnTo>
                      <a:pt x="1791754" y="696392"/>
                    </a:lnTo>
                    <a:lnTo>
                      <a:pt x="1789633" y="662521"/>
                    </a:lnTo>
                    <a:lnTo>
                      <a:pt x="1821383" y="660400"/>
                    </a:lnTo>
                    <a:lnTo>
                      <a:pt x="1846783" y="660400"/>
                    </a:lnTo>
                    <a:lnTo>
                      <a:pt x="1852282" y="697573"/>
                    </a:lnTo>
                    <a:lnTo>
                      <a:pt x="1869135" y="710984"/>
                    </a:lnTo>
                    <a:lnTo>
                      <a:pt x="1864919" y="731304"/>
                    </a:lnTo>
                    <a:lnTo>
                      <a:pt x="1850364" y="746633"/>
                    </a:lnTo>
                    <a:lnTo>
                      <a:pt x="1859953" y="771157"/>
                    </a:lnTo>
                    <a:lnTo>
                      <a:pt x="1878736" y="799516"/>
                    </a:lnTo>
                    <a:lnTo>
                      <a:pt x="1896745" y="817525"/>
                    </a:lnTo>
                    <a:lnTo>
                      <a:pt x="1889467" y="860070"/>
                    </a:lnTo>
                    <a:lnTo>
                      <a:pt x="1904492" y="891642"/>
                    </a:lnTo>
                    <a:lnTo>
                      <a:pt x="1947355" y="907517"/>
                    </a:lnTo>
                    <a:lnTo>
                      <a:pt x="1947355" y="929742"/>
                    </a:lnTo>
                    <a:lnTo>
                      <a:pt x="2004505" y="971017"/>
                    </a:lnTo>
                    <a:lnTo>
                      <a:pt x="2031492" y="998004"/>
                    </a:lnTo>
                    <a:lnTo>
                      <a:pt x="2031492" y="1050392"/>
                    </a:lnTo>
                    <a:lnTo>
                      <a:pt x="2061655" y="1107542"/>
                    </a:lnTo>
                    <a:lnTo>
                      <a:pt x="2094992" y="1107542"/>
                    </a:lnTo>
                    <a:lnTo>
                      <a:pt x="2098167" y="1150404"/>
                    </a:lnTo>
                    <a:lnTo>
                      <a:pt x="2080705" y="1150404"/>
                    </a:lnTo>
                    <a:lnTo>
                      <a:pt x="2071967" y="1179779"/>
                    </a:lnTo>
                    <a:lnTo>
                      <a:pt x="2031479" y="1220267"/>
                    </a:lnTo>
                    <a:lnTo>
                      <a:pt x="1996554" y="1244079"/>
                    </a:lnTo>
                    <a:lnTo>
                      <a:pt x="1998141" y="1286942"/>
                    </a:lnTo>
                    <a:lnTo>
                      <a:pt x="1998141" y="1320279"/>
                    </a:lnTo>
                    <a:lnTo>
                      <a:pt x="1966391" y="1331392"/>
                    </a:lnTo>
                    <a:lnTo>
                      <a:pt x="1955279" y="1372667"/>
                    </a:lnTo>
                    <a:lnTo>
                      <a:pt x="1979091" y="1396479"/>
                    </a:lnTo>
                    <a:lnTo>
                      <a:pt x="1979091" y="1431404"/>
                    </a:lnTo>
                    <a:lnTo>
                      <a:pt x="1966391" y="1459979"/>
                    </a:lnTo>
                    <a:lnTo>
                      <a:pt x="1923529" y="1447279"/>
                    </a:lnTo>
                    <a:lnTo>
                      <a:pt x="1891779" y="1456804"/>
                    </a:lnTo>
                    <a:lnTo>
                      <a:pt x="1845741" y="1521892"/>
                    </a:lnTo>
                    <a:lnTo>
                      <a:pt x="1801291" y="1539354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</p:grpSp>
        <p:sp>
          <p:nvSpPr>
            <p:cNvPr id="76" name="Томская область"/>
            <p:cNvSpPr/>
            <p:nvPr/>
          </p:nvSpPr>
          <p:spPr>
            <a:xfrm>
              <a:off x="2893523" y="5037379"/>
              <a:ext cx="1352551" cy="999084"/>
            </a:xfrm>
            <a:custGeom>
              <a:avLst/>
              <a:gdLst/>
              <a:ahLst/>
              <a:cxnLst/>
              <a:rect l="0" t="0" r="0" b="0"/>
              <a:pathLst>
                <a:path w="1362076" h="999084">
                  <a:moveTo>
                    <a:pt x="910399" y="74282"/>
                  </a:moveTo>
                  <a:lnTo>
                    <a:pt x="910399" y="74282"/>
                  </a:lnTo>
                  <a:lnTo>
                    <a:pt x="910399" y="74282"/>
                  </a:lnTo>
                  <a:lnTo>
                    <a:pt x="934504" y="124117"/>
                  </a:lnTo>
                  <a:lnTo>
                    <a:pt x="951446" y="160109"/>
                  </a:lnTo>
                  <a:lnTo>
                    <a:pt x="913346" y="198209"/>
                  </a:lnTo>
                  <a:lnTo>
                    <a:pt x="926046" y="240525"/>
                  </a:lnTo>
                  <a:lnTo>
                    <a:pt x="972604" y="255359"/>
                  </a:lnTo>
                  <a:lnTo>
                    <a:pt x="1029754" y="240525"/>
                  </a:lnTo>
                  <a:lnTo>
                    <a:pt x="1097496" y="240525"/>
                  </a:lnTo>
                  <a:lnTo>
                    <a:pt x="1148296" y="253225"/>
                  </a:lnTo>
                  <a:lnTo>
                    <a:pt x="1173696" y="291325"/>
                  </a:lnTo>
                  <a:lnTo>
                    <a:pt x="1213904" y="331559"/>
                  </a:lnTo>
                  <a:lnTo>
                    <a:pt x="1226604" y="380225"/>
                  </a:lnTo>
                  <a:lnTo>
                    <a:pt x="1287996" y="376009"/>
                  </a:lnTo>
                  <a:lnTo>
                    <a:pt x="1309154" y="397167"/>
                  </a:lnTo>
                  <a:lnTo>
                    <a:pt x="1273175" y="437375"/>
                  </a:lnTo>
                  <a:lnTo>
                    <a:pt x="1240371" y="470192"/>
                  </a:lnTo>
                  <a:lnTo>
                    <a:pt x="1220254" y="524167"/>
                  </a:lnTo>
                  <a:lnTo>
                    <a:pt x="1252004" y="574967"/>
                  </a:lnTo>
                  <a:lnTo>
                    <a:pt x="1262596" y="608825"/>
                  </a:lnTo>
                  <a:lnTo>
                    <a:pt x="1298575" y="608825"/>
                  </a:lnTo>
                  <a:lnTo>
                    <a:pt x="1355725" y="627875"/>
                  </a:lnTo>
                  <a:lnTo>
                    <a:pt x="1362075" y="676567"/>
                  </a:lnTo>
                  <a:lnTo>
                    <a:pt x="1315504" y="699859"/>
                  </a:lnTo>
                  <a:lnTo>
                    <a:pt x="1287996" y="748525"/>
                  </a:lnTo>
                  <a:lnTo>
                    <a:pt x="1287996" y="812025"/>
                  </a:lnTo>
                  <a:lnTo>
                    <a:pt x="1247775" y="828967"/>
                  </a:lnTo>
                  <a:lnTo>
                    <a:pt x="1203325" y="873417"/>
                  </a:lnTo>
                  <a:lnTo>
                    <a:pt x="1180046" y="850125"/>
                  </a:lnTo>
                  <a:lnTo>
                    <a:pt x="1133475" y="875525"/>
                  </a:lnTo>
                  <a:lnTo>
                    <a:pt x="1095375" y="858609"/>
                  </a:lnTo>
                  <a:lnTo>
                    <a:pt x="1050925" y="858609"/>
                  </a:lnTo>
                  <a:lnTo>
                    <a:pt x="978954" y="922109"/>
                  </a:lnTo>
                  <a:lnTo>
                    <a:pt x="904875" y="922109"/>
                  </a:lnTo>
                  <a:lnTo>
                    <a:pt x="862013" y="944308"/>
                  </a:lnTo>
                  <a:lnTo>
                    <a:pt x="808038" y="941133"/>
                  </a:lnTo>
                  <a:lnTo>
                    <a:pt x="753275" y="999083"/>
                  </a:lnTo>
                  <a:lnTo>
                    <a:pt x="730250" y="976058"/>
                  </a:lnTo>
                  <a:lnTo>
                    <a:pt x="750100" y="956221"/>
                  </a:lnTo>
                  <a:lnTo>
                    <a:pt x="733425" y="939546"/>
                  </a:lnTo>
                  <a:lnTo>
                    <a:pt x="733425" y="899858"/>
                  </a:lnTo>
                  <a:lnTo>
                    <a:pt x="725488" y="845883"/>
                  </a:lnTo>
                  <a:lnTo>
                    <a:pt x="698500" y="833183"/>
                  </a:lnTo>
                  <a:lnTo>
                    <a:pt x="668338" y="863346"/>
                  </a:lnTo>
                  <a:lnTo>
                    <a:pt x="617538" y="876046"/>
                  </a:lnTo>
                  <a:lnTo>
                    <a:pt x="574675" y="876046"/>
                  </a:lnTo>
                  <a:lnTo>
                    <a:pt x="538163" y="825246"/>
                  </a:lnTo>
                  <a:lnTo>
                    <a:pt x="446088" y="825246"/>
                  </a:lnTo>
                  <a:lnTo>
                    <a:pt x="404025" y="767308"/>
                  </a:lnTo>
                  <a:lnTo>
                    <a:pt x="375450" y="738733"/>
                  </a:lnTo>
                  <a:lnTo>
                    <a:pt x="339725" y="703008"/>
                  </a:lnTo>
                  <a:lnTo>
                    <a:pt x="282575" y="679196"/>
                  </a:lnTo>
                  <a:lnTo>
                    <a:pt x="234950" y="653796"/>
                  </a:lnTo>
                  <a:lnTo>
                    <a:pt x="177800" y="645858"/>
                  </a:lnTo>
                  <a:lnTo>
                    <a:pt x="125413" y="645858"/>
                  </a:lnTo>
                  <a:lnTo>
                    <a:pt x="100013" y="620458"/>
                  </a:lnTo>
                  <a:lnTo>
                    <a:pt x="53975" y="609346"/>
                  </a:lnTo>
                  <a:lnTo>
                    <a:pt x="41275" y="572833"/>
                  </a:lnTo>
                  <a:lnTo>
                    <a:pt x="17463" y="525208"/>
                  </a:lnTo>
                  <a:lnTo>
                    <a:pt x="24612" y="472033"/>
                  </a:lnTo>
                  <a:lnTo>
                    <a:pt x="0" y="447421"/>
                  </a:lnTo>
                  <a:lnTo>
                    <a:pt x="0" y="404558"/>
                  </a:lnTo>
                  <a:lnTo>
                    <a:pt x="23813" y="348996"/>
                  </a:lnTo>
                  <a:lnTo>
                    <a:pt x="17463" y="328358"/>
                  </a:lnTo>
                  <a:lnTo>
                    <a:pt x="77457" y="293281"/>
                  </a:lnTo>
                  <a:lnTo>
                    <a:pt x="83972" y="248958"/>
                  </a:lnTo>
                  <a:lnTo>
                    <a:pt x="141325" y="207238"/>
                  </a:lnTo>
                  <a:lnTo>
                    <a:pt x="211722" y="187693"/>
                  </a:lnTo>
                  <a:lnTo>
                    <a:pt x="207810" y="121221"/>
                  </a:lnTo>
                  <a:lnTo>
                    <a:pt x="257340" y="10414"/>
                  </a:lnTo>
                  <a:lnTo>
                    <a:pt x="325133" y="0"/>
                  </a:lnTo>
                  <a:lnTo>
                    <a:pt x="375971" y="22149"/>
                  </a:lnTo>
                  <a:lnTo>
                    <a:pt x="448958" y="22149"/>
                  </a:lnTo>
                  <a:lnTo>
                    <a:pt x="467208" y="49530"/>
                  </a:lnTo>
                  <a:lnTo>
                    <a:pt x="534988" y="57340"/>
                  </a:lnTo>
                  <a:lnTo>
                    <a:pt x="587782" y="37147"/>
                  </a:lnTo>
                  <a:lnTo>
                    <a:pt x="636664" y="86017"/>
                  </a:lnTo>
                  <a:lnTo>
                    <a:pt x="677075" y="75603"/>
                  </a:lnTo>
                  <a:lnTo>
                    <a:pt x="733133" y="104280"/>
                  </a:lnTo>
                  <a:lnTo>
                    <a:pt x="748767" y="52133"/>
                  </a:lnTo>
                  <a:lnTo>
                    <a:pt x="832193" y="16941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77" name="Кемеровская область"/>
            <p:cNvSpPr/>
            <p:nvPr/>
          </p:nvSpPr>
          <p:spPr>
            <a:xfrm>
              <a:off x="3755536" y="5849404"/>
              <a:ext cx="484188" cy="856185"/>
            </a:xfrm>
            <a:custGeom>
              <a:avLst/>
              <a:gdLst/>
              <a:ahLst/>
              <a:cxnLst/>
              <a:rect l="0" t="0" r="0" b="0"/>
              <a:pathLst>
                <a:path w="493713" h="856185">
                  <a:moveTo>
                    <a:pt x="421741" y="78334"/>
                  </a:moveTo>
                  <a:lnTo>
                    <a:pt x="421741" y="78334"/>
                  </a:lnTo>
                  <a:lnTo>
                    <a:pt x="421741" y="78334"/>
                  </a:lnTo>
                  <a:lnTo>
                    <a:pt x="415391" y="44450"/>
                  </a:lnTo>
                  <a:lnTo>
                    <a:pt x="425983" y="0"/>
                  </a:lnTo>
                  <a:lnTo>
                    <a:pt x="385762" y="16942"/>
                  </a:lnTo>
                  <a:lnTo>
                    <a:pt x="341312" y="61392"/>
                  </a:lnTo>
                  <a:lnTo>
                    <a:pt x="318033" y="38100"/>
                  </a:lnTo>
                  <a:lnTo>
                    <a:pt x="271462" y="63500"/>
                  </a:lnTo>
                  <a:lnTo>
                    <a:pt x="233362" y="46584"/>
                  </a:lnTo>
                  <a:lnTo>
                    <a:pt x="188912" y="46584"/>
                  </a:lnTo>
                  <a:lnTo>
                    <a:pt x="116941" y="110084"/>
                  </a:lnTo>
                  <a:lnTo>
                    <a:pt x="42862" y="110084"/>
                  </a:lnTo>
                  <a:lnTo>
                    <a:pt x="0" y="132283"/>
                  </a:lnTo>
                  <a:lnTo>
                    <a:pt x="6350" y="202133"/>
                  </a:lnTo>
                  <a:lnTo>
                    <a:pt x="20637" y="232296"/>
                  </a:lnTo>
                  <a:lnTo>
                    <a:pt x="31750" y="295796"/>
                  </a:lnTo>
                  <a:lnTo>
                    <a:pt x="23812" y="386284"/>
                  </a:lnTo>
                  <a:lnTo>
                    <a:pt x="50800" y="425971"/>
                  </a:lnTo>
                  <a:lnTo>
                    <a:pt x="76200" y="475184"/>
                  </a:lnTo>
                  <a:lnTo>
                    <a:pt x="114300" y="475184"/>
                  </a:lnTo>
                  <a:lnTo>
                    <a:pt x="141287" y="527571"/>
                  </a:lnTo>
                  <a:lnTo>
                    <a:pt x="165100" y="551384"/>
                  </a:lnTo>
                  <a:lnTo>
                    <a:pt x="173037" y="591071"/>
                  </a:lnTo>
                  <a:lnTo>
                    <a:pt x="206375" y="611709"/>
                  </a:lnTo>
                  <a:lnTo>
                    <a:pt x="238125" y="611709"/>
                  </a:lnTo>
                  <a:lnTo>
                    <a:pt x="239712" y="640284"/>
                  </a:lnTo>
                  <a:lnTo>
                    <a:pt x="207962" y="654571"/>
                  </a:lnTo>
                  <a:lnTo>
                    <a:pt x="225717" y="686270"/>
                  </a:lnTo>
                  <a:lnTo>
                    <a:pt x="230187" y="727596"/>
                  </a:lnTo>
                  <a:lnTo>
                    <a:pt x="242887" y="762521"/>
                  </a:lnTo>
                  <a:lnTo>
                    <a:pt x="284162" y="799034"/>
                  </a:lnTo>
                  <a:lnTo>
                    <a:pt x="325437" y="799034"/>
                  </a:lnTo>
                  <a:lnTo>
                    <a:pt x="361950" y="818084"/>
                  </a:lnTo>
                  <a:lnTo>
                    <a:pt x="382587" y="818084"/>
                  </a:lnTo>
                  <a:lnTo>
                    <a:pt x="384175" y="856184"/>
                  </a:lnTo>
                  <a:lnTo>
                    <a:pt x="413283" y="856184"/>
                  </a:lnTo>
                  <a:lnTo>
                    <a:pt x="413283" y="821283"/>
                  </a:lnTo>
                  <a:lnTo>
                    <a:pt x="442912" y="791642"/>
                  </a:lnTo>
                  <a:lnTo>
                    <a:pt x="479958" y="754608"/>
                  </a:lnTo>
                  <a:lnTo>
                    <a:pt x="460908" y="735558"/>
                  </a:lnTo>
                  <a:lnTo>
                    <a:pt x="447141" y="709092"/>
                  </a:lnTo>
                  <a:lnTo>
                    <a:pt x="451383" y="685800"/>
                  </a:lnTo>
                  <a:lnTo>
                    <a:pt x="467258" y="669925"/>
                  </a:lnTo>
                  <a:lnTo>
                    <a:pt x="447141" y="643483"/>
                  </a:lnTo>
                  <a:lnTo>
                    <a:pt x="425983" y="622300"/>
                  </a:lnTo>
                  <a:lnTo>
                    <a:pt x="464083" y="565150"/>
                  </a:lnTo>
                  <a:lnTo>
                    <a:pt x="464083" y="520700"/>
                  </a:lnTo>
                  <a:lnTo>
                    <a:pt x="464083" y="503783"/>
                  </a:lnTo>
                  <a:lnTo>
                    <a:pt x="477837" y="490017"/>
                  </a:lnTo>
                  <a:lnTo>
                    <a:pt x="477837" y="463550"/>
                  </a:lnTo>
                  <a:lnTo>
                    <a:pt x="440791" y="457200"/>
                  </a:lnTo>
                  <a:lnTo>
                    <a:pt x="416458" y="481558"/>
                  </a:lnTo>
                  <a:lnTo>
                    <a:pt x="386816" y="451917"/>
                  </a:lnTo>
                  <a:lnTo>
                    <a:pt x="424929" y="441325"/>
                  </a:lnTo>
                  <a:lnTo>
                    <a:pt x="424929" y="402183"/>
                  </a:lnTo>
                  <a:lnTo>
                    <a:pt x="434441" y="368300"/>
                  </a:lnTo>
                  <a:lnTo>
                    <a:pt x="413283" y="325983"/>
                  </a:lnTo>
                  <a:lnTo>
                    <a:pt x="398462" y="283642"/>
                  </a:lnTo>
                  <a:lnTo>
                    <a:pt x="430212" y="256133"/>
                  </a:lnTo>
                  <a:lnTo>
                    <a:pt x="468312" y="218034"/>
                  </a:lnTo>
                  <a:lnTo>
                    <a:pt x="493712" y="207442"/>
                  </a:lnTo>
                  <a:lnTo>
                    <a:pt x="493712" y="152400"/>
                  </a:lnTo>
                  <a:lnTo>
                    <a:pt x="468312" y="103734"/>
                  </a:lnTo>
                  <a:lnTo>
                    <a:pt x="438683" y="93142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78" name="Республика Хакасия"/>
            <p:cNvSpPr/>
            <p:nvPr/>
          </p:nvSpPr>
          <p:spPr>
            <a:xfrm>
              <a:off x="4061923" y="6105537"/>
              <a:ext cx="453353" cy="762776"/>
            </a:xfrm>
            <a:custGeom>
              <a:avLst/>
              <a:gdLst/>
              <a:ahLst/>
              <a:cxnLst/>
              <a:rect l="0" t="0" r="0" b="0"/>
              <a:pathLst>
                <a:path w="453353" h="762776">
                  <a:moveTo>
                    <a:pt x="114300" y="0"/>
                  </a:moveTo>
                  <a:lnTo>
                    <a:pt x="114300" y="0"/>
                  </a:lnTo>
                  <a:lnTo>
                    <a:pt x="114300" y="0"/>
                  </a:lnTo>
                  <a:lnTo>
                    <a:pt x="137922" y="40755"/>
                  </a:lnTo>
                  <a:lnTo>
                    <a:pt x="178092" y="84456"/>
                  </a:lnTo>
                  <a:lnTo>
                    <a:pt x="219443" y="92723"/>
                  </a:lnTo>
                  <a:lnTo>
                    <a:pt x="238938" y="73229"/>
                  </a:lnTo>
                  <a:lnTo>
                    <a:pt x="300952" y="79719"/>
                  </a:lnTo>
                  <a:lnTo>
                    <a:pt x="341122" y="65558"/>
                  </a:lnTo>
                  <a:lnTo>
                    <a:pt x="354126" y="91555"/>
                  </a:lnTo>
                  <a:lnTo>
                    <a:pt x="339954" y="148260"/>
                  </a:lnTo>
                  <a:lnTo>
                    <a:pt x="383070" y="191365"/>
                  </a:lnTo>
                  <a:lnTo>
                    <a:pt x="396646" y="241580"/>
                  </a:lnTo>
                  <a:lnTo>
                    <a:pt x="440957" y="285877"/>
                  </a:lnTo>
                  <a:lnTo>
                    <a:pt x="440957" y="326632"/>
                  </a:lnTo>
                  <a:lnTo>
                    <a:pt x="453352" y="360909"/>
                  </a:lnTo>
                  <a:lnTo>
                    <a:pt x="440360" y="404610"/>
                  </a:lnTo>
                  <a:lnTo>
                    <a:pt x="405511" y="439471"/>
                  </a:lnTo>
                  <a:lnTo>
                    <a:pt x="410832" y="482576"/>
                  </a:lnTo>
                  <a:lnTo>
                    <a:pt x="375971" y="517424"/>
                  </a:lnTo>
                  <a:lnTo>
                    <a:pt x="337579" y="534569"/>
                  </a:lnTo>
                  <a:lnTo>
                    <a:pt x="318681" y="581826"/>
                  </a:lnTo>
                  <a:lnTo>
                    <a:pt x="303213" y="603226"/>
                  </a:lnTo>
                  <a:lnTo>
                    <a:pt x="257975" y="627038"/>
                  </a:lnTo>
                  <a:lnTo>
                    <a:pt x="257975" y="673875"/>
                  </a:lnTo>
                  <a:lnTo>
                    <a:pt x="217488" y="714351"/>
                  </a:lnTo>
                  <a:lnTo>
                    <a:pt x="139700" y="701651"/>
                  </a:lnTo>
                  <a:lnTo>
                    <a:pt x="120650" y="720701"/>
                  </a:lnTo>
                  <a:lnTo>
                    <a:pt x="98425" y="720701"/>
                  </a:lnTo>
                  <a:lnTo>
                    <a:pt x="77788" y="762775"/>
                  </a:lnTo>
                  <a:lnTo>
                    <a:pt x="43662" y="762775"/>
                  </a:lnTo>
                  <a:lnTo>
                    <a:pt x="0" y="719113"/>
                  </a:lnTo>
                  <a:lnTo>
                    <a:pt x="20638" y="698476"/>
                  </a:lnTo>
                  <a:lnTo>
                    <a:pt x="11113" y="657201"/>
                  </a:lnTo>
                  <a:lnTo>
                    <a:pt x="68263" y="600051"/>
                  </a:lnTo>
                  <a:lnTo>
                    <a:pt x="97371" y="600051"/>
                  </a:lnTo>
                  <a:lnTo>
                    <a:pt x="97371" y="565150"/>
                  </a:lnTo>
                  <a:lnTo>
                    <a:pt x="164046" y="498475"/>
                  </a:lnTo>
                  <a:lnTo>
                    <a:pt x="144996" y="479425"/>
                  </a:lnTo>
                  <a:lnTo>
                    <a:pt x="131229" y="452959"/>
                  </a:lnTo>
                  <a:lnTo>
                    <a:pt x="135471" y="429667"/>
                  </a:lnTo>
                  <a:lnTo>
                    <a:pt x="151346" y="413792"/>
                  </a:lnTo>
                  <a:lnTo>
                    <a:pt x="131229" y="387350"/>
                  </a:lnTo>
                  <a:lnTo>
                    <a:pt x="110071" y="366167"/>
                  </a:lnTo>
                  <a:lnTo>
                    <a:pt x="145059" y="313678"/>
                  </a:lnTo>
                  <a:lnTo>
                    <a:pt x="148171" y="247650"/>
                  </a:lnTo>
                  <a:lnTo>
                    <a:pt x="161925" y="233884"/>
                  </a:lnTo>
                  <a:lnTo>
                    <a:pt x="161925" y="207417"/>
                  </a:lnTo>
                  <a:lnTo>
                    <a:pt x="124879" y="201067"/>
                  </a:lnTo>
                  <a:lnTo>
                    <a:pt x="100546" y="225425"/>
                  </a:lnTo>
                  <a:lnTo>
                    <a:pt x="70904" y="195784"/>
                  </a:lnTo>
                  <a:lnTo>
                    <a:pt x="109017" y="180163"/>
                  </a:lnTo>
                  <a:lnTo>
                    <a:pt x="109017" y="146050"/>
                  </a:lnTo>
                  <a:lnTo>
                    <a:pt x="118529" y="112167"/>
                  </a:lnTo>
                  <a:lnTo>
                    <a:pt x="97371" y="69850"/>
                  </a:lnTo>
                  <a:lnTo>
                    <a:pt x="82550" y="27509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79" name="Амурская область"/>
            <p:cNvSpPr/>
            <p:nvPr/>
          </p:nvSpPr>
          <p:spPr>
            <a:xfrm>
              <a:off x="7200347" y="4800536"/>
              <a:ext cx="1787856" cy="1199136"/>
            </a:xfrm>
            <a:custGeom>
              <a:avLst/>
              <a:gdLst/>
              <a:ahLst/>
              <a:cxnLst/>
              <a:rect l="0" t="0" r="0" b="0"/>
              <a:pathLst>
                <a:path w="1787856" h="1199136">
                  <a:moveTo>
                    <a:pt x="1725676" y="1143051"/>
                  </a:moveTo>
                  <a:lnTo>
                    <a:pt x="1725676" y="1143051"/>
                  </a:lnTo>
                  <a:lnTo>
                    <a:pt x="1725676" y="1143051"/>
                  </a:lnTo>
                  <a:lnTo>
                    <a:pt x="1701330" y="1167385"/>
                  </a:lnTo>
                  <a:lnTo>
                    <a:pt x="1652651" y="1154685"/>
                  </a:lnTo>
                  <a:lnTo>
                    <a:pt x="1612430" y="1144118"/>
                  </a:lnTo>
                  <a:lnTo>
                    <a:pt x="1551051" y="1152576"/>
                  </a:lnTo>
                  <a:lnTo>
                    <a:pt x="1493901" y="1152576"/>
                  </a:lnTo>
                  <a:lnTo>
                    <a:pt x="1470622" y="1175868"/>
                  </a:lnTo>
                  <a:lnTo>
                    <a:pt x="1407122" y="1199135"/>
                  </a:lnTo>
                  <a:lnTo>
                    <a:pt x="1343622" y="1186435"/>
                  </a:lnTo>
                  <a:lnTo>
                    <a:pt x="1317168" y="1134593"/>
                  </a:lnTo>
                  <a:lnTo>
                    <a:pt x="1286472" y="1103885"/>
                  </a:lnTo>
                  <a:lnTo>
                    <a:pt x="1286472" y="1103885"/>
                  </a:lnTo>
                  <a:lnTo>
                    <a:pt x="1250493" y="1082726"/>
                  </a:lnTo>
                  <a:lnTo>
                    <a:pt x="1250493" y="1074243"/>
                  </a:lnTo>
                  <a:lnTo>
                    <a:pt x="1250493" y="1065759"/>
                  </a:lnTo>
                  <a:lnTo>
                    <a:pt x="1210272" y="1034035"/>
                  </a:lnTo>
                  <a:lnTo>
                    <a:pt x="1210272" y="1034035"/>
                  </a:lnTo>
                  <a:lnTo>
                    <a:pt x="1159472" y="1025576"/>
                  </a:lnTo>
                  <a:lnTo>
                    <a:pt x="1138301" y="974776"/>
                  </a:lnTo>
                  <a:lnTo>
                    <a:pt x="1089609" y="936676"/>
                  </a:lnTo>
                  <a:lnTo>
                    <a:pt x="1055751" y="902818"/>
                  </a:lnTo>
                  <a:lnTo>
                    <a:pt x="1009180" y="890118"/>
                  </a:lnTo>
                  <a:lnTo>
                    <a:pt x="992251" y="845668"/>
                  </a:lnTo>
                  <a:lnTo>
                    <a:pt x="949909" y="826618"/>
                  </a:lnTo>
                  <a:lnTo>
                    <a:pt x="924509" y="801218"/>
                  </a:lnTo>
                  <a:lnTo>
                    <a:pt x="839851" y="792735"/>
                  </a:lnTo>
                  <a:lnTo>
                    <a:pt x="795401" y="792735"/>
                  </a:lnTo>
                  <a:lnTo>
                    <a:pt x="744601" y="820268"/>
                  </a:lnTo>
                  <a:lnTo>
                    <a:pt x="681101" y="809676"/>
                  </a:lnTo>
                  <a:lnTo>
                    <a:pt x="632409" y="826618"/>
                  </a:lnTo>
                  <a:lnTo>
                    <a:pt x="579501" y="826618"/>
                  </a:lnTo>
                  <a:lnTo>
                    <a:pt x="507517" y="879526"/>
                  </a:lnTo>
                  <a:lnTo>
                    <a:pt x="473659" y="913385"/>
                  </a:lnTo>
                  <a:lnTo>
                    <a:pt x="442988" y="860502"/>
                  </a:lnTo>
                  <a:lnTo>
                    <a:pt x="429235" y="832968"/>
                  </a:lnTo>
                  <a:lnTo>
                    <a:pt x="393243" y="832968"/>
                  </a:lnTo>
                  <a:lnTo>
                    <a:pt x="382663" y="787477"/>
                  </a:lnTo>
                  <a:lnTo>
                    <a:pt x="364668" y="759943"/>
                  </a:lnTo>
                  <a:lnTo>
                    <a:pt x="396418" y="740893"/>
                  </a:lnTo>
                  <a:lnTo>
                    <a:pt x="396418" y="726085"/>
                  </a:lnTo>
                  <a:lnTo>
                    <a:pt x="379488" y="726085"/>
                  </a:lnTo>
                  <a:lnTo>
                    <a:pt x="350913" y="695402"/>
                  </a:lnTo>
                  <a:lnTo>
                    <a:pt x="327635" y="692227"/>
                  </a:lnTo>
                  <a:lnTo>
                    <a:pt x="332918" y="638252"/>
                  </a:lnTo>
                  <a:lnTo>
                    <a:pt x="319163" y="613893"/>
                  </a:lnTo>
                  <a:lnTo>
                    <a:pt x="304343" y="572618"/>
                  </a:lnTo>
                  <a:lnTo>
                    <a:pt x="270485" y="555702"/>
                  </a:lnTo>
                  <a:lnTo>
                    <a:pt x="246138" y="589560"/>
                  </a:lnTo>
                  <a:lnTo>
                    <a:pt x="220738" y="580035"/>
                  </a:lnTo>
                  <a:lnTo>
                    <a:pt x="218618" y="544043"/>
                  </a:lnTo>
                  <a:lnTo>
                    <a:pt x="201688" y="527127"/>
                  </a:lnTo>
                  <a:lnTo>
                    <a:pt x="176822" y="520231"/>
                  </a:lnTo>
                  <a:lnTo>
                    <a:pt x="150888" y="546177"/>
                  </a:lnTo>
                  <a:lnTo>
                    <a:pt x="138188" y="577927"/>
                  </a:lnTo>
                  <a:lnTo>
                    <a:pt x="94793" y="566268"/>
                  </a:lnTo>
                  <a:lnTo>
                    <a:pt x="81038" y="539827"/>
                  </a:lnTo>
                  <a:lnTo>
                    <a:pt x="106438" y="508077"/>
                  </a:lnTo>
                  <a:lnTo>
                    <a:pt x="91618" y="483718"/>
                  </a:lnTo>
                  <a:lnTo>
                    <a:pt x="63043" y="493243"/>
                  </a:lnTo>
                  <a:lnTo>
                    <a:pt x="26010" y="483718"/>
                  </a:lnTo>
                  <a:lnTo>
                    <a:pt x="483" y="457950"/>
                  </a:lnTo>
                  <a:lnTo>
                    <a:pt x="0" y="432448"/>
                  </a:lnTo>
                  <a:lnTo>
                    <a:pt x="37020" y="395441"/>
                  </a:lnTo>
                  <a:lnTo>
                    <a:pt x="78016" y="361062"/>
                  </a:lnTo>
                  <a:lnTo>
                    <a:pt x="118999" y="361062"/>
                  </a:lnTo>
                  <a:lnTo>
                    <a:pt x="138176" y="341885"/>
                  </a:lnTo>
                  <a:lnTo>
                    <a:pt x="161302" y="365024"/>
                  </a:lnTo>
                  <a:lnTo>
                    <a:pt x="193027" y="371628"/>
                  </a:lnTo>
                  <a:lnTo>
                    <a:pt x="207569" y="357086"/>
                  </a:lnTo>
                  <a:lnTo>
                    <a:pt x="249885" y="357086"/>
                  </a:lnTo>
                  <a:lnTo>
                    <a:pt x="267081" y="379566"/>
                  </a:lnTo>
                  <a:lnTo>
                    <a:pt x="267081" y="379566"/>
                  </a:lnTo>
                  <a:lnTo>
                    <a:pt x="293522" y="382741"/>
                  </a:lnTo>
                  <a:lnTo>
                    <a:pt x="293522" y="379566"/>
                  </a:lnTo>
                  <a:lnTo>
                    <a:pt x="293522" y="376391"/>
                  </a:lnTo>
                  <a:lnTo>
                    <a:pt x="301447" y="347841"/>
                  </a:lnTo>
                  <a:lnTo>
                    <a:pt x="301447" y="347841"/>
                  </a:lnTo>
                  <a:lnTo>
                    <a:pt x="354330" y="358407"/>
                  </a:lnTo>
                  <a:lnTo>
                    <a:pt x="372834" y="339903"/>
                  </a:lnTo>
                  <a:lnTo>
                    <a:pt x="411188" y="331966"/>
                  </a:lnTo>
                  <a:lnTo>
                    <a:pt x="446887" y="347841"/>
                  </a:lnTo>
                  <a:lnTo>
                    <a:pt x="491833" y="392786"/>
                  </a:lnTo>
                  <a:lnTo>
                    <a:pt x="526199" y="376937"/>
                  </a:lnTo>
                  <a:lnTo>
                    <a:pt x="564553" y="367678"/>
                  </a:lnTo>
                  <a:lnTo>
                    <a:pt x="581737" y="343866"/>
                  </a:lnTo>
                  <a:lnTo>
                    <a:pt x="610819" y="357086"/>
                  </a:lnTo>
                  <a:lnTo>
                    <a:pt x="631978" y="335928"/>
                  </a:lnTo>
                  <a:lnTo>
                    <a:pt x="655777" y="335928"/>
                  </a:lnTo>
                  <a:lnTo>
                    <a:pt x="678256" y="358407"/>
                  </a:lnTo>
                  <a:lnTo>
                    <a:pt x="762191" y="274473"/>
                  </a:lnTo>
                  <a:lnTo>
                    <a:pt x="807809" y="281737"/>
                  </a:lnTo>
                  <a:lnTo>
                    <a:pt x="807809" y="252667"/>
                  </a:lnTo>
                  <a:lnTo>
                    <a:pt x="864667" y="231509"/>
                  </a:lnTo>
                  <a:lnTo>
                    <a:pt x="905650" y="239446"/>
                  </a:lnTo>
                  <a:lnTo>
                    <a:pt x="905650" y="239446"/>
                  </a:lnTo>
                  <a:lnTo>
                    <a:pt x="945794" y="215138"/>
                  </a:lnTo>
                  <a:lnTo>
                    <a:pt x="947954" y="213005"/>
                  </a:lnTo>
                  <a:lnTo>
                    <a:pt x="950112" y="210846"/>
                  </a:lnTo>
                  <a:lnTo>
                    <a:pt x="945312" y="169368"/>
                  </a:lnTo>
                  <a:lnTo>
                    <a:pt x="945312" y="169368"/>
                  </a:lnTo>
                  <a:lnTo>
                    <a:pt x="1014057" y="128372"/>
                  </a:lnTo>
                  <a:lnTo>
                    <a:pt x="1078852" y="75489"/>
                  </a:lnTo>
                  <a:lnTo>
                    <a:pt x="1095667" y="85040"/>
                  </a:lnTo>
                  <a:lnTo>
                    <a:pt x="1122807" y="71476"/>
                  </a:lnTo>
                  <a:lnTo>
                    <a:pt x="1146340" y="41606"/>
                  </a:lnTo>
                  <a:lnTo>
                    <a:pt x="1180274" y="36627"/>
                  </a:lnTo>
                  <a:lnTo>
                    <a:pt x="1209675" y="7227"/>
                  </a:lnTo>
                  <a:lnTo>
                    <a:pt x="1247673" y="0"/>
                  </a:lnTo>
                  <a:lnTo>
                    <a:pt x="1285672" y="21705"/>
                  </a:lnTo>
                  <a:lnTo>
                    <a:pt x="1271194" y="58814"/>
                  </a:lnTo>
                  <a:lnTo>
                    <a:pt x="1271194" y="58814"/>
                  </a:lnTo>
                  <a:lnTo>
                    <a:pt x="1274775" y="87757"/>
                  </a:lnTo>
                  <a:lnTo>
                    <a:pt x="1272095" y="87757"/>
                  </a:lnTo>
                  <a:lnTo>
                    <a:pt x="1269415" y="87757"/>
                  </a:lnTo>
                  <a:lnTo>
                    <a:pt x="1245857" y="123953"/>
                  </a:lnTo>
                  <a:lnTo>
                    <a:pt x="1245857" y="123953"/>
                  </a:lnTo>
                  <a:lnTo>
                    <a:pt x="1245857" y="189091"/>
                  </a:lnTo>
                  <a:lnTo>
                    <a:pt x="1231379" y="187300"/>
                  </a:lnTo>
                  <a:lnTo>
                    <a:pt x="1219619" y="216243"/>
                  </a:lnTo>
                  <a:lnTo>
                    <a:pt x="1242225" y="254242"/>
                  </a:lnTo>
                  <a:lnTo>
                    <a:pt x="1242225" y="283185"/>
                  </a:lnTo>
                  <a:lnTo>
                    <a:pt x="1216902" y="297676"/>
                  </a:lnTo>
                  <a:lnTo>
                    <a:pt x="1201509" y="332969"/>
                  </a:lnTo>
                  <a:lnTo>
                    <a:pt x="1228661" y="365532"/>
                  </a:lnTo>
                  <a:lnTo>
                    <a:pt x="1280249" y="372771"/>
                  </a:lnTo>
                  <a:lnTo>
                    <a:pt x="1298346" y="356477"/>
                  </a:lnTo>
                  <a:lnTo>
                    <a:pt x="1331811" y="345618"/>
                  </a:lnTo>
                  <a:lnTo>
                    <a:pt x="1390624" y="425247"/>
                  </a:lnTo>
                  <a:lnTo>
                    <a:pt x="1415961" y="402629"/>
                  </a:lnTo>
                  <a:lnTo>
                    <a:pt x="1442200" y="403543"/>
                  </a:lnTo>
                  <a:lnTo>
                    <a:pt x="1481099" y="346546"/>
                  </a:lnTo>
                  <a:lnTo>
                    <a:pt x="1521358" y="331610"/>
                  </a:lnTo>
                  <a:lnTo>
                    <a:pt x="1535379" y="317577"/>
                  </a:lnTo>
                  <a:lnTo>
                    <a:pt x="1526337" y="277762"/>
                  </a:lnTo>
                  <a:lnTo>
                    <a:pt x="1537183" y="244298"/>
                  </a:lnTo>
                  <a:lnTo>
                    <a:pt x="1578343" y="236589"/>
                  </a:lnTo>
                  <a:lnTo>
                    <a:pt x="1600518" y="214440"/>
                  </a:lnTo>
                  <a:lnTo>
                    <a:pt x="1623137" y="174625"/>
                  </a:lnTo>
                  <a:lnTo>
                    <a:pt x="1662506" y="170562"/>
                  </a:lnTo>
                  <a:lnTo>
                    <a:pt x="1699146" y="207201"/>
                  </a:lnTo>
                  <a:lnTo>
                    <a:pt x="1709992" y="271450"/>
                  </a:lnTo>
                  <a:lnTo>
                    <a:pt x="1748904" y="298590"/>
                  </a:lnTo>
                  <a:lnTo>
                    <a:pt x="1733512" y="351079"/>
                  </a:lnTo>
                  <a:lnTo>
                    <a:pt x="1664754" y="376403"/>
                  </a:lnTo>
                  <a:lnTo>
                    <a:pt x="1627645" y="375514"/>
                  </a:lnTo>
                  <a:lnTo>
                    <a:pt x="1610906" y="398552"/>
                  </a:lnTo>
                  <a:lnTo>
                    <a:pt x="1653896" y="441541"/>
                  </a:lnTo>
                  <a:lnTo>
                    <a:pt x="1655712" y="469596"/>
                  </a:lnTo>
                  <a:lnTo>
                    <a:pt x="1617714" y="512141"/>
                  </a:lnTo>
                  <a:lnTo>
                    <a:pt x="1613192" y="573660"/>
                  </a:lnTo>
                  <a:lnTo>
                    <a:pt x="1576997" y="607149"/>
                  </a:lnTo>
                  <a:lnTo>
                    <a:pt x="1575181" y="636093"/>
                  </a:lnTo>
                  <a:lnTo>
                    <a:pt x="1546225" y="670471"/>
                  </a:lnTo>
                  <a:lnTo>
                    <a:pt x="1571561" y="708470"/>
                  </a:lnTo>
                  <a:lnTo>
                    <a:pt x="1551660" y="744665"/>
                  </a:lnTo>
                  <a:lnTo>
                    <a:pt x="1560271" y="830161"/>
                  </a:lnTo>
                  <a:lnTo>
                    <a:pt x="1583334" y="853225"/>
                  </a:lnTo>
                  <a:lnTo>
                    <a:pt x="1605052" y="853225"/>
                  </a:lnTo>
                  <a:lnTo>
                    <a:pt x="1628584" y="889420"/>
                  </a:lnTo>
                  <a:lnTo>
                    <a:pt x="1646682" y="871335"/>
                  </a:lnTo>
                  <a:lnTo>
                    <a:pt x="1692834" y="875843"/>
                  </a:lnTo>
                  <a:lnTo>
                    <a:pt x="1700974" y="909333"/>
                  </a:lnTo>
                  <a:lnTo>
                    <a:pt x="1740789" y="938276"/>
                  </a:lnTo>
                  <a:lnTo>
                    <a:pt x="1744408" y="968147"/>
                  </a:lnTo>
                  <a:lnTo>
                    <a:pt x="1762506" y="972655"/>
                  </a:lnTo>
                  <a:lnTo>
                    <a:pt x="1786039" y="990765"/>
                  </a:lnTo>
                  <a:lnTo>
                    <a:pt x="1787855" y="1041439"/>
                  </a:lnTo>
                  <a:lnTo>
                    <a:pt x="1767218" y="1049744"/>
                  </a:lnTo>
                  <a:lnTo>
                    <a:pt x="1776679" y="1082879"/>
                  </a:lnTo>
                  <a:lnTo>
                    <a:pt x="1766824" y="1107885"/>
                  </a:lnTo>
                  <a:lnTo>
                    <a:pt x="1771256" y="1154697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80" name="Еврейская автономная область"/>
            <p:cNvSpPr/>
            <p:nvPr/>
          </p:nvSpPr>
          <p:spPr>
            <a:xfrm>
              <a:off x="8967095" y="5683618"/>
              <a:ext cx="472543" cy="411303"/>
            </a:xfrm>
            <a:custGeom>
              <a:avLst/>
              <a:gdLst/>
              <a:ahLst/>
              <a:cxnLst/>
              <a:rect l="0" t="0" r="0" b="0"/>
              <a:pathLst>
                <a:path w="472543" h="411303">
                  <a:moveTo>
                    <a:pt x="432003" y="72644"/>
                  </a:moveTo>
                  <a:lnTo>
                    <a:pt x="432003" y="72644"/>
                  </a:lnTo>
                  <a:lnTo>
                    <a:pt x="432003" y="72644"/>
                  </a:lnTo>
                  <a:lnTo>
                    <a:pt x="381203" y="100153"/>
                  </a:lnTo>
                  <a:lnTo>
                    <a:pt x="368503" y="142494"/>
                  </a:lnTo>
                  <a:lnTo>
                    <a:pt x="334632" y="197536"/>
                  </a:lnTo>
                  <a:lnTo>
                    <a:pt x="296532" y="246203"/>
                  </a:lnTo>
                  <a:lnTo>
                    <a:pt x="313474" y="299136"/>
                  </a:lnTo>
                  <a:lnTo>
                    <a:pt x="269024" y="335103"/>
                  </a:lnTo>
                  <a:lnTo>
                    <a:pt x="224574" y="360503"/>
                  </a:lnTo>
                  <a:lnTo>
                    <a:pt x="186474" y="373203"/>
                  </a:lnTo>
                  <a:lnTo>
                    <a:pt x="175882" y="411302"/>
                  </a:lnTo>
                  <a:lnTo>
                    <a:pt x="135674" y="411302"/>
                  </a:lnTo>
                  <a:lnTo>
                    <a:pt x="95453" y="388036"/>
                  </a:lnTo>
                  <a:lnTo>
                    <a:pt x="65824" y="377444"/>
                  </a:lnTo>
                  <a:lnTo>
                    <a:pt x="65824" y="328753"/>
                  </a:lnTo>
                  <a:lnTo>
                    <a:pt x="31953" y="299136"/>
                  </a:lnTo>
                  <a:lnTo>
                    <a:pt x="4432" y="271603"/>
                  </a:lnTo>
                  <a:lnTo>
                    <a:pt x="0" y="224790"/>
                  </a:lnTo>
                  <a:lnTo>
                    <a:pt x="9855" y="199784"/>
                  </a:lnTo>
                  <a:lnTo>
                    <a:pt x="394" y="166650"/>
                  </a:lnTo>
                  <a:lnTo>
                    <a:pt x="21031" y="158344"/>
                  </a:lnTo>
                  <a:lnTo>
                    <a:pt x="43523" y="162738"/>
                  </a:lnTo>
                  <a:lnTo>
                    <a:pt x="65824" y="128016"/>
                  </a:lnTo>
                  <a:lnTo>
                    <a:pt x="85268" y="108573"/>
                  </a:lnTo>
                  <a:lnTo>
                    <a:pt x="81648" y="64250"/>
                  </a:lnTo>
                  <a:lnTo>
                    <a:pt x="116027" y="59741"/>
                  </a:lnTo>
                  <a:lnTo>
                    <a:pt x="152222" y="66066"/>
                  </a:lnTo>
                  <a:lnTo>
                    <a:pt x="200190" y="43447"/>
                  </a:lnTo>
                  <a:lnTo>
                    <a:pt x="234569" y="59741"/>
                  </a:lnTo>
                  <a:lnTo>
                    <a:pt x="276187" y="109500"/>
                  </a:lnTo>
                  <a:lnTo>
                    <a:pt x="303326" y="72390"/>
                  </a:lnTo>
                  <a:lnTo>
                    <a:pt x="303326" y="72390"/>
                  </a:lnTo>
                  <a:lnTo>
                    <a:pt x="358572" y="62396"/>
                  </a:lnTo>
                  <a:lnTo>
                    <a:pt x="361252" y="59741"/>
                  </a:lnTo>
                  <a:lnTo>
                    <a:pt x="363931" y="57061"/>
                  </a:lnTo>
                  <a:lnTo>
                    <a:pt x="382956" y="19926"/>
                  </a:lnTo>
                  <a:lnTo>
                    <a:pt x="382956" y="19926"/>
                  </a:lnTo>
                  <a:lnTo>
                    <a:pt x="426389" y="14491"/>
                  </a:lnTo>
                  <a:lnTo>
                    <a:pt x="462597" y="0"/>
                  </a:lnTo>
                  <a:lnTo>
                    <a:pt x="458978" y="34379"/>
                  </a:lnTo>
                  <a:lnTo>
                    <a:pt x="472542" y="47968"/>
                  </a:lnTo>
                  <a:lnTo>
                    <a:pt x="467982" y="72644"/>
                  </a:lnTo>
                  <a:lnTo>
                    <a:pt x="432003" y="72644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81" name="Приморский край"/>
            <p:cNvSpPr/>
            <p:nvPr/>
          </p:nvSpPr>
          <p:spPr>
            <a:xfrm>
              <a:off x="9410731" y="5451094"/>
              <a:ext cx="587376" cy="1484161"/>
            </a:xfrm>
            <a:custGeom>
              <a:avLst/>
              <a:gdLst/>
              <a:ahLst/>
              <a:cxnLst/>
              <a:rect l="0" t="0" r="0" b="0"/>
              <a:pathLst>
                <a:path w="587376" h="1484161">
                  <a:moveTo>
                    <a:pt x="521767" y="167577"/>
                  </a:moveTo>
                  <a:lnTo>
                    <a:pt x="521767" y="167577"/>
                  </a:lnTo>
                  <a:lnTo>
                    <a:pt x="521767" y="167577"/>
                  </a:lnTo>
                  <a:lnTo>
                    <a:pt x="545046" y="228968"/>
                  </a:lnTo>
                  <a:lnTo>
                    <a:pt x="561975" y="296710"/>
                  </a:lnTo>
                  <a:lnTo>
                    <a:pt x="574675" y="358077"/>
                  </a:lnTo>
                  <a:lnTo>
                    <a:pt x="587375" y="440627"/>
                  </a:lnTo>
                  <a:lnTo>
                    <a:pt x="587375" y="521068"/>
                  </a:lnTo>
                  <a:lnTo>
                    <a:pt x="574675" y="563410"/>
                  </a:lnTo>
                  <a:lnTo>
                    <a:pt x="574675" y="645960"/>
                  </a:lnTo>
                  <a:lnTo>
                    <a:pt x="574675" y="747560"/>
                  </a:lnTo>
                  <a:lnTo>
                    <a:pt x="561975" y="823760"/>
                  </a:lnTo>
                  <a:lnTo>
                    <a:pt x="574675" y="902069"/>
                  </a:lnTo>
                  <a:lnTo>
                    <a:pt x="570446" y="1003669"/>
                  </a:lnTo>
                  <a:lnTo>
                    <a:pt x="570446" y="1052360"/>
                  </a:lnTo>
                  <a:lnTo>
                    <a:pt x="528117" y="1122210"/>
                  </a:lnTo>
                  <a:lnTo>
                    <a:pt x="500596" y="1181469"/>
                  </a:lnTo>
                  <a:lnTo>
                    <a:pt x="468846" y="1240752"/>
                  </a:lnTo>
                  <a:lnTo>
                    <a:pt x="441325" y="1240752"/>
                  </a:lnTo>
                  <a:lnTo>
                    <a:pt x="388417" y="1261910"/>
                  </a:lnTo>
                  <a:lnTo>
                    <a:pt x="343967" y="1287310"/>
                  </a:lnTo>
                  <a:lnTo>
                    <a:pt x="313271" y="1274610"/>
                  </a:lnTo>
                  <a:lnTo>
                    <a:pt x="313271" y="1246035"/>
                  </a:lnTo>
                  <a:lnTo>
                    <a:pt x="297396" y="1230160"/>
                  </a:lnTo>
                  <a:lnTo>
                    <a:pt x="281508" y="1266152"/>
                  </a:lnTo>
                  <a:lnTo>
                    <a:pt x="281508" y="1305294"/>
                  </a:lnTo>
                  <a:lnTo>
                    <a:pt x="263525" y="1287310"/>
                  </a:lnTo>
                  <a:lnTo>
                    <a:pt x="236017" y="1259802"/>
                  </a:lnTo>
                  <a:lnTo>
                    <a:pt x="236017" y="1280960"/>
                  </a:lnTo>
                  <a:lnTo>
                    <a:pt x="227546" y="1333869"/>
                  </a:lnTo>
                  <a:lnTo>
                    <a:pt x="236017" y="1369860"/>
                  </a:lnTo>
                  <a:lnTo>
                    <a:pt x="224371" y="1411135"/>
                  </a:lnTo>
                  <a:lnTo>
                    <a:pt x="206375" y="1429119"/>
                  </a:lnTo>
                  <a:lnTo>
                    <a:pt x="206375" y="1450302"/>
                  </a:lnTo>
                  <a:lnTo>
                    <a:pt x="206375" y="1484160"/>
                  </a:lnTo>
                  <a:lnTo>
                    <a:pt x="166167" y="1482052"/>
                  </a:lnTo>
                  <a:lnTo>
                    <a:pt x="149225" y="1465110"/>
                  </a:lnTo>
                  <a:lnTo>
                    <a:pt x="164046" y="1416419"/>
                  </a:lnTo>
                  <a:lnTo>
                    <a:pt x="189446" y="1365619"/>
                  </a:lnTo>
                  <a:lnTo>
                    <a:pt x="189446" y="1323302"/>
                  </a:lnTo>
                  <a:lnTo>
                    <a:pt x="167221" y="1273544"/>
                  </a:lnTo>
                  <a:lnTo>
                    <a:pt x="121717" y="1228052"/>
                  </a:lnTo>
                  <a:lnTo>
                    <a:pt x="98425" y="1204760"/>
                  </a:lnTo>
                  <a:lnTo>
                    <a:pt x="79375" y="1156069"/>
                  </a:lnTo>
                  <a:lnTo>
                    <a:pt x="39167" y="1115860"/>
                  </a:lnTo>
                  <a:lnTo>
                    <a:pt x="1067" y="1103160"/>
                  </a:lnTo>
                  <a:lnTo>
                    <a:pt x="0" y="1061885"/>
                  </a:lnTo>
                  <a:lnTo>
                    <a:pt x="26467" y="1035419"/>
                  </a:lnTo>
                  <a:lnTo>
                    <a:pt x="49746" y="1012152"/>
                  </a:lnTo>
                  <a:lnTo>
                    <a:pt x="49746" y="969810"/>
                  </a:lnTo>
                  <a:lnTo>
                    <a:pt x="79375" y="940169"/>
                  </a:lnTo>
                  <a:lnTo>
                    <a:pt x="113246" y="923252"/>
                  </a:lnTo>
                  <a:lnTo>
                    <a:pt x="148184" y="934885"/>
                  </a:lnTo>
                  <a:lnTo>
                    <a:pt x="178867" y="904202"/>
                  </a:lnTo>
                  <a:lnTo>
                    <a:pt x="197917" y="866102"/>
                  </a:lnTo>
                  <a:lnTo>
                    <a:pt x="164046" y="813169"/>
                  </a:lnTo>
                  <a:lnTo>
                    <a:pt x="180975" y="768719"/>
                  </a:lnTo>
                  <a:lnTo>
                    <a:pt x="159817" y="722160"/>
                  </a:lnTo>
                  <a:lnTo>
                    <a:pt x="155575" y="673469"/>
                  </a:lnTo>
                  <a:lnTo>
                    <a:pt x="125946" y="633260"/>
                  </a:lnTo>
                  <a:lnTo>
                    <a:pt x="134417" y="599402"/>
                  </a:lnTo>
                  <a:lnTo>
                    <a:pt x="111125" y="559168"/>
                  </a:lnTo>
                  <a:lnTo>
                    <a:pt x="152426" y="553733"/>
                  </a:lnTo>
                  <a:lnTo>
                    <a:pt x="152426" y="536080"/>
                  </a:lnTo>
                  <a:lnTo>
                    <a:pt x="129350" y="513004"/>
                  </a:lnTo>
                  <a:lnTo>
                    <a:pt x="134773" y="472300"/>
                  </a:lnTo>
                  <a:lnTo>
                    <a:pt x="171869" y="421653"/>
                  </a:lnTo>
                  <a:lnTo>
                    <a:pt x="201270" y="430238"/>
                  </a:lnTo>
                  <a:lnTo>
                    <a:pt x="209867" y="438848"/>
                  </a:lnTo>
                  <a:lnTo>
                    <a:pt x="238836" y="437921"/>
                  </a:lnTo>
                  <a:lnTo>
                    <a:pt x="248781" y="423469"/>
                  </a:lnTo>
                  <a:lnTo>
                    <a:pt x="292214" y="429793"/>
                  </a:lnTo>
                  <a:lnTo>
                    <a:pt x="295834" y="416217"/>
                  </a:lnTo>
                  <a:lnTo>
                    <a:pt x="339268" y="409867"/>
                  </a:lnTo>
                  <a:lnTo>
                    <a:pt x="372745" y="367360"/>
                  </a:lnTo>
                  <a:lnTo>
                    <a:pt x="372745" y="307632"/>
                  </a:lnTo>
                  <a:lnTo>
                    <a:pt x="347409" y="300406"/>
                  </a:lnTo>
                  <a:lnTo>
                    <a:pt x="354648" y="265112"/>
                  </a:lnTo>
                  <a:lnTo>
                    <a:pt x="405308" y="247002"/>
                  </a:lnTo>
                  <a:lnTo>
                    <a:pt x="417983" y="217157"/>
                  </a:lnTo>
                  <a:lnTo>
                    <a:pt x="422504" y="175539"/>
                  </a:lnTo>
                  <a:lnTo>
                    <a:pt x="406210" y="134810"/>
                  </a:lnTo>
                  <a:lnTo>
                    <a:pt x="389929" y="130302"/>
                  </a:lnTo>
                  <a:lnTo>
                    <a:pt x="376365" y="156540"/>
                  </a:lnTo>
                  <a:lnTo>
                    <a:pt x="341059" y="160160"/>
                  </a:lnTo>
                  <a:lnTo>
                    <a:pt x="331114" y="130302"/>
                  </a:lnTo>
                  <a:lnTo>
                    <a:pt x="292214" y="125755"/>
                  </a:lnTo>
                  <a:lnTo>
                    <a:pt x="284963" y="96812"/>
                  </a:lnTo>
                  <a:lnTo>
                    <a:pt x="327495" y="61544"/>
                  </a:lnTo>
                  <a:lnTo>
                    <a:pt x="342875" y="3620"/>
                  </a:lnTo>
                  <a:lnTo>
                    <a:pt x="368211" y="0"/>
                  </a:lnTo>
                  <a:lnTo>
                    <a:pt x="397637" y="23063"/>
                  </a:lnTo>
                  <a:lnTo>
                    <a:pt x="420700" y="46139"/>
                  </a:lnTo>
                  <a:lnTo>
                    <a:pt x="450558" y="44348"/>
                  </a:lnTo>
                  <a:lnTo>
                    <a:pt x="463220" y="70561"/>
                  </a:lnTo>
                  <a:lnTo>
                    <a:pt x="453263" y="92291"/>
                  </a:lnTo>
                  <a:lnTo>
                    <a:pt x="489458" y="118542"/>
                  </a:lnTo>
                  <a:lnTo>
                    <a:pt x="523888" y="89268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82" name="Магаданская область"/>
            <p:cNvSpPr/>
            <p:nvPr/>
          </p:nvSpPr>
          <p:spPr>
            <a:xfrm>
              <a:off x="8392217" y="1657985"/>
              <a:ext cx="1231240" cy="1704341"/>
            </a:xfrm>
            <a:custGeom>
              <a:avLst/>
              <a:gdLst/>
              <a:ahLst/>
              <a:cxnLst/>
              <a:rect l="0" t="0" r="0" b="0"/>
              <a:pathLst>
                <a:path w="1231240" h="1704341">
                  <a:moveTo>
                    <a:pt x="1179385" y="331686"/>
                  </a:moveTo>
                  <a:lnTo>
                    <a:pt x="1179385" y="331686"/>
                  </a:lnTo>
                  <a:lnTo>
                    <a:pt x="1179385" y="331686"/>
                  </a:lnTo>
                  <a:lnTo>
                    <a:pt x="1205839" y="358140"/>
                  </a:lnTo>
                  <a:lnTo>
                    <a:pt x="1205839" y="425869"/>
                  </a:lnTo>
                  <a:lnTo>
                    <a:pt x="1227010" y="476669"/>
                  </a:lnTo>
                  <a:lnTo>
                    <a:pt x="1231239" y="557098"/>
                  </a:lnTo>
                  <a:lnTo>
                    <a:pt x="1216431" y="605790"/>
                  </a:lnTo>
                  <a:lnTo>
                    <a:pt x="1199489" y="563461"/>
                  </a:lnTo>
                  <a:lnTo>
                    <a:pt x="1161389" y="544411"/>
                  </a:lnTo>
                  <a:lnTo>
                    <a:pt x="1161402" y="597332"/>
                  </a:lnTo>
                  <a:lnTo>
                    <a:pt x="1129652" y="565582"/>
                  </a:lnTo>
                  <a:lnTo>
                    <a:pt x="1108481" y="544411"/>
                  </a:lnTo>
                  <a:lnTo>
                    <a:pt x="1091539" y="508432"/>
                  </a:lnTo>
                  <a:lnTo>
                    <a:pt x="1032281" y="453403"/>
                  </a:lnTo>
                  <a:lnTo>
                    <a:pt x="1049210" y="499974"/>
                  </a:lnTo>
                  <a:lnTo>
                    <a:pt x="1032281" y="550774"/>
                  </a:lnTo>
                  <a:lnTo>
                    <a:pt x="975131" y="550774"/>
                  </a:lnTo>
                  <a:lnTo>
                    <a:pt x="975131" y="584645"/>
                  </a:lnTo>
                  <a:lnTo>
                    <a:pt x="956081" y="654495"/>
                  </a:lnTo>
                  <a:lnTo>
                    <a:pt x="932789" y="682015"/>
                  </a:lnTo>
                  <a:lnTo>
                    <a:pt x="934910" y="775145"/>
                  </a:lnTo>
                  <a:lnTo>
                    <a:pt x="973010" y="800545"/>
                  </a:lnTo>
                  <a:lnTo>
                    <a:pt x="966660" y="859815"/>
                  </a:lnTo>
                  <a:lnTo>
                    <a:pt x="1004760" y="919086"/>
                  </a:lnTo>
                  <a:lnTo>
                    <a:pt x="1004760" y="982586"/>
                  </a:lnTo>
                  <a:lnTo>
                    <a:pt x="1016406" y="1066190"/>
                  </a:lnTo>
                  <a:lnTo>
                    <a:pt x="1051331" y="1101115"/>
                  </a:lnTo>
                  <a:lnTo>
                    <a:pt x="1051331" y="1139215"/>
                  </a:lnTo>
                  <a:lnTo>
                    <a:pt x="1080960" y="1168857"/>
                  </a:lnTo>
                  <a:lnTo>
                    <a:pt x="1108481" y="1164615"/>
                  </a:lnTo>
                  <a:lnTo>
                    <a:pt x="1132814" y="1142390"/>
                  </a:lnTo>
                  <a:lnTo>
                    <a:pt x="1150810" y="1124407"/>
                  </a:lnTo>
                  <a:lnTo>
                    <a:pt x="1182560" y="1124407"/>
                  </a:lnTo>
                  <a:lnTo>
                    <a:pt x="1180439" y="1164615"/>
                  </a:lnTo>
                  <a:lnTo>
                    <a:pt x="1146581" y="1175207"/>
                  </a:lnTo>
                  <a:lnTo>
                    <a:pt x="1146581" y="1232357"/>
                  </a:lnTo>
                  <a:lnTo>
                    <a:pt x="1083081" y="1242936"/>
                  </a:lnTo>
                  <a:lnTo>
                    <a:pt x="1097889" y="1317016"/>
                  </a:lnTo>
                  <a:lnTo>
                    <a:pt x="1091539" y="1348766"/>
                  </a:lnTo>
                  <a:lnTo>
                    <a:pt x="1051331" y="1365682"/>
                  </a:lnTo>
                  <a:lnTo>
                    <a:pt x="1051331" y="1410132"/>
                  </a:lnTo>
                  <a:lnTo>
                    <a:pt x="1036510" y="1450340"/>
                  </a:lnTo>
                  <a:lnTo>
                    <a:pt x="1036510" y="1450340"/>
                  </a:lnTo>
                  <a:lnTo>
                    <a:pt x="986764" y="1461986"/>
                  </a:lnTo>
                  <a:lnTo>
                    <a:pt x="996289" y="1452461"/>
                  </a:lnTo>
                  <a:lnTo>
                    <a:pt x="1005814" y="1442936"/>
                  </a:lnTo>
                  <a:lnTo>
                    <a:pt x="977239" y="1433411"/>
                  </a:lnTo>
                  <a:lnTo>
                    <a:pt x="977239" y="1433411"/>
                  </a:lnTo>
                  <a:lnTo>
                    <a:pt x="977239" y="1405890"/>
                  </a:lnTo>
                  <a:lnTo>
                    <a:pt x="985710" y="1378382"/>
                  </a:lnTo>
                  <a:lnTo>
                    <a:pt x="1020635" y="1366736"/>
                  </a:lnTo>
                  <a:lnTo>
                    <a:pt x="1004760" y="1350861"/>
                  </a:lnTo>
                  <a:lnTo>
                    <a:pt x="966660" y="1365682"/>
                  </a:lnTo>
                  <a:lnTo>
                    <a:pt x="926439" y="1372032"/>
                  </a:lnTo>
                  <a:lnTo>
                    <a:pt x="926439" y="1391082"/>
                  </a:lnTo>
                  <a:lnTo>
                    <a:pt x="867181" y="1418590"/>
                  </a:lnTo>
                  <a:lnTo>
                    <a:pt x="837539" y="1454582"/>
                  </a:lnTo>
                  <a:lnTo>
                    <a:pt x="803681" y="1463040"/>
                  </a:lnTo>
                  <a:lnTo>
                    <a:pt x="776160" y="1490561"/>
                  </a:lnTo>
                  <a:lnTo>
                    <a:pt x="765581" y="1522311"/>
                  </a:lnTo>
                  <a:lnTo>
                    <a:pt x="776147" y="1562532"/>
                  </a:lnTo>
                  <a:lnTo>
                    <a:pt x="799439" y="1585811"/>
                  </a:lnTo>
                  <a:lnTo>
                    <a:pt x="771931" y="1615440"/>
                  </a:lnTo>
                  <a:lnTo>
                    <a:pt x="727481" y="1598511"/>
                  </a:lnTo>
                  <a:lnTo>
                    <a:pt x="741235" y="1644015"/>
                  </a:lnTo>
                  <a:lnTo>
                    <a:pt x="708431" y="1676832"/>
                  </a:lnTo>
                  <a:lnTo>
                    <a:pt x="678789" y="1704340"/>
                  </a:lnTo>
                  <a:lnTo>
                    <a:pt x="668744" y="1671002"/>
                  </a:lnTo>
                  <a:lnTo>
                    <a:pt x="622706" y="1624965"/>
                  </a:lnTo>
                  <a:lnTo>
                    <a:pt x="597306" y="1624965"/>
                  </a:lnTo>
                  <a:lnTo>
                    <a:pt x="578256" y="1642427"/>
                  </a:lnTo>
                  <a:lnTo>
                    <a:pt x="552856" y="1629727"/>
                  </a:lnTo>
                  <a:lnTo>
                    <a:pt x="516344" y="1628140"/>
                  </a:lnTo>
                  <a:lnTo>
                    <a:pt x="484594" y="1666240"/>
                  </a:lnTo>
                  <a:lnTo>
                    <a:pt x="456019" y="1667827"/>
                  </a:lnTo>
                  <a:lnTo>
                    <a:pt x="432206" y="1632902"/>
                  </a:lnTo>
                  <a:lnTo>
                    <a:pt x="432206" y="1585277"/>
                  </a:lnTo>
                  <a:lnTo>
                    <a:pt x="471894" y="1563052"/>
                  </a:lnTo>
                  <a:lnTo>
                    <a:pt x="440144" y="1520190"/>
                  </a:lnTo>
                  <a:lnTo>
                    <a:pt x="440144" y="1488440"/>
                  </a:lnTo>
                  <a:lnTo>
                    <a:pt x="411569" y="1478915"/>
                  </a:lnTo>
                  <a:lnTo>
                    <a:pt x="363944" y="1448752"/>
                  </a:lnTo>
                  <a:lnTo>
                    <a:pt x="335369" y="1434465"/>
                  </a:lnTo>
                  <a:lnTo>
                    <a:pt x="254406" y="1429702"/>
                  </a:lnTo>
                  <a:lnTo>
                    <a:pt x="211544" y="1480502"/>
                  </a:lnTo>
                  <a:lnTo>
                    <a:pt x="177800" y="1479537"/>
                  </a:lnTo>
                  <a:lnTo>
                    <a:pt x="184416" y="1439875"/>
                  </a:lnTo>
                  <a:lnTo>
                    <a:pt x="152692" y="1408151"/>
                  </a:lnTo>
                  <a:lnTo>
                    <a:pt x="144755" y="1383017"/>
                  </a:lnTo>
                  <a:lnTo>
                    <a:pt x="116331" y="1354595"/>
                  </a:lnTo>
                  <a:lnTo>
                    <a:pt x="66763" y="1328814"/>
                  </a:lnTo>
                  <a:lnTo>
                    <a:pt x="53543" y="1298410"/>
                  </a:lnTo>
                  <a:lnTo>
                    <a:pt x="19177" y="1252131"/>
                  </a:lnTo>
                  <a:lnTo>
                    <a:pt x="19177" y="1227011"/>
                  </a:lnTo>
                  <a:lnTo>
                    <a:pt x="1981" y="1219073"/>
                  </a:lnTo>
                  <a:lnTo>
                    <a:pt x="9919" y="1176757"/>
                  </a:lnTo>
                  <a:lnTo>
                    <a:pt x="29527" y="1157148"/>
                  </a:lnTo>
                  <a:lnTo>
                    <a:pt x="0" y="1139088"/>
                  </a:lnTo>
                  <a:lnTo>
                    <a:pt x="5956" y="1102728"/>
                  </a:lnTo>
                  <a:lnTo>
                    <a:pt x="61481" y="1080249"/>
                  </a:lnTo>
                  <a:lnTo>
                    <a:pt x="61481" y="1060412"/>
                  </a:lnTo>
                  <a:lnTo>
                    <a:pt x="103784" y="1061733"/>
                  </a:lnTo>
                  <a:lnTo>
                    <a:pt x="99809" y="1014133"/>
                  </a:lnTo>
                  <a:lnTo>
                    <a:pt x="68084" y="1004875"/>
                  </a:lnTo>
                  <a:lnTo>
                    <a:pt x="46926" y="977113"/>
                  </a:lnTo>
                  <a:lnTo>
                    <a:pt x="73367" y="951992"/>
                  </a:lnTo>
                  <a:lnTo>
                    <a:pt x="99809" y="951992"/>
                  </a:lnTo>
                  <a:lnTo>
                    <a:pt x="99809" y="918947"/>
                  </a:lnTo>
                  <a:lnTo>
                    <a:pt x="126250" y="900430"/>
                  </a:lnTo>
                  <a:lnTo>
                    <a:pt x="126250" y="876630"/>
                  </a:lnTo>
                  <a:lnTo>
                    <a:pt x="159309" y="868693"/>
                  </a:lnTo>
                  <a:lnTo>
                    <a:pt x="179145" y="892493"/>
                  </a:lnTo>
                  <a:lnTo>
                    <a:pt x="206908" y="888517"/>
                  </a:lnTo>
                  <a:lnTo>
                    <a:pt x="221462" y="858114"/>
                  </a:lnTo>
                  <a:lnTo>
                    <a:pt x="212204" y="831672"/>
                  </a:lnTo>
                  <a:lnTo>
                    <a:pt x="241287" y="785393"/>
                  </a:lnTo>
                  <a:lnTo>
                    <a:pt x="250545" y="754990"/>
                  </a:lnTo>
                  <a:lnTo>
                    <a:pt x="279628" y="749694"/>
                  </a:lnTo>
                  <a:lnTo>
                    <a:pt x="279628" y="723252"/>
                  </a:lnTo>
                  <a:lnTo>
                    <a:pt x="265074" y="684911"/>
                  </a:lnTo>
                  <a:lnTo>
                    <a:pt x="230707" y="665074"/>
                  </a:lnTo>
                  <a:lnTo>
                    <a:pt x="197650" y="632015"/>
                  </a:lnTo>
                  <a:lnTo>
                    <a:pt x="195008" y="551371"/>
                  </a:lnTo>
                  <a:lnTo>
                    <a:pt x="163284" y="535496"/>
                  </a:lnTo>
                  <a:lnTo>
                    <a:pt x="140804" y="505092"/>
                  </a:lnTo>
                  <a:lnTo>
                    <a:pt x="140804" y="469392"/>
                  </a:lnTo>
                  <a:lnTo>
                    <a:pt x="165925" y="464096"/>
                  </a:lnTo>
                  <a:lnTo>
                    <a:pt x="154012" y="429717"/>
                  </a:lnTo>
                  <a:lnTo>
                    <a:pt x="118313" y="419138"/>
                  </a:lnTo>
                  <a:lnTo>
                    <a:pt x="124929" y="387401"/>
                  </a:lnTo>
                  <a:lnTo>
                    <a:pt x="161950" y="372859"/>
                  </a:lnTo>
                  <a:lnTo>
                    <a:pt x="161950" y="335839"/>
                  </a:lnTo>
                  <a:lnTo>
                    <a:pt x="179145" y="318656"/>
                  </a:lnTo>
                  <a:lnTo>
                    <a:pt x="220129" y="318656"/>
                  </a:lnTo>
                  <a:lnTo>
                    <a:pt x="224104" y="275018"/>
                  </a:lnTo>
                  <a:lnTo>
                    <a:pt x="276987" y="275018"/>
                  </a:lnTo>
                  <a:lnTo>
                    <a:pt x="298144" y="253860"/>
                  </a:lnTo>
                  <a:lnTo>
                    <a:pt x="284911" y="210236"/>
                  </a:lnTo>
                  <a:lnTo>
                    <a:pt x="303428" y="174536"/>
                  </a:lnTo>
                  <a:lnTo>
                    <a:pt x="278308" y="133540"/>
                  </a:lnTo>
                  <a:lnTo>
                    <a:pt x="325907" y="113703"/>
                  </a:lnTo>
                  <a:lnTo>
                    <a:pt x="347726" y="135522"/>
                  </a:lnTo>
                  <a:lnTo>
                    <a:pt x="373494" y="171882"/>
                  </a:lnTo>
                  <a:lnTo>
                    <a:pt x="409193" y="171882"/>
                  </a:lnTo>
                  <a:lnTo>
                    <a:pt x="451497" y="156007"/>
                  </a:lnTo>
                  <a:lnTo>
                    <a:pt x="464718" y="129565"/>
                  </a:lnTo>
                  <a:lnTo>
                    <a:pt x="508355" y="138824"/>
                  </a:lnTo>
                  <a:lnTo>
                    <a:pt x="558597" y="133528"/>
                  </a:lnTo>
                  <a:lnTo>
                    <a:pt x="603542" y="71387"/>
                  </a:lnTo>
                  <a:lnTo>
                    <a:pt x="670966" y="81966"/>
                  </a:lnTo>
                  <a:lnTo>
                    <a:pt x="741045" y="0"/>
                  </a:lnTo>
                  <a:lnTo>
                    <a:pt x="794220" y="5550"/>
                  </a:lnTo>
                  <a:lnTo>
                    <a:pt x="795807" y="27775"/>
                  </a:lnTo>
                  <a:lnTo>
                    <a:pt x="809307" y="41275"/>
                  </a:lnTo>
                  <a:lnTo>
                    <a:pt x="798982" y="70650"/>
                  </a:lnTo>
                  <a:lnTo>
                    <a:pt x="849782" y="92875"/>
                  </a:lnTo>
                  <a:lnTo>
                    <a:pt x="856132" y="124625"/>
                  </a:lnTo>
                  <a:lnTo>
                    <a:pt x="906932" y="115100"/>
                  </a:lnTo>
                  <a:lnTo>
                    <a:pt x="922807" y="153200"/>
                  </a:lnTo>
                  <a:lnTo>
                    <a:pt x="957732" y="167488"/>
                  </a:lnTo>
                  <a:lnTo>
                    <a:pt x="959320" y="196063"/>
                  </a:lnTo>
                  <a:lnTo>
                    <a:pt x="985520" y="222263"/>
                  </a:lnTo>
                  <a:lnTo>
                    <a:pt x="1016482" y="213525"/>
                  </a:lnTo>
                  <a:lnTo>
                    <a:pt x="1052994" y="213525"/>
                  </a:lnTo>
                  <a:lnTo>
                    <a:pt x="1059344" y="238925"/>
                  </a:lnTo>
                  <a:lnTo>
                    <a:pt x="1083157" y="238925"/>
                  </a:lnTo>
                  <a:lnTo>
                    <a:pt x="1100619" y="259563"/>
                  </a:lnTo>
                  <a:lnTo>
                    <a:pt x="1087919" y="305600"/>
                  </a:lnTo>
                  <a:lnTo>
                    <a:pt x="1106969" y="305600"/>
                  </a:lnTo>
                  <a:lnTo>
                    <a:pt x="1121257" y="283375"/>
                  </a:lnTo>
                  <a:lnTo>
                    <a:pt x="1135544" y="297663"/>
                  </a:lnTo>
                  <a:lnTo>
                    <a:pt x="1135544" y="326238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grpSp>
          <p:nvGrpSpPr>
            <p:cNvPr id="83" name="Сахалинская область"/>
            <p:cNvGrpSpPr/>
            <p:nvPr/>
          </p:nvGrpSpPr>
          <p:grpSpPr>
            <a:xfrm>
              <a:off x="9402870" y="4301922"/>
              <a:ext cx="1750861" cy="1206895"/>
              <a:chOff x="11412601" y="4703026"/>
              <a:chExt cx="1750861" cy="1206895"/>
            </a:xfrm>
          </p:grpSpPr>
          <p:sp>
            <p:nvSpPr>
              <p:cNvPr id="146" name="Полилиния 145"/>
              <p:cNvSpPr/>
              <p:nvPr/>
            </p:nvSpPr>
            <p:spPr>
              <a:xfrm>
                <a:off x="11412601" y="4703026"/>
                <a:ext cx="1104342" cy="1206895"/>
              </a:xfrm>
              <a:custGeom>
                <a:avLst/>
                <a:gdLst/>
                <a:ahLst/>
                <a:cxnLst/>
                <a:rect l="0" t="0" r="0" b="0"/>
                <a:pathLst>
                  <a:path w="1104342" h="1206895">
                    <a:moveTo>
                      <a:pt x="25629" y="54940"/>
                    </a:moveTo>
                    <a:lnTo>
                      <a:pt x="25629" y="54940"/>
                    </a:lnTo>
                    <a:lnTo>
                      <a:pt x="25629" y="54940"/>
                    </a:lnTo>
                    <a:lnTo>
                      <a:pt x="10973" y="58610"/>
                    </a:lnTo>
                    <a:lnTo>
                      <a:pt x="0" y="27483"/>
                    </a:lnTo>
                    <a:lnTo>
                      <a:pt x="0" y="0"/>
                    </a:lnTo>
                    <a:lnTo>
                      <a:pt x="47612" y="12827"/>
                    </a:lnTo>
                    <a:lnTo>
                      <a:pt x="71412" y="23812"/>
                    </a:lnTo>
                    <a:lnTo>
                      <a:pt x="84239" y="53124"/>
                    </a:lnTo>
                    <a:lnTo>
                      <a:pt x="109880" y="78765"/>
                    </a:lnTo>
                    <a:lnTo>
                      <a:pt x="155664" y="87922"/>
                    </a:lnTo>
                    <a:lnTo>
                      <a:pt x="166649" y="117233"/>
                    </a:lnTo>
                    <a:lnTo>
                      <a:pt x="217919" y="150203"/>
                    </a:lnTo>
                    <a:lnTo>
                      <a:pt x="245390" y="150203"/>
                    </a:lnTo>
                    <a:lnTo>
                      <a:pt x="267360" y="181330"/>
                    </a:lnTo>
                    <a:lnTo>
                      <a:pt x="285674" y="230784"/>
                    </a:lnTo>
                    <a:lnTo>
                      <a:pt x="314058" y="259156"/>
                    </a:lnTo>
                    <a:lnTo>
                      <a:pt x="368084" y="315023"/>
                    </a:lnTo>
                    <a:lnTo>
                      <a:pt x="402869" y="324180"/>
                    </a:lnTo>
                    <a:lnTo>
                      <a:pt x="450494" y="342493"/>
                    </a:lnTo>
                    <a:lnTo>
                      <a:pt x="496278" y="382790"/>
                    </a:lnTo>
                    <a:lnTo>
                      <a:pt x="558546" y="417576"/>
                    </a:lnTo>
                    <a:lnTo>
                      <a:pt x="598830" y="452374"/>
                    </a:lnTo>
                    <a:lnTo>
                      <a:pt x="651955" y="479844"/>
                    </a:lnTo>
                    <a:lnTo>
                      <a:pt x="697725" y="507314"/>
                    </a:lnTo>
                    <a:lnTo>
                      <a:pt x="727037" y="531114"/>
                    </a:lnTo>
                    <a:lnTo>
                      <a:pt x="778307" y="551269"/>
                    </a:lnTo>
                    <a:lnTo>
                      <a:pt x="770992" y="575081"/>
                    </a:lnTo>
                    <a:lnTo>
                      <a:pt x="752691" y="593382"/>
                    </a:lnTo>
                    <a:lnTo>
                      <a:pt x="717892" y="604367"/>
                    </a:lnTo>
                    <a:lnTo>
                      <a:pt x="690423" y="604367"/>
                    </a:lnTo>
                    <a:lnTo>
                      <a:pt x="697750" y="642823"/>
                    </a:lnTo>
                    <a:lnTo>
                      <a:pt x="690423" y="670293"/>
                    </a:lnTo>
                    <a:lnTo>
                      <a:pt x="690423" y="692264"/>
                    </a:lnTo>
                    <a:lnTo>
                      <a:pt x="721550" y="739889"/>
                    </a:lnTo>
                    <a:lnTo>
                      <a:pt x="721550" y="739889"/>
                    </a:lnTo>
                    <a:lnTo>
                      <a:pt x="750875" y="772833"/>
                    </a:lnTo>
                    <a:lnTo>
                      <a:pt x="745363" y="778332"/>
                    </a:lnTo>
                    <a:lnTo>
                      <a:pt x="739851" y="783831"/>
                    </a:lnTo>
                    <a:lnTo>
                      <a:pt x="747205" y="835114"/>
                    </a:lnTo>
                    <a:lnTo>
                      <a:pt x="747205" y="835114"/>
                    </a:lnTo>
                    <a:lnTo>
                      <a:pt x="771017" y="858926"/>
                    </a:lnTo>
                    <a:lnTo>
                      <a:pt x="807644" y="895566"/>
                    </a:lnTo>
                    <a:lnTo>
                      <a:pt x="838771" y="915708"/>
                    </a:lnTo>
                    <a:lnTo>
                      <a:pt x="886384" y="915708"/>
                    </a:lnTo>
                    <a:lnTo>
                      <a:pt x="913854" y="943165"/>
                    </a:lnTo>
                    <a:lnTo>
                      <a:pt x="944982" y="943165"/>
                    </a:lnTo>
                    <a:lnTo>
                      <a:pt x="961466" y="977963"/>
                    </a:lnTo>
                    <a:lnTo>
                      <a:pt x="1001764" y="979805"/>
                    </a:lnTo>
                    <a:lnTo>
                      <a:pt x="1026478" y="955078"/>
                    </a:lnTo>
                    <a:lnTo>
                      <a:pt x="1069518" y="979805"/>
                    </a:lnTo>
                    <a:lnTo>
                      <a:pt x="1095172" y="1012774"/>
                    </a:lnTo>
                    <a:lnTo>
                      <a:pt x="1095172" y="1012774"/>
                    </a:lnTo>
                    <a:lnTo>
                      <a:pt x="1104341" y="1034745"/>
                    </a:lnTo>
                    <a:lnTo>
                      <a:pt x="1095172" y="1034745"/>
                    </a:lnTo>
                    <a:lnTo>
                      <a:pt x="1086003" y="1034745"/>
                    </a:lnTo>
                    <a:lnTo>
                      <a:pt x="1036561" y="1010932"/>
                    </a:lnTo>
                    <a:lnTo>
                      <a:pt x="1036561" y="1010932"/>
                    </a:lnTo>
                    <a:lnTo>
                      <a:pt x="1015505" y="1031989"/>
                    </a:lnTo>
                    <a:lnTo>
                      <a:pt x="968807" y="1031989"/>
                    </a:lnTo>
                    <a:lnTo>
                      <a:pt x="954163" y="1069543"/>
                    </a:lnTo>
                    <a:lnTo>
                      <a:pt x="963320" y="1106157"/>
                    </a:lnTo>
                    <a:lnTo>
                      <a:pt x="992619" y="1135456"/>
                    </a:lnTo>
                    <a:lnTo>
                      <a:pt x="1014590" y="1183081"/>
                    </a:lnTo>
                    <a:lnTo>
                      <a:pt x="985292" y="1206894"/>
                    </a:lnTo>
                    <a:lnTo>
                      <a:pt x="961479" y="1177595"/>
                    </a:lnTo>
                    <a:lnTo>
                      <a:pt x="930351" y="1146442"/>
                    </a:lnTo>
                    <a:lnTo>
                      <a:pt x="875411" y="1095172"/>
                    </a:lnTo>
                    <a:lnTo>
                      <a:pt x="875411" y="1060373"/>
                    </a:lnTo>
                    <a:lnTo>
                      <a:pt x="838784" y="1023759"/>
                    </a:lnTo>
                    <a:lnTo>
                      <a:pt x="803999" y="988962"/>
                    </a:lnTo>
                    <a:lnTo>
                      <a:pt x="780186" y="957834"/>
                    </a:lnTo>
                    <a:lnTo>
                      <a:pt x="750875" y="901052"/>
                    </a:lnTo>
                    <a:lnTo>
                      <a:pt x="714248" y="866254"/>
                    </a:lnTo>
                    <a:lnTo>
                      <a:pt x="675792" y="844283"/>
                    </a:lnTo>
                    <a:lnTo>
                      <a:pt x="639166" y="833297"/>
                    </a:lnTo>
                    <a:lnTo>
                      <a:pt x="608012" y="767372"/>
                    </a:lnTo>
                    <a:lnTo>
                      <a:pt x="540258" y="673976"/>
                    </a:lnTo>
                    <a:lnTo>
                      <a:pt x="485318" y="619023"/>
                    </a:lnTo>
                    <a:lnTo>
                      <a:pt x="439547" y="573252"/>
                    </a:lnTo>
                    <a:lnTo>
                      <a:pt x="399237" y="518312"/>
                    </a:lnTo>
                    <a:lnTo>
                      <a:pt x="373596" y="476199"/>
                    </a:lnTo>
                    <a:lnTo>
                      <a:pt x="304012" y="445059"/>
                    </a:lnTo>
                    <a:lnTo>
                      <a:pt x="249072" y="421259"/>
                    </a:lnTo>
                    <a:lnTo>
                      <a:pt x="216103" y="417588"/>
                    </a:lnTo>
                    <a:lnTo>
                      <a:pt x="172148" y="357149"/>
                    </a:lnTo>
                    <a:lnTo>
                      <a:pt x="172148" y="329692"/>
                    </a:lnTo>
                    <a:lnTo>
                      <a:pt x="124536" y="282067"/>
                    </a:lnTo>
                    <a:lnTo>
                      <a:pt x="98895" y="234455"/>
                    </a:lnTo>
                    <a:lnTo>
                      <a:pt x="47612" y="217970"/>
                    </a:lnTo>
                    <a:lnTo>
                      <a:pt x="60440" y="181343"/>
                    </a:lnTo>
                    <a:lnTo>
                      <a:pt x="60440" y="153873"/>
                    </a:lnTo>
                    <a:lnTo>
                      <a:pt x="102553" y="166687"/>
                    </a:lnTo>
                    <a:lnTo>
                      <a:pt x="109880" y="130061"/>
                    </a:lnTo>
                    <a:lnTo>
                      <a:pt x="85166" y="105346"/>
                    </a:lnTo>
                    <a:lnTo>
                      <a:pt x="85166" y="91605"/>
                    </a:lnTo>
                    <a:lnTo>
                      <a:pt x="60896" y="67335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47" name="Полилиния 146"/>
              <p:cNvSpPr/>
              <p:nvPr/>
            </p:nvSpPr>
            <p:spPr>
              <a:xfrm>
                <a:off x="12985789" y="5708434"/>
                <a:ext cx="36577" cy="86069"/>
              </a:xfrm>
              <a:custGeom>
                <a:avLst/>
                <a:gdLst/>
                <a:ahLst/>
                <a:cxnLst/>
                <a:rect l="0" t="0" r="0" b="0"/>
                <a:pathLst>
                  <a:path w="36577" h="86069">
                    <a:moveTo>
                      <a:pt x="0" y="5499"/>
                    </a:moveTo>
                    <a:lnTo>
                      <a:pt x="0" y="5499"/>
                    </a:lnTo>
                    <a:lnTo>
                      <a:pt x="0" y="5499"/>
                    </a:lnTo>
                    <a:lnTo>
                      <a:pt x="7238" y="43942"/>
                    </a:lnTo>
                    <a:lnTo>
                      <a:pt x="10921" y="80581"/>
                    </a:lnTo>
                    <a:lnTo>
                      <a:pt x="25652" y="86068"/>
                    </a:lnTo>
                    <a:lnTo>
                      <a:pt x="25652" y="56769"/>
                    </a:lnTo>
                    <a:lnTo>
                      <a:pt x="36576" y="32956"/>
                    </a:lnTo>
                    <a:lnTo>
                      <a:pt x="36576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48" name="Полилиния 147"/>
              <p:cNvSpPr/>
              <p:nvPr/>
            </p:nvSpPr>
            <p:spPr>
              <a:xfrm>
                <a:off x="13112153" y="5735917"/>
                <a:ext cx="23750" cy="29287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928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6459"/>
                    </a:lnTo>
                    <a:lnTo>
                      <a:pt x="23749" y="29286"/>
                    </a:lnTo>
                    <a:lnTo>
                      <a:pt x="23749" y="1803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49" name="Полилиния 148"/>
              <p:cNvSpPr/>
              <p:nvPr/>
            </p:nvSpPr>
            <p:spPr>
              <a:xfrm>
                <a:off x="13031508" y="5437391"/>
                <a:ext cx="43943" cy="159322"/>
              </a:xfrm>
              <a:custGeom>
                <a:avLst/>
                <a:gdLst/>
                <a:ahLst/>
                <a:cxnLst/>
                <a:rect l="0" t="0" r="0" b="0"/>
                <a:pathLst>
                  <a:path w="43943" h="159322">
                    <a:moveTo>
                      <a:pt x="5460" y="150165"/>
                    </a:moveTo>
                    <a:lnTo>
                      <a:pt x="5460" y="150165"/>
                    </a:lnTo>
                    <a:lnTo>
                      <a:pt x="5460" y="150165"/>
                    </a:lnTo>
                    <a:lnTo>
                      <a:pt x="27558" y="159321"/>
                    </a:lnTo>
                    <a:lnTo>
                      <a:pt x="34798" y="130022"/>
                    </a:lnTo>
                    <a:lnTo>
                      <a:pt x="23876" y="71437"/>
                    </a:lnTo>
                    <a:lnTo>
                      <a:pt x="43942" y="51295"/>
                    </a:lnTo>
                    <a:lnTo>
                      <a:pt x="40258" y="9144"/>
                    </a:lnTo>
                    <a:lnTo>
                      <a:pt x="9144" y="0"/>
                    </a:lnTo>
                    <a:lnTo>
                      <a:pt x="0" y="47625"/>
                    </a:lnTo>
                    <a:lnTo>
                      <a:pt x="11938" y="59499"/>
                    </a:lnTo>
                    <a:lnTo>
                      <a:pt x="1906" y="95224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50" name="Полилиния 149"/>
              <p:cNvSpPr/>
              <p:nvPr/>
            </p:nvSpPr>
            <p:spPr>
              <a:xfrm>
                <a:off x="13082817" y="5345811"/>
                <a:ext cx="21971" cy="40311"/>
              </a:xfrm>
              <a:custGeom>
                <a:avLst/>
                <a:gdLst/>
                <a:ahLst/>
                <a:cxnLst/>
                <a:rect l="0" t="0" r="0" b="0"/>
                <a:pathLst>
                  <a:path w="21971" h="40311">
                    <a:moveTo>
                      <a:pt x="9143" y="0"/>
                    </a:moveTo>
                    <a:lnTo>
                      <a:pt x="9143" y="0"/>
                    </a:lnTo>
                    <a:lnTo>
                      <a:pt x="9143" y="0"/>
                    </a:lnTo>
                    <a:lnTo>
                      <a:pt x="0" y="9156"/>
                    </a:lnTo>
                    <a:lnTo>
                      <a:pt x="7365" y="40310"/>
                    </a:lnTo>
                    <a:lnTo>
                      <a:pt x="21970" y="18326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51" name="Полилиния 150"/>
              <p:cNvSpPr/>
              <p:nvPr/>
            </p:nvSpPr>
            <p:spPr>
              <a:xfrm>
                <a:off x="13110248" y="5101310"/>
                <a:ext cx="40387" cy="138279"/>
              </a:xfrm>
              <a:custGeom>
                <a:avLst/>
                <a:gdLst/>
                <a:ahLst/>
                <a:cxnLst/>
                <a:rect l="0" t="0" r="0" b="0"/>
                <a:pathLst>
                  <a:path w="40387" h="138279">
                    <a:moveTo>
                      <a:pt x="3683" y="132779"/>
                    </a:moveTo>
                    <a:lnTo>
                      <a:pt x="3683" y="132779"/>
                    </a:lnTo>
                    <a:lnTo>
                      <a:pt x="3683" y="132779"/>
                    </a:lnTo>
                    <a:lnTo>
                      <a:pt x="12827" y="85167"/>
                    </a:lnTo>
                    <a:lnTo>
                      <a:pt x="0" y="55880"/>
                    </a:lnTo>
                    <a:lnTo>
                      <a:pt x="7367" y="24740"/>
                    </a:lnTo>
                    <a:lnTo>
                      <a:pt x="32131" y="0"/>
                    </a:lnTo>
                    <a:lnTo>
                      <a:pt x="38481" y="33897"/>
                    </a:lnTo>
                    <a:lnTo>
                      <a:pt x="33019" y="68695"/>
                    </a:lnTo>
                    <a:lnTo>
                      <a:pt x="40386" y="108979"/>
                    </a:lnTo>
                    <a:lnTo>
                      <a:pt x="27559" y="138278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52" name="Полилиния 151"/>
              <p:cNvSpPr/>
              <p:nvPr/>
            </p:nvSpPr>
            <p:spPr>
              <a:xfrm>
                <a:off x="13137807" y="4823866"/>
                <a:ext cx="25655" cy="75084"/>
              </a:xfrm>
              <a:custGeom>
                <a:avLst/>
                <a:gdLst/>
                <a:ahLst/>
                <a:cxnLst/>
                <a:rect l="0" t="0" r="0" b="0"/>
                <a:pathLst>
                  <a:path w="25655" h="75084">
                    <a:moveTo>
                      <a:pt x="0" y="1816"/>
                    </a:moveTo>
                    <a:lnTo>
                      <a:pt x="0" y="1816"/>
                    </a:lnTo>
                    <a:lnTo>
                      <a:pt x="0" y="1816"/>
                    </a:lnTo>
                    <a:lnTo>
                      <a:pt x="0" y="42126"/>
                    </a:lnTo>
                    <a:lnTo>
                      <a:pt x="0" y="75083"/>
                    </a:lnTo>
                    <a:lnTo>
                      <a:pt x="25654" y="75083"/>
                    </a:lnTo>
                    <a:lnTo>
                      <a:pt x="18287" y="43955"/>
                    </a:lnTo>
                    <a:lnTo>
                      <a:pt x="18287" y="23800"/>
                    </a:lnTo>
                    <a:lnTo>
                      <a:pt x="18287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</p:grpSp>
        <p:grpSp>
          <p:nvGrpSpPr>
            <p:cNvPr id="84" name="Камчатский край"/>
            <p:cNvGrpSpPr/>
            <p:nvPr/>
          </p:nvGrpSpPr>
          <p:grpSpPr>
            <a:xfrm>
              <a:off x="9117311" y="1017054"/>
              <a:ext cx="1893545" cy="2907564"/>
              <a:chOff x="11127042" y="1418158"/>
              <a:chExt cx="1893545" cy="2907564"/>
            </a:xfrm>
          </p:grpSpPr>
          <p:sp>
            <p:nvSpPr>
              <p:cNvPr id="140" name="Полилиния 139"/>
              <p:cNvSpPr/>
              <p:nvPr/>
            </p:nvSpPr>
            <p:spPr>
              <a:xfrm>
                <a:off x="11127042" y="1418158"/>
                <a:ext cx="1786738" cy="2540014"/>
              </a:xfrm>
              <a:custGeom>
                <a:avLst/>
                <a:gdLst/>
                <a:ahLst/>
                <a:cxnLst/>
                <a:rect l="0" t="0" r="0" b="0"/>
                <a:pathLst>
                  <a:path w="1786738" h="2540014">
                    <a:moveTo>
                      <a:pt x="988745" y="2099742"/>
                    </a:moveTo>
                    <a:lnTo>
                      <a:pt x="988745" y="2099742"/>
                    </a:lnTo>
                    <a:lnTo>
                      <a:pt x="988745" y="2099742"/>
                    </a:lnTo>
                    <a:lnTo>
                      <a:pt x="988745" y="2099742"/>
                    </a:lnTo>
                    <a:lnTo>
                      <a:pt x="1006741" y="2141017"/>
                    </a:lnTo>
                    <a:lnTo>
                      <a:pt x="1016266" y="2150542"/>
                    </a:lnTo>
                    <a:lnTo>
                      <a:pt x="1073416" y="2188642"/>
                    </a:lnTo>
                    <a:lnTo>
                      <a:pt x="1132687" y="2220392"/>
                    </a:lnTo>
                    <a:lnTo>
                      <a:pt x="1223695" y="2247913"/>
                    </a:lnTo>
                    <a:lnTo>
                      <a:pt x="1266037" y="2256371"/>
                    </a:lnTo>
                    <a:lnTo>
                      <a:pt x="1304137" y="2281771"/>
                    </a:lnTo>
                    <a:lnTo>
                      <a:pt x="1327416" y="2313521"/>
                    </a:lnTo>
                    <a:lnTo>
                      <a:pt x="1407845" y="2355863"/>
                    </a:lnTo>
                    <a:lnTo>
                      <a:pt x="1477695" y="2385492"/>
                    </a:lnTo>
                    <a:lnTo>
                      <a:pt x="1551787" y="2419363"/>
                    </a:lnTo>
                    <a:lnTo>
                      <a:pt x="1589887" y="2457463"/>
                    </a:lnTo>
                    <a:lnTo>
                      <a:pt x="1632216" y="2457463"/>
                    </a:lnTo>
                    <a:lnTo>
                      <a:pt x="1662912" y="2488146"/>
                    </a:lnTo>
                    <a:lnTo>
                      <a:pt x="1702066" y="2508263"/>
                    </a:lnTo>
                    <a:lnTo>
                      <a:pt x="1763445" y="2508263"/>
                    </a:lnTo>
                    <a:lnTo>
                      <a:pt x="1786737" y="2540013"/>
                    </a:lnTo>
                    <a:lnTo>
                      <a:pt x="1786737" y="2497671"/>
                    </a:lnTo>
                    <a:lnTo>
                      <a:pt x="1776145" y="2440521"/>
                    </a:lnTo>
                    <a:lnTo>
                      <a:pt x="1754987" y="2351621"/>
                    </a:lnTo>
                    <a:lnTo>
                      <a:pt x="1746516" y="2283892"/>
                    </a:lnTo>
                    <a:lnTo>
                      <a:pt x="1706295" y="2245792"/>
                    </a:lnTo>
                    <a:lnTo>
                      <a:pt x="1651254" y="2190763"/>
                    </a:lnTo>
                    <a:lnTo>
                      <a:pt x="1615287" y="2175942"/>
                    </a:lnTo>
                    <a:lnTo>
                      <a:pt x="1594116" y="2099742"/>
                    </a:lnTo>
                    <a:lnTo>
                      <a:pt x="1611045" y="2061642"/>
                    </a:lnTo>
                    <a:lnTo>
                      <a:pt x="1611045" y="2023542"/>
                    </a:lnTo>
                    <a:lnTo>
                      <a:pt x="1657616" y="2017192"/>
                    </a:lnTo>
                    <a:lnTo>
                      <a:pt x="1657616" y="1991792"/>
                    </a:lnTo>
                    <a:lnTo>
                      <a:pt x="1596237" y="1976971"/>
                    </a:lnTo>
                    <a:lnTo>
                      <a:pt x="1578241" y="1958975"/>
                    </a:lnTo>
                    <a:lnTo>
                      <a:pt x="1541195" y="1945221"/>
                    </a:lnTo>
                    <a:lnTo>
                      <a:pt x="1498866" y="1879613"/>
                    </a:lnTo>
                    <a:lnTo>
                      <a:pt x="1484045" y="1794942"/>
                    </a:lnTo>
                    <a:lnTo>
                      <a:pt x="1505216" y="1748371"/>
                    </a:lnTo>
                    <a:lnTo>
                      <a:pt x="1541195" y="1725092"/>
                    </a:lnTo>
                    <a:lnTo>
                      <a:pt x="1566595" y="1708163"/>
                    </a:lnTo>
                    <a:lnTo>
                      <a:pt x="1551787" y="1670063"/>
                    </a:lnTo>
                    <a:lnTo>
                      <a:pt x="1509445" y="1636192"/>
                    </a:lnTo>
                    <a:lnTo>
                      <a:pt x="1437487" y="1644663"/>
                    </a:lnTo>
                    <a:lnTo>
                      <a:pt x="1406791" y="1613967"/>
                    </a:lnTo>
                    <a:lnTo>
                      <a:pt x="1367637" y="1604442"/>
                    </a:lnTo>
                    <a:lnTo>
                      <a:pt x="1323187" y="1530363"/>
                    </a:lnTo>
                    <a:lnTo>
                      <a:pt x="1310487" y="1479563"/>
                    </a:lnTo>
                    <a:lnTo>
                      <a:pt x="1352816" y="1466863"/>
                    </a:lnTo>
                    <a:lnTo>
                      <a:pt x="1369745" y="1426642"/>
                    </a:lnTo>
                    <a:lnTo>
                      <a:pt x="1328470" y="1385367"/>
                    </a:lnTo>
                    <a:lnTo>
                      <a:pt x="1293545" y="1385367"/>
                    </a:lnTo>
                    <a:lnTo>
                      <a:pt x="1271854" y="1407058"/>
                    </a:lnTo>
                    <a:lnTo>
                      <a:pt x="1217345" y="1394892"/>
                    </a:lnTo>
                    <a:lnTo>
                      <a:pt x="1162316" y="1356792"/>
                    </a:lnTo>
                    <a:lnTo>
                      <a:pt x="1151737" y="1308100"/>
                    </a:lnTo>
                    <a:lnTo>
                      <a:pt x="1096708" y="1253071"/>
                    </a:lnTo>
                    <a:lnTo>
                      <a:pt x="1081887" y="1284821"/>
                    </a:lnTo>
                    <a:lnTo>
                      <a:pt x="1061770" y="1304925"/>
                    </a:lnTo>
                    <a:lnTo>
                      <a:pt x="1061770" y="1322921"/>
                    </a:lnTo>
                    <a:lnTo>
                      <a:pt x="1077645" y="1358900"/>
                    </a:lnTo>
                    <a:lnTo>
                      <a:pt x="1018387" y="1358900"/>
                    </a:lnTo>
                    <a:lnTo>
                      <a:pt x="983462" y="1323975"/>
                    </a:lnTo>
                    <a:lnTo>
                      <a:pt x="925245" y="1293292"/>
                    </a:lnTo>
                    <a:lnTo>
                      <a:pt x="918895" y="1246721"/>
                    </a:lnTo>
                    <a:lnTo>
                      <a:pt x="910437" y="1187450"/>
                    </a:lnTo>
                    <a:lnTo>
                      <a:pt x="870216" y="1147229"/>
                    </a:lnTo>
                    <a:lnTo>
                      <a:pt x="840587" y="1117600"/>
                    </a:lnTo>
                    <a:lnTo>
                      <a:pt x="815187" y="1092200"/>
                    </a:lnTo>
                    <a:lnTo>
                      <a:pt x="783437" y="1039279"/>
                    </a:lnTo>
                    <a:lnTo>
                      <a:pt x="806716" y="1016000"/>
                    </a:lnTo>
                    <a:lnTo>
                      <a:pt x="806716" y="960971"/>
                    </a:lnTo>
                    <a:lnTo>
                      <a:pt x="832116" y="960971"/>
                    </a:lnTo>
                    <a:lnTo>
                      <a:pt x="871270" y="921817"/>
                    </a:lnTo>
                    <a:lnTo>
                      <a:pt x="832116" y="903821"/>
                    </a:lnTo>
                    <a:lnTo>
                      <a:pt x="832116" y="863600"/>
                    </a:lnTo>
                    <a:lnTo>
                      <a:pt x="808837" y="802221"/>
                    </a:lnTo>
                    <a:lnTo>
                      <a:pt x="834237" y="800100"/>
                    </a:lnTo>
                    <a:lnTo>
                      <a:pt x="863866" y="829729"/>
                    </a:lnTo>
                    <a:lnTo>
                      <a:pt x="904087" y="848779"/>
                    </a:lnTo>
                    <a:lnTo>
                      <a:pt x="904087" y="814908"/>
                    </a:lnTo>
                    <a:lnTo>
                      <a:pt x="868108" y="759879"/>
                    </a:lnTo>
                    <a:lnTo>
                      <a:pt x="868108" y="728129"/>
                    </a:lnTo>
                    <a:lnTo>
                      <a:pt x="885037" y="668871"/>
                    </a:lnTo>
                    <a:lnTo>
                      <a:pt x="861758" y="645592"/>
                    </a:lnTo>
                    <a:lnTo>
                      <a:pt x="906208" y="582092"/>
                    </a:lnTo>
                    <a:lnTo>
                      <a:pt x="933716" y="518592"/>
                    </a:lnTo>
                    <a:lnTo>
                      <a:pt x="986637" y="501663"/>
                    </a:lnTo>
                    <a:lnTo>
                      <a:pt x="1024737" y="520713"/>
                    </a:lnTo>
                    <a:lnTo>
                      <a:pt x="1060716" y="488963"/>
                    </a:lnTo>
                    <a:lnTo>
                      <a:pt x="1037437" y="465671"/>
                    </a:lnTo>
                    <a:lnTo>
                      <a:pt x="1001458" y="425450"/>
                    </a:lnTo>
                    <a:lnTo>
                      <a:pt x="980287" y="340779"/>
                    </a:lnTo>
                    <a:lnTo>
                      <a:pt x="980287" y="279400"/>
                    </a:lnTo>
                    <a:lnTo>
                      <a:pt x="940066" y="243421"/>
                    </a:lnTo>
                    <a:lnTo>
                      <a:pt x="918908" y="177800"/>
                    </a:lnTo>
                    <a:lnTo>
                      <a:pt x="908316" y="110071"/>
                    </a:lnTo>
                    <a:lnTo>
                      <a:pt x="887145" y="59271"/>
                    </a:lnTo>
                    <a:lnTo>
                      <a:pt x="874445" y="0"/>
                    </a:lnTo>
                    <a:lnTo>
                      <a:pt x="851420" y="32944"/>
                    </a:lnTo>
                    <a:lnTo>
                      <a:pt x="814399" y="35585"/>
                    </a:lnTo>
                    <a:lnTo>
                      <a:pt x="787958" y="9144"/>
                    </a:lnTo>
                    <a:lnTo>
                      <a:pt x="756233" y="19723"/>
                    </a:lnTo>
                    <a:lnTo>
                      <a:pt x="746976" y="73927"/>
                    </a:lnTo>
                    <a:lnTo>
                      <a:pt x="731113" y="128130"/>
                    </a:lnTo>
                    <a:lnTo>
                      <a:pt x="699375" y="177051"/>
                    </a:lnTo>
                    <a:lnTo>
                      <a:pt x="699375" y="177051"/>
                    </a:lnTo>
                    <a:lnTo>
                      <a:pt x="717892" y="195809"/>
                    </a:lnTo>
                    <a:lnTo>
                      <a:pt x="717892" y="204813"/>
                    </a:lnTo>
                    <a:lnTo>
                      <a:pt x="717892" y="213817"/>
                    </a:lnTo>
                    <a:lnTo>
                      <a:pt x="696734" y="269596"/>
                    </a:lnTo>
                    <a:lnTo>
                      <a:pt x="696734" y="269596"/>
                    </a:lnTo>
                    <a:lnTo>
                      <a:pt x="675589" y="317195"/>
                    </a:lnTo>
                    <a:lnTo>
                      <a:pt x="639889" y="338354"/>
                    </a:lnTo>
                    <a:lnTo>
                      <a:pt x="616089" y="314554"/>
                    </a:lnTo>
                    <a:lnTo>
                      <a:pt x="584365" y="325133"/>
                    </a:lnTo>
                    <a:lnTo>
                      <a:pt x="555281" y="354216"/>
                    </a:lnTo>
                    <a:lnTo>
                      <a:pt x="518261" y="360833"/>
                    </a:lnTo>
                    <a:lnTo>
                      <a:pt x="485863" y="403797"/>
                    </a:lnTo>
                    <a:lnTo>
                      <a:pt x="460095" y="378028"/>
                    </a:lnTo>
                    <a:lnTo>
                      <a:pt x="446875" y="342329"/>
                    </a:lnTo>
                    <a:lnTo>
                      <a:pt x="429679" y="309283"/>
                    </a:lnTo>
                    <a:lnTo>
                      <a:pt x="417779" y="265646"/>
                    </a:lnTo>
                    <a:lnTo>
                      <a:pt x="391337" y="257708"/>
                    </a:lnTo>
                    <a:lnTo>
                      <a:pt x="354977" y="283489"/>
                    </a:lnTo>
                    <a:lnTo>
                      <a:pt x="333158" y="305308"/>
                    </a:lnTo>
                    <a:lnTo>
                      <a:pt x="302755" y="292087"/>
                    </a:lnTo>
                    <a:lnTo>
                      <a:pt x="252514" y="300025"/>
                    </a:lnTo>
                    <a:lnTo>
                      <a:pt x="263093" y="331762"/>
                    </a:lnTo>
                    <a:lnTo>
                      <a:pt x="245897" y="356883"/>
                    </a:lnTo>
                    <a:lnTo>
                      <a:pt x="223418" y="350279"/>
                    </a:lnTo>
                    <a:lnTo>
                      <a:pt x="173177" y="366141"/>
                    </a:lnTo>
                    <a:lnTo>
                      <a:pt x="173177" y="403162"/>
                    </a:lnTo>
                    <a:lnTo>
                      <a:pt x="150025" y="419722"/>
                    </a:lnTo>
                    <a:lnTo>
                      <a:pt x="136169" y="463982"/>
                    </a:lnTo>
                    <a:lnTo>
                      <a:pt x="100482" y="461340"/>
                    </a:lnTo>
                    <a:lnTo>
                      <a:pt x="58178" y="493078"/>
                    </a:lnTo>
                    <a:lnTo>
                      <a:pt x="74041" y="508940"/>
                    </a:lnTo>
                    <a:lnTo>
                      <a:pt x="52882" y="530098"/>
                    </a:lnTo>
                    <a:lnTo>
                      <a:pt x="18516" y="548602"/>
                    </a:lnTo>
                    <a:lnTo>
                      <a:pt x="0" y="586943"/>
                    </a:lnTo>
                    <a:lnTo>
                      <a:pt x="0" y="623964"/>
                    </a:lnTo>
                    <a:lnTo>
                      <a:pt x="15849" y="641172"/>
                    </a:lnTo>
                    <a:lnTo>
                      <a:pt x="69024" y="646722"/>
                    </a:lnTo>
                    <a:lnTo>
                      <a:pt x="70612" y="668947"/>
                    </a:lnTo>
                    <a:lnTo>
                      <a:pt x="84111" y="682447"/>
                    </a:lnTo>
                    <a:lnTo>
                      <a:pt x="73787" y="711822"/>
                    </a:lnTo>
                    <a:lnTo>
                      <a:pt x="124587" y="734047"/>
                    </a:lnTo>
                    <a:lnTo>
                      <a:pt x="130937" y="765797"/>
                    </a:lnTo>
                    <a:lnTo>
                      <a:pt x="181737" y="756272"/>
                    </a:lnTo>
                    <a:lnTo>
                      <a:pt x="197612" y="794372"/>
                    </a:lnTo>
                    <a:lnTo>
                      <a:pt x="232537" y="808660"/>
                    </a:lnTo>
                    <a:lnTo>
                      <a:pt x="232537" y="808660"/>
                    </a:lnTo>
                    <a:lnTo>
                      <a:pt x="234124" y="830885"/>
                    </a:lnTo>
                    <a:lnTo>
                      <a:pt x="234124" y="837235"/>
                    </a:lnTo>
                    <a:lnTo>
                      <a:pt x="234124" y="843585"/>
                    </a:lnTo>
                    <a:lnTo>
                      <a:pt x="260324" y="863435"/>
                    </a:lnTo>
                    <a:lnTo>
                      <a:pt x="260324" y="863435"/>
                    </a:lnTo>
                    <a:lnTo>
                      <a:pt x="291286" y="854697"/>
                    </a:lnTo>
                    <a:lnTo>
                      <a:pt x="327799" y="854697"/>
                    </a:lnTo>
                    <a:lnTo>
                      <a:pt x="334149" y="880097"/>
                    </a:lnTo>
                    <a:lnTo>
                      <a:pt x="357961" y="880097"/>
                    </a:lnTo>
                    <a:lnTo>
                      <a:pt x="375424" y="900735"/>
                    </a:lnTo>
                    <a:lnTo>
                      <a:pt x="362724" y="946772"/>
                    </a:lnTo>
                    <a:lnTo>
                      <a:pt x="381774" y="946772"/>
                    </a:lnTo>
                    <a:lnTo>
                      <a:pt x="396061" y="924547"/>
                    </a:lnTo>
                    <a:lnTo>
                      <a:pt x="410349" y="938835"/>
                    </a:lnTo>
                    <a:lnTo>
                      <a:pt x="410349" y="967410"/>
                    </a:lnTo>
                    <a:lnTo>
                      <a:pt x="454266" y="972706"/>
                    </a:lnTo>
                    <a:lnTo>
                      <a:pt x="474370" y="944131"/>
                    </a:lnTo>
                    <a:lnTo>
                      <a:pt x="493420" y="946252"/>
                    </a:lnTo>
                    <a:lnTo>
                      <a:pt x="497661" y="918731"/>
                    </a:lnTo>
                    <a:lnTo>
                      <a:pt x="455320" y="918731"/>
                    </a:lnTo>
                    <a:lnTo>
                      <a:pt x="420395" y="883806"/>
                    </a:lnTo>
                    <a:lnTo>
                      <a:pt x="383349" y="846760"/>
                    </a:lnTo>
                    <a:lnTo>
                      <a:pt x="357961" y="823481"/>
                    </a:lnTo>
                    <a:lnTo>
                      <a:pt x="370661" y="789610"/>
                    </a:lnTo>
                    <a:lnTo>
                      <a:pt x="370661" y="745160"/>
                    </a:lnTo>
                    <a:lnTo>
                      <a:pt x="417220" y="719760"/>
                    </a:lnTo>
                    <a:lnTo>
                      <a:pt x="450024" y="686956"/>
                    </a:lnTo>
                    <a:lnTo>
                      <a:pt x="463791" y="700723"/>
                    </a:lnTo>
                    <a:lnTo>
                      <a:pt x="423570" y="738810"/>
                    </a:lnTo>
                    <a:lnTo>
                      <a:pt x="423570" y="787489"/>
                    </a:lnTo>
                    <a:lnTo>
                      <a:pt x="468020" y="815010"/>
                    </a:lnTo>
                    <a:lnTo>
                      <a:pt x="497661" y="853110"/>
                    </a:lnTo>
                    <a:lnTo>
                      <a:pt x="521995" y="877456"/>
                    </a:lnTo>
                    <a:lnTo>
                      <a:pt x="548461" y="886981"/>
                    </a:lnTo>
                    <a:lnTo>
                      <a:pt x="575970" y="886981"/>
                    </a:lnTo>
                    <a:lnTo>
                      <a:pt x="603491" y="939902"/>
                    </a:lnTo>
                    <a:lnTo>
                      <a:pt x="628891" y="965302"/>
                    </a:lnTo>
                    <a:lnTo>
                      <a:pt x="628891" y="1001281"/>
                    </a:lnTo>
                    <a:lnTo>
                      <a:pt x="628891" y="1030910"/>
                    </a:lnTo>
                    <a:lnTo>
                      <a:pt x="614070" y="1081710"/>
                    </a:lnTo>
                    <a:lnTo>
                      <a:pt x="616191" y="1124039"/>
                    </a:lnTo>
                    <a:lnTo>
                      <a:pt x="641591" y="1145210"/>
                    </a:lnTo>
                    <a:lnTo>
                      <a:pt x="666991" y="1223531"/>
                    </a:lnTo>
                    <a:lnTo>
                      <a:pt x="688161" y="1276452"/>
                    </a:lnTo>
                    <a:lnTo>
                      <a:pt x="707211" y="1342073"/>
                    </a:lnTo>
                    <a:lnTo>
                      <a:pt x="724141" y="1411923"/>
                    </a:lnTo>
                    <a:lnTo>
                      <a:pt x="764361" y="1464843"/>
                    </a:lnTo>
                    <a:lnTo>
                      <a:pt x="789761" y="1543164"/>
                    </a:lnTo>
                    <a:lnTo>
                      <a:pt x="800341" y="1610893"/>
                    </a:lnTo>
                    <a:lnTo>
                      <a:pt x="821511" y="1674393"/>
                    </a:lnTo>
                    <a:lnTo>
                      <a:pt x="805636" y="1690268"/>
                    </a:lnTo>
                    <a:lnTo>
                      <a:pt x="786586" y="1709318"/>
                    </a:lnTo>
                    <a:lnTo>
                      <a:pt x="806691" y="1744243"/>
                    </a:lnTo>
                    <a:lnTo>
                      <a:pt x="791870" y="1775993"/>
                    </a:lnTo>
                    <a:lnTo>
                      <a:pt x="773874" y="1793989"/>
                    </a:lnTo>
                    <a:lnTo>
                      <a:pt x="773874" y="1811985"/>
                    </a:lnTo>
                    <a:lnTo>
                      <a:pt x="813041" y="1820444"/>
                    </a:lnTo>
                    <a:lnTo>
                      <a:pt x="849020" y="1871244"/>
                    </a:lnTo>
                    <a:lnTo>
                      <a:pt x="855370" y="1919935"/>
                    </a:lnTo>
                    <a:lnTo>
                      <a:pt x="884999" y="1949577"/>
                    </a:lnTo>
                    <a:lnTo>
                      <a:pt x="885011" y="1994027"/>
                    </a:lnTo>
                    <a:lnTo>
                      <a:pt x="927341" y="2038477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12068226" y="2448573"/>
                <a:ext cx="67768" cy="166650"/>
              </a:xfrm>
              <a:custGeom>
                <a:avLst/>
                <a:gdLst/>
                <a:ahLst/>
                <a:cxnLst/>
                <a:rect l="0" t="0" r="0" b="0"/>
                <a:pathLst>
                  <a:path w="67768" h="166650">
                    <a:moveTo>
                      <a:pt x="3657" y="12827"/>
                    </a:moveTo>
                    <a:lnTo>
                      <a:pt x="3657" y="12827"/>
                    </a:lnTo>
                    <a:lnTo>
                      <a:pt x="3657" y="12827"/>
                    </a:lnTo>
                    <a:lnTo>
                      <a:pt x="3657" y="53111"/>
                    </a:lnTo>
                    <a:lnTo>
                      <a:pt x="0" y="89738"/>
                    </a:lnTo>
                    <a:lnTo>
                      <a:pt x="21971" y="104394"/>
                    </a:lnTo>
                    <a:lnTo>
                      <a:pt x="36626" y="122707"/>
                    </a:lnTo>
                    <a:lnTo>
                      <a:pt x="38455" y="155664"/>
                    </a:lnTo>
                    <a:lnTo>
                      <a:pt x="67767" y="166649"/>
                    </a:lnTo>
                    <a:lnTo>
                      <a:pt x="60439" y="133693"/>
                    </a:lnTo>
                    <a:lnTo>
                      <a:pt x="47612" y="108051"/>
                    </a:lnTo>
                    <a:lnTo>
                      <a:pt x="60439" y="65925"/>
                    </a:lnTo>
                    <a:lnTo>
                      <a:pt x="60439" y="14655"/>
                    </a:lnTo>
                    <a:lnTo>
                      <a:pt x="25629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12758712" y="2651862"/>
                <a:ext cx="128144" cy="38456"/>
              </a:xfrm>
              <a:custGeom>
                <a:avLst/>
                <a:gdLst/>
                <a:ahLst/>
                <a:cxnLst/>
                <a:rect l="0" t="0" r="0" b="0"/>
                <a:pathLst>
                  <a:path w="128144" h="38456">
                    <a:moveTo>
                      <a:pt x="25528" y="1828"/>
                    </a:moveTo>
                    <a:lnTo>
                      <a:pt x="25528" y="1828"/>
                    </a:lnTo>
                    <a:lnTo>
                      <a:pt x="25528" y="1828"/>
                    </a:lnTo>
                    <a:lnTo>
                      <a:pt x="0" y="10985"/>
                    </a:lnTo>
                    <a:lnTo>
                      <a:pt x="12828" y="38455"/>
                    </a:lnTo>
                    <a:lnTo>
                      <a:pt x="56769" y="38455"/>
                    </a:lnTo>
                    <a:lnTo>
                      <a:pt x="100711" y="38455"/>
                    </a:lnTo>
                    <a:lnTo>
                      <a:pt x="128143" y="10985"/>
                    </a:lnTo>
                    <a:lnTo>
                      <a:pt x="93345" y="0"/>
                    </a:lnTo>
                    <a:lnTo>
                      <a:pt x="58547" y="14655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43" name="Полилиния 142"/>
              <p:cNvSpPr/>
              <p:nvPr/>
            </p:nvSpPr>
            <p:spPr>
              <a:xfrm>
                <a:off x="12882283" y="4003408"/>
                <a:ext cx="86108" cy="189536"/>
              </a:xfrm>
              <a:custGeom>
                <a:avLst/>
                <a:gdLst/>
                <a:ahLst/>
                <a:cxnLst/>
                <a:rect l="0" t="0" r="0" b="0"/>
                <a:pathLst>
                  <a:path w="86108" h="189536">
                    <a:moveTo>
                      <a:pt x="28448" y="0"/>
                    </a:moveTo>
                    <a:lnTo>
                      <a:pt x="28448" y="0"/>
                    </a:lnTo>
                    <a:lnTo>
                      <a:pt x="28448" y="0"/>
                    </a:lnTo>
                    <a:lnTo>
                      <a:pt x="17399" y="32969"/>
                    </a:lnTo>
                    <a:lnTo>
                      <a:pt x="0" y="50356"/>
                    </a:lnTo>
                    <a:lnTo>
                      <a:pt x="20193" y="70511"/>
                    </a:lnTo>
                    <a:lnTo>
                      <a:pt x="32004" y="95225"/>
                    </a:lnTo>
                    <a:lnTo>
                      <a:pt x="28448" y="128194"/>
                    </a:lnTo>
                    <a:lnTo>
                      <a:pt x="26543" y="170307"/>
                    </a:lnTo>
                    <a:lnTo>
                      <a:pt x="45720" y="189535"/>
                    </a:lnTo>
                    <a:lnTo>
                      <a:pt x="66802" y="177635"/>
                    </a:lnTo>
                    <a:lnTo>
                      <a:pt x="66802" y="133680"/>
                    </a:lnTo>
                    <a:lnTo>
                      <a:pt x="86107" y="114465"/>
                    </a:lnTo>
                    <a:lnTo>
                      <a:pt x="70484" y="76924"/>
                    </a:lnTo>
                    <a:lnTo>
                      <a:pt x="44832" y="51270"/>
                    </a:lnTo>
                    <a:lnTo>
                      <a:pt x="46735" y="18314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44" name="Полилиния 143"/>
              <p:cNvSpPr/>
              <p:nvPr/>
            </p:nvSpPr>
            <p:spPr>
              <a:xfrm>
                <a:off x="12989471" y="4289095"/>
                <a:ext cx="31116" cy="36627"/>
              </a:xfrm>
              <a:custGeom>
                <a:avLst/>
                <a:gdLst/>
                <a:ahLst/>
                <a:cxnLst/>
                <a:rect l="0" t="0" r="0" b="0"/>
                <a:pathLst>
                  <a:path w="31116" h="3662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7470"/>
                    </a:lnTo>
                    <a:lnTo>
                      <a:pt x="18288" y="36626"/>
                    </a:lnTo>
                    <a:lnTo>
                      <a:pt x="31115" y="20154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45" name="Полилиния 144"/>
              <p:cNvSpPr/>
              <p:nvPr/>
            </p:nvSpPr>
            <p:spPr>
              <a:xfrm>
                <a:off x="12916191" y="2552928"/>
                <a:ext cx="47626" cy="34799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34799">
                    <a:moveTo>
                      <a:pt x="23751" y="5500"/>
                    </a:moveTo>
                    <a:lnTo>
                      <a:pt x="23751" y="5500"/>
                    </a:lnTo>
                    <a:lnTo>
                      <a:pt x="23751" y="5500"/>
                    </a:lnTo>
                    <a:lnTo>
                      <a:pt x="0" y="21984"/>
                    </a:lnTo>
                    <a:lnTo>
                      <a:pt x="12827" y="34798"/>
                    </a:lnTo>
                    <a:lnTo>
                      <a:pt x="30226" y="17400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</p:grpSp>
        <p:grpSp>
          <p:nvGrpSpPr>
            <p:cNvPr id="85" name="Чукотский автономный округ"/>
            <p:cNvGrpSpPr/>
            <p:nvPr/>
          </p:nvGrpSpPr>
          <p:grpSpPr>
            <a:xfrm>
              <a:off x="8315356" y="-401104"/>
              <a:ext cx="1718743" cy="2231137"/>
              <a:chOff x="10325087" y="0"/>
              <a:chExt cx="1718743" cy="2231137"/>
            </a:xfrm>
          </p:grpSpPr>
          <p:sp>
            <p:nvSpPr>
              <p:cNvPr id="138" name="Полилиния 137"/>
              <p:cNvSpPr/>
              <p:nvPr/>
            </p:nvSpPr>
            <p:spPr>
              <a:xfrm>
                <a:off x="10325087" y="0"/>
                <a:ext cx="1718743" cy="2231137"/>
              </a:xfrm>
              <a:custGeom>
                <a:avLst/>
                <a:gdLst/>
                <a:ahLst/>
                <a:cxnLst/>
                <a:rect l="0" t="0" r="0" b="0"/>
                <a:pathLst>
                  <a:path w="1718743" h="2231137">
                    <a:moveTo>
                      <a:pt x="1676400" y="1418158"/>
                    </a:moveTo>
                    <a:lnTo>
                      <a:pt x="1676400" y="1418158"/>
                    </a:lnTo>
                    <a:lnTo>
                      <a:pt x="1676400" y="1418158"/>
                    </a:lnTo>
                    <a:lnTo>
                      <a:pt x="1676400" y="1341958"/>
                    </a:lnTo>
                    <a:lnTo>
                      <a:pt x="1661592" y="1274229"/>
                    </a:lnTo>
                    <a:lnTo>
                      <a:pt x="1625600" y="1219200"/>
                    </a:lnTo>
                    <a:lnTo>
                      <a:pt x="1641475" y="1203325"/>
                    </a:lnTo>
                    <a:lnTo>
                      <a:pt x="1591742" y="1170521"/>
                    </a:lnTo>
                    <a:lnTo>
                      <a:pt x="1604442" y="1151471"/>
                    </a:lnTo>
                    <a:lnTo>
                      <a:pt x="1648892" y="1151471"/>
                    </a:lnTo>
                    <a:lnTo>
                      <a:pt x="1676400" y="1092200"/>
                    </a:lnTo>
                    <a:lnTo>
                      <a:pt x="1718742" y="1075271"/>
                    </a:lnTo>
                    <a:lnTo>
                      <a:pt x="1718742" y="1030821"/>
                    </a:lnTo>
                    <a:lnTo>
                      <a:pt x="1688046" y="1000125"/>
                    </a:lnTo>
                    <a:lnTo>
                      <a:pt x="1672171" y="963079"/>
                    </a:lnTo>
                    <a:lnTo>
                      <a:pt x="1638300" y="988479"/>
                    </a:lnTo>
                    <a:lnTo>
                      <a:pt x="1615021" y="969429"/>
                    </a:lnTo>
                    <a:lnTo>
                      <a:pt x="1587500" y="973658"/>
                    </a:lnTo>
                    <a:lnTo>
                      <a:pt x="1565275" y="995883"/>
                    </a:lnTo>
                    <a:lnTo>
                      <a:pt x="1528242" y="995883"/>
                    </a:lnTo>
                    <a:lnTo>
                      <a:pt x="1517650" y="1015987"/>
                    </a:lnTo>
                    <a:lnTo>
                      <a:pt x="1479550" y="1015987"/>
                    </a:lnTo>
                    <a:lnTo>
                      <a:pt x="1479550" y="986358"/>
                    </a:lnTo>
                    <a:lnTo>
                      <a:pt x="1432992" y="988479"/>
                    </a:lnTo>
                    <a:lnTo>
                      <a:pt x="1407592" y="992708"/>
                    </a:lnTo>
                    <a:lnTo>
                      <a:pt x="1375842" y="990587"/>
                    </a:lnTo>
                    <a:lnTo>
                      <a:pt x="1363142" y="1011758"/>
                    </a:lnTo>
                    <a:lnTo>
                      <a:pt x="1336675" y="1038212"/>
                    </a:lnTo>
                    <a:lnTo>
                      <a:pt x="1291171" y="1039266"/>
                    </a:lnTo>
                    <a:lnTo>
                      <a:pt x="1265771" y="1058316"/>
                    </a:lnTo>
                    <a:lnTo>
                      <a:pt x="1265771" y="1098537"/>
                    </a:lnTo>
                    <a:lnTo>
                      <a:pt x="1238250" y="1109116"/>
                    </a:lnTo>
                    <a:lnTo>
                      <a:pt x="1217092" y="1087971"/>
                    </a:lnTo>
                    <a:lnTo>
                      <a:pt x="1250950" y="1047750"/>
                    </a:lnTo>
                    <a:lnTo>
                      <a:pt x="1227671" y="1047750"/>
                    </a:lnTo>
                    <a:lnTo>
                      <a:pt x="1191692" y="1062558"/>
                    </a:lnTo>
                    <a:lnTo>
                      <a:pt x="1206500" y="1028687"/>
                    </a:lnTo>
                    <a:lnTo>
                      <a:pt x="1250950" y="1009637"/>
                    </a:lnTo>
                    <a:lnTo>
                      <a:pt x="1282700" y="1009637"/>
                    </a:lnTo>
                    <a:lnTo>
                      <a:pt x="1316571" y="954608"/>
                    </a:lnTo>
                    <a:lnTo>
                      <a:pt x="1308100" y="905929"/>
                    </a:lnTo>
                    <a:lnTo>
                      <a:pt x="1291171" y="844550"/>
                    </a:lnTo>
                    <a:lnTo>
                      <a:pt x="1256246" y="809625"/>
                    </a:lnTo>
                    <a:lnTo>
                      <a:pt x="1223430" y="776808"/>
                    </a:lnTo>
                    <a:lnTo>
                      <a:pt x="1204380" y="795858"/>
                    </a:lnTo>
                    <a:lnTo>
                      <a:pt x="1202271" y="755637"/>
                    </a:lnTo>
                    <a:lnTo>
                      <a:pt x="1170521" y="755637"/>
                    </a:lnTo>
                    <a:lnTo>
                      <a:pt x="1123950" y="768337"/>
                    </a:lnTo>
                    <a:lnTo>
                      <a:pt x="1095375" y="739762"/>
                    </a:lnTo>
                    <a:lnTo>
                      <a:pt x="1095375" y="711187"/>
                    </a:lnTo>
                    <a:lnTo>
                      <a:pt x="1058342" y="704837"/>
                    </a:lnTo>
                    <a:lnTo>
                      <a:pt x="1071042" y="692137"/>
                    </a:lnTo>
                    <a:lnTo>
                      <a:pt x="1090092" y="683666"/>
                    </a:lnTo>
                    <a:lnTo>
                      <a:pt x="1074217" y="667791"/>
                    </a:lnTo>
                    <a:lnTo>
                      <a:pt x="1077392" y="647687"/>
                    </a:lnTo>
                    <a:lnTo>
                      <a:pt x="1098550" y="660387"/>
                    </a:lnTo>
                    <a:lnTo>
                      <a:pt x="1121842" y="679437"/>
                    </a:lnTo>
                    <a:lnTo>
                      <a:pt x="1162050" y="679437"/>
                    </a:lnTo>
                    <a:lnTo>
                      <a:pt x="1189571" y="658266"/>
                    </a:lnTo>
                    <a:lnTo>
                      <a:pt x="1217092" y="679437"/>
                    </a:lnTo>
                    <a:lnTo>
                      <a:pt x="1252017" y="644512"/>
                    </a:lnTo>
                    <a:lnTo>
                      <a:pt x="1252017" y="590537"/>
                    </a:lnTo>
                    <a:lnTo>
                      <a:pt x="1236142" y="558787"/>
                    </a:lnTo>
                    <a:lnTo>
                      <a:pt x="1272121" y="505866"/>
                    </a:lnTo>
                    <a:lnTo>
                      <a:pt x="1312342" y="505866"/>
                    </a:lnTo>
                    <a:lnTo>
                      <a:pt x="1344092" y="518566"/>
                    </a:lnTo>
                    <a:lnTo>
                      <a:pt x="1388542" y="503745"/>
                    </a:lnTo>
                    <a:lnTo>
                      <a:pt x="1411821" y="452945"/>
                    </a:lnTo>
                    <a:lnTo>
                      <a:pt x="1456271" y="404266"/>
                    </a:lnTo>
                    <a:lnTo>
                      <a:pt x="1504950" y="400037"/>
                    </a:lnTo>
                    <a:lnTo>
                      <a:pt x="1524000" y="345008"/>
                    </a:lnTo>
                    <a:lnTo>
                      <a:pt x="1488021" y="334429"/>
                    </a:lnTo>
                    <a:lnTo>
                      <a:pt x="1488021" y="317500"/>
                    </a:lnTo>
                    <a:lnTo>
                      <a:pt x="1532471" y="317500"/>
                    </a:lnTo>
                    <a:lnTo>
                      <a:pt x="1517650" y="283629"/>
                    </a:lnTo>
                    <a:lnTo>
                      <a:pt x="1517650" y="256108"/>
                    </a:lnTo>
                    <a:lnTo>
                      <a:pt x="1494371" y="285737"/>
                    </a:lnTo>
                    <a:lnTo>
                      <a:pt x="1471092" y="292087"/>
                    </a:lnTo>
                    <a:lnTo>
                      <a:pt x="1443571" y="249758"/>
                    </a:lnTo>
                    <a:lnTo>
                      <a:pt x="1404417" y="210604"/>
                    </a:lnTo>
                    <a:lnTo>
                      <a:pt x="1404417" y="232829"/>
                    </a:lnTo>
                    <a:lnTo>
                      <a:pt x="1354671" y="213779"/>
                    </a:lnTo>
                    <a:lnTo>
                      <a:pt x="1331392" y="237058"/>
                    </a:lnTo>
                    <a:lnTo>
                      <a:pt x="1293292" y="230708"/>
                    </a:lnTo>
                    <a:lnTo>
                      <a:pt x="1341971" y="198958"/>
                    </a:lnTo>
                    <a:lnTo>
                      <a:pt x="1341971" y="154508"/>
                    </a:lnTo>
                    <a:lnTo>
                      <a:pt x="1341971" y="154508"/>
                    </a:lnTo>
                    <a:lnTo>
                      <a:pt x="1354671" y="116408"/>
                    </a:lnTo>
                    <a:lnTo>
                      <a:pt x="1341971" y="129108"/>
                    </a:lnTo>
                    <a:lnTo>
                      <a:pt x="1329271" y="141808"/>
                    </a:lnTo>
                    <a:lnTo>
                      <a:pt x="1297521" y="141808"/>
                    </a:lnTo>
                    <a:lnTo>
                      <a:pt x="1297521" y="141808"/>
                    </a:lnTo>
                    <a:lnTo>
                      <a:pt x="1320800" y="93129"/>
                    </a:lnTo>
                    <a:lnTo>
                      <a:pt x="1299642" y="71958"/>
                    </a:lnTo>
                    <a:lnTo>
                      <a:pt x="1272121" y="48679"/>
                    </a:lnTo>
                    <a:lnTo>
                      <a:pt x="1272121" y="48679"/>
                    </a:lnTo>
                    <a:lnTo>
                      <a:pt x="1284821" y="0"/>
                    </a:lnTo>
                    <a:lnTo>
                      <a:pt x="1272121" y="12700"/>
                    </a:lnTo>
                    <a:lnTo>
                      <a:pt x="1259421" y="25400"/>
                    </a:lnTo>
                    <a:lnTo>
                      <a:pt x="1223442" y="35979"/>
                    </a:lnTo>
                    <a:lnTo>
                      <a:pt x="1223442" y="35979"/>
                    </a:lnTo>
                    <a:lnTo>
                      <a:pt x="1185342" y="88900"/>
                    </a:lnTo>
                    <a:lnTo>
                      <a:pt x="1170521" y="88900"/>
                    </a:lnTo>
                    <a:lnTo>
                      <a:pt x="1119721" y="107950"/>
                    </a:lnTo>
                    <a:lnTo>
                      <a:pt x="1090092" y="137579"/>
                    </a:lnTo>
                    <a:lnTo>
                      <a:pt x="1068921" y="167208"/>
                    </a:lnTo>
                    <a:lnTo>
                      <a:pt x="1064692" y="205308"/>
                    </a:lnTo>
                    <a:lnTo>
                      <a:pt x="1041400" y="203187"/>
                    </a:lnTo>
                    <a:lnTo>
                      <a:pt x="1041400" y="222237"/>
                    </a:lnTo>
                    <a:lnTo>
                      <a:pt x="1075271" y="230708"/>
                    </a:lnTo>
                    <a:lnTo>
                      <a:pt x="1035050" y="258229"/>
                    </a:lnTo>
                    <a:lnTo>
                      <a:pt x="1022350" y="296329"/>
                    </a:lnTo>
                    <a:lnTo>
                      <a:pt x="1060450" y="306908"/>
                    </a:lnTo>
                    <a:lnTo>
                      <a:pt x="1119721" y="311137"/>
                    </a:lnTo>
                    <a:lnTo>
                      <a:pt x="1170521" y="300558"/>
                    </a:lnTo>
                    <a:lnTo>
                      <a:pt x="1170521" y="325958"/>
                    </a:lnTo>
                    <a:lnTo>
                      <a:pt x="1119721" y="353479"/>
                    </a:lnTo>
                    <a:lnTo>
                      <a:pt x="1091146" y="382054"/>
                    </a:lnTo>
                    <a:lnTo>
                      <a:pt x="1047750" y="349250"/>
                    </a:lnTo>
                    <a:lnTo>
                      <a:pt x="999071" y="364071"/>
                    </a:lnTo>
                    <a:lnTo>
                      <a:pt x="965200" y="330200"/>
                    </a:lnTo>
                    <a:lnTo>
                      <a:pt x="935571" y="347129"/>
                    </a:lnTo>
                    <a:lnTo>
                      <a:pt x="889000" y="368300"/>
                    </a:lnTo>
                    <a:lnTo>
                      <a:pt x="850900" y="408521"/>
                    </a:lnTo>
                    <a:lnTo>
                      <a:pt x="778942" y="429679"/>
                    </a:lnTo>
                    <a:lnTo>
                      <a:pt x="740842" y="484708"/>
                    </a:lnTo>
                    <a:lnTo>
                      <a:pt x="687921" y="505879"/>
                    </a:lnTo>
                    <a:lnTo>
                      <a:pt x="644525" y="549275"/>
                    </a:lnTo>
                    <a:lnTo>
                      <a:pt x="602183" y="591604"/>
                    </a:lnTo>
                    <a:lnTo>
                      <a:pt x="556692" y="618058"/>
                    </a:lnTo>
                    <a:lnTo>
                      <a:pt x="493192" y="645579"/>
                    </a:lnTo>
                    <a:lnTo>
                      <a:pt x="460375" y="678396"/>
                    </a:lnTo>
                    <a:lnTo>
                      <a:pt x="388417" y="750367"/>
                    </a:lnTo>
                    <a:lnTo>
                      <a:pt x="323850" y="812813"/>
                    </a:lnTo>
                    <a:lnTo>
                      <a:pt x="306921" y="874192"/>
                    </a:lnTo>
                    <a:lnTo>
                      <a:pt x="270942" y="927113"/>
                    </a:lnTo>
                    <a:lnTo>
                      <a:pt x="258242" y="965213"/>
                    </a:lnTo>
                    <a:lnTo>
                      <a:pt x="270942" y="1001192"/>
                    </a:lnTo>
                    <a:lnTo>
                      <a:pt x="241313" y="1001192"/>
                    </a:lnTo>
                    <a:lnTo>
                      <a:pt x="207442" y="1020242"/>
                    </a:lnTo>
                    <a:lnTo>
                      <a:pt x="203213" y="1064692"/>
                    </a:lnTo>
                    <a:lnTo>
                      <a:pt x="165113" y="1083742"/>
                    </a:lnTo>
                    <a:lnTo>
                      <a:pt x="154521" y="1123963"/>
                    </a:lnTo>
                    <a:lnTo>
                      <a:pt x="154521" y="1147242"/>
                    </a:lnTo>
                    <a:lnTo>
                      <a:pt x="196863" y="1147242"/>
                    </a:lnTo>
                    <a:lnTo>
                      <a:pt x="209563" y="1176871"/>
                    </a:lnTo>
                    <a:lnTo>
                      <a:pt x="262471" y="1168400"/>
                    </a:lnTo>
                    <a:lnTo>
                      <a:pt x="334442" y="1200150"/>
                    </a:lnTo>
                    <a:lnTo>
                      <a:pt x="357721" y="1204379"/>
                    </a:lnTo>
                    <a:lnTo>
                      <a:pt x="370421" y="1238250"/>
                    </a:lnTo>
                    <a:lnTo>
                      <a:pt x="359842" y="1272121"/>
                    </a:lnTo>
                    <a:lnTo>
                      <a:pt x="317513" y="1282700"/>
                    </a:lnTo>
                    <a:lnTo>
                      <a:pt x="270942" y="1303871"/>
                    </a:lnTo>
                    <a:lnTo>
                      <a:pt x="237071" y="1316571"/>
                    </a:lnTo>
                    <a:lnTo>
                      <a:pt x="188392" y="1316571"/>
                    </a:lnTo>
                    <a:lnTo>
                      <a:pt x="156642" y="1284821"/>
                    </a:lnTo>
                    <a:lnTo>
                      <a:pt x="187338" y="1254125"/>
                    </a:lnTo>
                    <a:lnTo>
                      <a:pt x="147117" y="1213904"/>
                    </a:lnTo>
                    <a:lnTo>
                      <a:pt x="124892" y="1236129"/>
                    </a:lnTo>
                    <a:lnTo>
                      <a:pt x="101613" y="1278458"/>
                    </a:lnTo>
                    <a:lnTo>
                      <a:pt x="131242" y="1320787"/>
                    </a:lnTo>
                    <a:lnTo>
                      <a:pt x="122771" y="1346187"/>
                    </a:lnTo>
                    <a:lnTo>
                      <a:pt x="143942" y="1367358"/>
                    </a:lnTo>
                    <a:lnTo>
                      <a:pt x="131242" y="1418158"/>
                    </a:lnTo>
                    <a:lnTo>
                      <a:pt x="78321" y="1456258"/>
                    </a:lnTo>
                    <a:lnTo>
                      <a:pt x="78321" y="1498587"/>
                    </a:lnTo>
                    <a:lnTo>
                      <a:pt x="50800" y="1526108"/>
                    </a:lnTo>
                    <a:lnTo>
                      <a:pt x="19050" y="1526108"/>
                    </a:lnTo>
                    <a:lnTo>
                      <a:pt x="0" y="1562087"/>
                    </a:lnTo>
                    <a:lnTo>
                      <a:pt x="0" y="1631937"/>
                    </a:lnTo>
                    <a:lnTo>
                      <a:pt x="16688" y="1656016"/>
                    </a:lnTo>
                    <a:lnTo>
                      <a:pt x="66929" y="1673212"/>
                    </a:lnTo>
                    <a:lnTo>
                      <a:pt x="109233" y="1678508"/>
                    </a:lnTo>
                    <a:lnTo>
                      <a:pt x="119799" y="1704950"/>
                    </a:lnTo>
                    <a:lnTo>
                      <a:pt x="158154" y="1719504"/>
                    </a:lnTo>
                    <a:lnTo>
                      <a:pt x="191211" y="1775028"/>
                    </a:lnTo>
                    <a:lnTo>
                      <a:pt x="147574" y="1808073"/>
                    </a:lnTo>
                    <a:lnTo>
                      <a:pt x="127737" y="1858315"/>
                    </a:lnTo>
                    <a:lnTo>
                      <a:pt x="127737" y="1900618"/>
                    </a:lnTo>
                    <a:lnTo>
                      <a:pt x="98654" y="1920456"/>
                    </a:lnTo>
                    <a:lnTo>
                      <a:pt x="98654" y="1964080"/>
                    </a:lnTo>
                    <a:lnTo>
                      <a:pt x="73533" y="2003742"/>
                    </a:lnTo>
                    <a:lnTo>
                      <a:pt x="90717" y="2046046"/>
                    </a:lnTo>
                    <a:lnTo>
                      <a:pt x="123774" y="2064550"/>
                    </a:lnTo>
                    <a:lnTo>
                      <a:pt x="123774" y="2113470"/>
                    </a:lnTo>
                    <a:lnTo>
                      <a:pt x="166078" y="2120074"/>
                    </a:lnTo>
                    <a:lnTo>
                      <a:pt x="205741" y="2137270"/>
                    </a:lnTo>
                    <a:lnTo>
                      <a:pt x="249377" y="2122716"/>
                    </a:lnTo>
                    <a:lnTo>
                      <a:pt x="283744" y="2122716"/>
                    </a:lnTo>
                    <a:lnTo>
                      <a:pt x="308877" y="2147849"/>
                    </a:lnTo>
                    <a:lnTo>
                      <a:pt x="331356" y="2192795"/>
                    </a:lnTo>
                    <a:lnTo>
                      <a:pt x="355143" y="2192795"/>
                    </a:lnTo>
                    <a:lnTo>
                      <a:pt x="402742" y="2172957"/>
                    </a:lnTo>
                    <a:lnTo>
                      <a:pt x="424561" y="2194776"/>
                    </a:lnTo>
                    <a:lnTo>
                      <a:pt x="450330" y="2231136"/>
                    </a:lnTo>
                    <a:lnTo>
                      <a:pt x="486029" y="2231136"/>
                    </a:lnTo>
                    <a:lnTo>
                      <a:pt x="528333" y="2215261"/>
                    </a:lnTo>
                    <a:lnTo>
                      <a:pt x="541553" y="2188819"/>
                    </a:lnTo>
                    <a:lnTo>
                      <a:pt x="585191" y="2198078"/>
                    </a:lnTo>
                    <a:lnTo>
                      <a:pt x="635432" y="2192782"/>
                    </a:lnTo>
                    <a:lnTo>
                      <a:pt x="680377" y="2130641"/>
                    </a:lnTo>
                    <a:lnTo>
                      <a:pt x="747801" y="2141220"/>
                    </a:lnTo>
                    <a:lnTo>
                      <a:pt x="777558" y="2111464"/>
                    </a:lnTo>
                    <a:lnTo>
                      <a:pt x="817880" y="2059254"/>
                    </a:lnTo>
                    <a:lnTo>
                      <a:pt x="802031" y="2042046"/>
                    </a:lnTo>
                    <a:lnTo>
                      <a:pt x="802031" y="2005025"/>
                    </a:lnTo>
                    <a:lnTo>
                      <a:pt x="820547" y="1966684"/>
                    </a:lnTo>
                    <a:lnTo>
                      <a:pt x="854913" y="1948180"/>
                    </a:lnTo>
                    <a:lnTo>
                      <a:pt x="876072" y="1927022"/>
                    </a:lnTo>
                    <a:lnTo>
                      <a:pt x="860209" y="1911159"/>
                    </a:lnTo>
                    <a:lnTo>
                      <a:pt x="870776" y="1900580"/>
                    </a:lnTo>
                    <a:lnTo>
                      <a:pt x="902513" y="1879422"/>
                    </a:lnTo>
                    <a:lnTo>
                      <a:pt x="938200" y="1882064"/>
                    </a:lnTo>
                    <a:lnTo>
                      <a:pt x="947458" y="1842402"/>
                    </a:lnTo>
                    <a:lnTo>
                      <a:pt x="975221" y="1821243"/>
                    </a:lnTo>
                    <a:lnTo>
                      <a:pt x="975221" y="1784223"/>
                    </a:lnTo>
                    <a:lnTo>
                      <a:pt x="1025462" y="1768361"/>
                    </a:lnTo>
                    <a:lnTo>
                      <a:pt x="1047941" y="1774965"/>
                    </a:lnTo>
                    <a:lnTo>
                      <a:pt x="1065136" y="1749844"/>
                    </a:lnTo>
                    <a:lnTo>
                      <a:pt x="1054558" y="1718107"/>
                    </a:lnTo>
                    <a:lnTo>
                      <a:pt x="1104799" y="1710169"/>
                    </a:lnTo>
                    <a:lnTo>
                      <a:pt x="1135202" y="1723390"/>
                    </a:lnTo>
                    <a:lnTo>
                      <a:pt x="1157021" y="1701571"/>
                    </a:lnTo>
                    <a:lnTo>
                      <a:pt x="1193381" y="1675790"/>
                    </a:lnTo>
                    <a:lnTo>
                      <a:pt x="1219823" y="1683728"/>
                    </a:lnTo>
                    <a:lnTo>
                      <a:pt x="1231722" y="1727365"/>
                    </a:lnTo>
                    <a:lnTo>
                      <a:pt x="1248918" y="1760410"/>
                    </a:lnTo>
                    <a:lnTo>
                      <a:pt x="1262139" y="1796110"/>
                    </a:lnTo>
                    <a:lnTo>
                      <a:pt x="1287907" y="1821878"/>
                    </a:lnTo>
                    <a:lnTo>
                      <a:pt x="1320305" y="1778914"/>
                    </a:lnTo>
                    <a:lnTo>
                      <a:pt x="1357325" y="1772298"/>
                    </a:lnTo>
                    <a:lnTo>
                      <a:pt x="1386408" y="1743215"/>
                    </a:lnTo>
                    <a:lnTo>
                      <a:pt x="1418133" y="1732635"/>
                    </a:lnTo>
                    <a:lnTo>
                      <a:pt x="1441933" y="1756435"/>
                    </a:lnTo>
                    <a:lnTo>
                      <a:pt x="1477633" y="1735277"/>
                    </a:lnTo>
                    <a:lnTo>
                      <a:pt x="1498778" y="1687678"/>
                    </a:lnTo>
                    <a:lnTo>
                      <a:pt x="1519936" y="1622895"/>
                    </a:lnTo>
                    <a:lnTo>
                      <a:pt x="1501420" y="1595133"/>
                    </a:lnTo>
                    <a:lnTo>
                      <a:pt x="1533157" y="1546212"/>
                    </a:lnTo>
                    <a:lnTo>
                      <a:pt x="1549019" y="1492009"/>
                    </a:lnTo>
                    <a:lnTo>
                      <a:pt x="1558277" y="1437805"/>
                    </a:lnTo>
                    <a:lnTo>
                      <a:pt x="1590002" y="1427226"/>
                    </a:lnTo>
                    <a:lnTo>
                      <a:pt x="1616444" y="1453667"/>
                    </a:lnTo>
                    <a:lnTo>
                      <a:pt x="1653464" y="1451026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39" name="Полилиния 138"/>
              <p:cNvSpPr/>
              <p:nvPr/>
            </p:nvSpPr>
            <p:spPr>
              <a:xfrm>
                <a:off x="10417569" y="349263"/>
                <a:ext cx="130938" cy="239459"/>
              </a:xfrm>
              <a:custGeom>
                <a:avLst/>
                <a:gdLst/>
                <a:ahLst/>
                <a:cxnLst/>
                <a:rect l="0" t="0" r="0" b="0"/>
                <a:pathLst>
                  <a:path w="130938" h="239459">
                    <a:moveTo>
                      <a:pt x="98729" y="6299"/>
                    </a:moveTo>
                    <a:lnTo>
                      <a:pt x="98729" y="6299"/>
                    </a:lnTo>
                    <a:lnTo>
                      <a:pt x="98729" y="6299"/>
                    </a:lnTo>
                    <a:lnTo>
                      <a:pt x="81915" y="0"/>
                    </a:lnTo>
                    <a:lnTo>
                      <a:pt x="67221" y="15392"/>
                    </a:lnTo>
                    <a:lnTo>
                      <a:pt x="35014" y="32207"/>
                    </a:lnTo>
                    <a:lnTo>
                      <a:pt x="8763" y="58458"/>
                    </a:lnTo>
                    <a:lnTo>
                      <a:pt x="11201" y="103619"/>
                    </a:lnTo>
                    <a:lnTo>
                      <a:pt x="0" y="114833"/>
                    </a:lnTo>
                    <a:lnTo>
                      <a:pt x="5600" y="151231"/>
                    </a:lnTo>
                    <a:lnTo>
                      <a:pt x="26606" y="182041"/>
                    </a:lnTo>
                    <a:lnTo>
                      <a:pt x="48311" y="232460"/>
                    </a:lnTo>
                    <a:lnTo>
                      <a:pt x="81915" y="239458"/>
                    </a:lnTo>
                    <a:lnTo>
                      <a:pt x="104673" y="216700"/>
                    </a:lnTo>
                    <a:lnTo>
                      <a:pt x="121831" y="185547"/>
                    </a:lnTo>
                    <a:lnTo>
                      <a:pt x="102933" y="165239"/>
                    </a:lnTo>
                    <a:lnTo>
                      <a:pt x="130937" y="124625"/>
                    </a:lnTo>
                    <a:lnTo>
                      <a:pt x="126035" y="80518"/>
                    </a:lnTo>
                    <a:lnTo>
                      <a:pt x="126035" y="2800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</p:grpSp>
        <p:grpSp>
          <p:nvGrpSpPr>
            <p:cNvPr id="86" name="Хабаровский край"/>
            <p:cNvGrpSpPr/>
            <p:nvPr/>
          </p:nvGrpSpPr>
          <p:grpSpPr>
            <a:xfrm>
              <a:off x="8094046" y="3087687"/>
              <a:ext cx="1840574" cy="2922602"/>
              <a:chOff x="10103777" y="3488791"/>
              <a:chExt cx="1840574" cy="2922602"/>
            </a:xfrm>
          </p:grpSpPr>
          <p:sp>
            <p:nvSpPr>
              <p:cNvPr id="136" name="Полилиния 135"/>
              <p:cNvSpPr/>
              <p:nvPr/>
            </p:nvSpPr>
            <p:spPr>
              <a:xfrm>
                <a:off x="10910798" y="4939284"/>
                <a:ext cx="73255" cy="84240"/>
              </a:xfrm>
              <a:custGeom>
                <a:avLst/>
                <a:gdLst/>
                <a:ahLst/>
                <a:cxnLst/>
                <a:rect l="0" t="0" r="0" b="0"/>
                <a:pathLst>
                  <a:path w="73255" h="84240">
                    <a:moveTo>
                      <a:pt x="18314" y="7328"/>
                    </a:moveTo>
                    <a:lnTo>
                      <a:pt x="18314" y="7328"/>
                    </a:lnTo>
                    <a:lnTo>
                      <a:pt x="18314" y="7328"/>
                    </a:lnTo>
                    <a:lnTo>
                      <a:pt x="0" y="27470"/>
                    </a:lnTo>
                    <a:lnTo>
                      <a:pt x="0" y="53099"/>
                    </a:lnTo>
                    <a:lnTo>
                      <a:pt x="0" y="80569"/>
                    </a:lnTo>
                    <a:lnTo>
                      <a:pt x="31128" y="67754"/>
                    </a:lnTo>
                    <a:lnTo>
                      <a:pt x="47625" y="84239"/>
                    </a:lnTo>
                    <a:lnTo>
                      <a:pt x="65939" y="65938"/>
                    </a:lnTo>
                    <a:lnTo>
                      <a:pt x="73254" y="29286"/>
                    </a:lnTo>
                    <a:lnTo>
                      <a:pt x="53112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>
                <a:off x="10103777" y="3488791"/>
                <a:ext cx="1840574" cy="2922602"/>
              </a:xfrm>
              <a:custGeom>
                <a:avLst/>
                <a:gdLst/>
                <a:ahLst/>
                <a:cxnLst/>
                <a:rect l="0" t="0" r="0" b="0"/>
                <a:pathLst>
                  <a:path w="1840574" h="2922602">
                    <a:moveTo>
                      <a:pt x="185090" y="1788338"/>
                    </a:moveTo>
                    <a:lnTo>
                      <a:pt x="185090" y="1788338"/>
                    </a:lnTo>
                    <a:lnTo>
                      <a:pt x="185090" y="1788338"/>
                    </a:lnTo>
                    <a:lnTo>
                      <a:pt x="161290" y="1732801"/>
                    </a:lnTo>
                    <a:lnTo>
                      <a:pt x="161290" y="1690498"/>
                    </a:lnTo>
                    <a:lnTo>
                      <a:pt x="133528" y="1662735"/>
                    </a:lnTo>
                    <a:lnTo>
                      <a:pt x="157988" y="1638275"/>
                    </a:lnTo>
                    <a:lnTo>
                      <a:pt x="165253" y="1583411"/>
                    </a:lnTo>
                    <a:lnTo>
                      <a:pt x="107086" y="1558291"/>
                    </a:lnTo>
                    <a:lnTo>
                      <a:pt x="59499" y="1558291"/>
                    </a:lnTo>
                    <a:lnTo>
                      <a:pt x="54204" y="1530516"/>
                    </a:lnTo>
                    <a:lnTo>
                      <a:pt x="87262" y="1523899"/>
                    </a:lnTo>
                    <a:lnTo>
                      <a:pt x="70066" y="1489533"/>
                    </a:lnTo>
                    <a:lnTo>
                      <a:pt x="79324" y="1424750"/>
                    </a:lnTo>
                    <a:lnTo>
                      <a:pt x="39662" y="1418133"/>
                    </a:lnTo>
                    <a:lnTo>
                      <a:pt x="0" y="1377138"/>
                    </a:lnTo>
                    <a:lnTo>
                      <a:pt x="34366" y="1369200"/>
                    </a:lnTo>
                    <a:lnTo>
                      <a:pt x="38341" y="1318972"/>
                    </a:lnTo>
                    <a:lnTo>
                      <a:pt x="22479" y="1303109"/>
                    </a:lnTo>
                    <a:lnTo>
                      <a:pt x="13221" y="1276655"/>
                    </a:lnTo>
                    <a:lnTo>
                      <a:pt x="26442" y="1243610"/>
                    </a:lnTo>
                    <a:lnTo>
                      <a:pt x="0" y="1217168"/>
                    </a:lnTo>
                    <a:lnTo>
                      <a:pt x="22479" y="1186752"/>
                    </a:lnTo>
                    <a:lnTo>
                      <a:pt x="3302" y="1167575"/>
                    </a:lnTo>
                    <a:lnTo>
                      <a:pt x="3302" y="1121969"/>
                    </a:lnTo>
                    <a:lnTo>
                      <a:pt x="46278" y="1099490"/>
                    </a:lnTo>
                    <a:lnTo>
                      <a:pt x="75362" y="1083615"/>
                    </a:lnTo>
                    <a:lnTo>
                      <a:pt x="109728" y="1087590"/>
                    </a:lnTo>
                    <a:lnTo>
                      <a:pt x="138150" y="1059168"/>
                    </a:lnTo>
                    <a:lnTo>
                      <a:pt x="175832" y="1043966"/>
                    </a:lnTo>
                    <a:lnTo>
                      <a:pt x="181128" y="1006946"/>
                    </a:lnTo>
                    <a:lnTo>
                      <a:pt x="156667" y="982485"/>
                    </a:lnTo>
                    <a:lnTo>
                      <a:pt x="170548" y="947458"/>
                    </a:lnTo>
                    <a:lnTo>
                      <a:pt x="219469" y="938200"/>
                    </a:lnTo>
                    <a:lnTo>
                      <a:pt x="284252" y="873418"/>
                    </a:lnTo>
                    <a:lnTo>
                      <a:pt x="281610" y="800697"/>
                    </a:lnTo>
                    <a:lnTo>
                      <a:pt x="327888" y="784835"/>
                    </a:lnTo>
                    <a:lnTo>
                      <a:pt x="327888" y="761035"/>
                    </a:lnTo>
                    <a:lnTo>
                      <a:pt x="282270" y="715417"/>
                    </a:lnTo>
                    <a:lnTo>
                      <a:pt x="272364" y="683032"/>
                    </a:lnTo>
                    <a:lnTo>
                      <a:pt x="221462" y="632130"/>
                    </a:lnTo>
                    <a:lnTo>
                      <a:pt x="189065" y="624866"/>
                    </a:lnTo>
                    <a:lnTo>
                      <a:pt x="182448" y="583883"/>
                    </a:lnTo>
                    <a:lnTo>
                      <a:pt x="190386" y="534963"/>
                    </a:lnTo>
                    <a:lnTo>
                      <a:pt x="164605" y="509182"/>
                    </a:lnTo>
                    <a:lnTo>
                      <a:pt x="203606" y="458293"/>
                    </a:lnTo>
                    <a:lnTo>
                      <a:pt x="203606" y="413335"/>
                    </a:lnTo>
                    <a:lnTo>
                      <a:pt x="206248" y="357810"/>
                    </a:lnTo>
                    <a:lnTo>
                      <a:pt x="186411" y="337973"/>
                    </a:lnTo>
                    <a:lnTo>
                      <a:pt x="175844" y="298311"/>
                    </a:lnTo>
                    <a:lnTo>
                      <a:pt x="157327" y="279794"/>
                    </a:lnTo>
                    <a:lnTo>
                      <a:pt x="156007" y="230886"/>
                    </a:lnTo>
                    <a:lnTo>
                      <a:pt x="193014" y="222949"/>
                    </a:lnTo>
                    <a:lnTo>
                      <a:pt x="224752" y="230886"/>
                    </a:lnTo>
                    <a:lnTo>
                      <a:pt x="265735" y="253366"/>
                    </a:lnTo>
                    <a:lnTo>
                      <a:pt x="306731" y="232207"/>
                    </a:lnTo>
                    <a:lnTo>
                      <a:pt x="339788" y="221628"/>
                    </a:lnTo>
                    <a:lnTo>
                      <a:pt x="372847" y="188583"/>
                    </a:lnTo>
                    <a:lnTo>
                      <a:pt x="396634" y="146266"/>
                    </a:lnTo>
                    <a:lnTo>
                      <a:pt x="428358" y="147587"/>
                    </a:lnTo>
                    <a:lnTo>
                      <a:pt x="446875" y="135687"/>
                    </a:lnTo>
                    <a:lnTo>
                      <a:pt x="460756" y="149568"/>
                    </a:lnTo>
                    <a:lnTo>
                      <a:pt x="478599" y="143625"/>
                    </a:lnTo>
                    <a:lnTo>
                      <a:pt x="478599" y="108014"/>
                    </a:lnTo>
                    <a:lnTo>
                      <a:pt x="475971" y="49835"/>
                    </a:lnTo>
                    <a:lnTo>
                      <a:pt x="509715" y="50800"/>
                    </a:lnTo>
                    <a:lnTo>
                      <a:pt x="552577" y="0"/>
                    </a:lnTo>
                    <a:lnTo>
                      <a:pt x="633540" y="4763"/>
                    </a:lnTo>
                    <a:lnTo>
                      <a:pt x="709740" y="49213"/>
                    </a:lnTo>
                    <a:lnTo>
                      <a:pt x="738315" y="58738"/>
                    </a:lnTo>
                    <a:lnTo>
                      <a:pt x="738315" y="90488"/>
                    </a:lnTo>
                    <a:lnTo>
                      <a:pt x="770065" y="133350"/>
                    </a:lnTo>
                    <a:lnTo>
                      <a:pt x="730377" y="155575"/>
                    </a:lnTo>
                    <a:lnTo>
                      <a:pt x="730377" y="203200"/>
                    </a:lnTo>
                    <a:lnTo>
                      <a:pt x="754190" y="238125"/>
                    </a:lnTo>
                    <a:lnTo>
                      <a:pt x="782765" y="236538"/>
                    </a:lnTo>
                    <a:lnTo>
                      <a:pt x="814515" y="198438"/>
                    </a:lnTo>
                    <a:lnTo>
                      <a:pt x="851027" y="200025"/>
                    </a:lnTo>
                    <a:lnTo>
                      <a:pt x="876427" y="212725"/>
                    </a:lnTo>
                    <a:lnTo>
                      <a:pt x="895477" y="195263"/>
                    </a:lnTo>
                    <a:lnTo>
                      <a:pt x="920877" y="195263"/>
                    </a:lnTo>
                    <a:lnTo>
                      <a:pt x="966915" y="241300"/>
                    </a:lnTo>
                    <a:lnTo>
                      <a:pt x="976960" y="274638"/>
                    </a:lnTo>
                    <a:lnTo>
                      <a:pt x="951560" y="274638"/>
                    </a:lnTo>
                    <a:lnTo>
                      <a:pt x="926160" y="297930"/>
                    </a:lnTo>
                    <a:lnTo>
                      <a:pt x="943102" y="325438"/>
                    </a:lnTo>
                    <a:lnTo>
                      <a:pt x="955802" y="338138"/>
                    </a:lnTo>
                    <a:lnTo>
                      <a:pt x="919810" y="361430"/>
                    </a:lnTo>
                    <a:lnTo>
                      <a:pt x="871131" y="361430"/>
                    </a:lnTo>
                    <a:lnTo>
                      <a:pt x="823506" y="409042"/>
                    </a:lnTo>
                    <a:lnTo>
                      <a:pt x="792810" y="439738"/>
                    </a:lnTo>
                    <a:lnTo>
                      <a:pt x="758940" y="496888"/>
                    </a:lnTo>
                    <a:lnTo>
                      <a:pt x="722960" y="532880"/>
                    </a:lnTo>
                    <a:lnTo>
                      <a:pt x="686981" y="604838"/>
                    </a:lnTo>
                    <a:lnTo>
                      <a:pt x="680631" y="674688"/>
                    </a:lnTo>
                    <a:lnTo>
                      <a:pt x="714502" y="742430"/>
                    </a:lnTo>
                    <a:lnTo>
                      <a:pt x="682752" y="774180"/>
                    </a:lnTo>
                    <a:lnTo>
                      <a:pt x="672173" y="841909"/>
                    </a:lnTo>
                    <a:lnTo>
                      <a:pt x="691210" y="890588"/>
                    </a:lnTo>
                    <a:lnTo>
                      <a:pt x="720852" y="920230"/>
                    </a:lnTo>
                    <a:lnTo>
                      <a:pt x="695452" y="962559"/>
                    </a:lnTo>
                    <a:lnTo>
                      <a:pt x="695452" y="1019709"/>
                    </a:lnTo>
                    <a:lnTo>
                      <a:pt x="695452" y="1095909"/>
                    </a:lnTo>
                    <a:lnTo>
                      <a:pt x="682752" y="1148830"/>
                    </a:lnTo>
                    <a:lnTo>
                      <a:pt x="682752" y="1220788"/>
                    </a:lnTo>
                    <a:lnTo>
                      <a:pt x="703923" y="1244080"/>
                    </a:lnTo>
                    <a:lnTo>
                      <a:pt x="703923" y="1294880"/>
                    </a:lnTo>
                    <a:lnTo>
                      <a:pt x="703923" y="1352030"/>
                    </a:lnTo>
                    <a:lnTo>
                      <a:pt x="684873" y="1423988"/>
                    </a:lnTo>
                    <a:lnTo>
                      <a:pt x="684873" y="1483259"/>
                    </a:lnTo>
                    <a:lnTo>
                      <a:pt x="653123" y="1536180"/>
                    </a:lnTo>
                    <a:lnTo>
                      <a:pt x="653123" y="1589088"/>
                    </a:lnTo>
                    <a:lnTo>
                      <a:pt x="636181" y="1635659"/>
                    </a:lnTo>
                    <a:lnTo>
                      <a:pt x="655231" y="1678521"/>
                    </a:lnTo>
                    <a:lnTo>
                      <a:pt x="687515" y="1678521"/>
                    </a:lnTo>
                    <a:lnTo>
                      <a:pt x="712381" y="1653655"/>
                    </a:lnTo>
                    <a:lnTo>
                      <a:pt x="747293" y="1653655"/>
                    </a:lnTo>
                    <a:lnTo>
                      <a:pt x="774827" y="1626121"/>
                    </a:lnTo>
                    <a:lnTo>
                      <a:pt x="805510" y="1595438"/>
                    </a:lnTo>
                    <a:lnTo>
                      <a:pt x="826681" y="1616609"/>
                    </a:lnTo>
                    <a:lnTo>
                      <a:pt x="852081" y="1629309"/>
                    </a:lnTo>
                    <a:lnTo>
                      <a:pt x="852081" y="1656830"/>
                    </a:lnTo>
                    <a:lnTo>
                      <a:pt x="872198" y="1693863"/>
                    </a:lnTo>
                    <a:lnTo>
                      <a:pt x="897598" y="1719263"/>
                    </a:lnTo>
                    <a:lnTo>
                      <a:pt x="919823" y="1697038"/>
                    </a:lnTo>
                    <a:lnTo>
                      <a:pt x="919823" y="1663180"/>
                    </a:lnTo>
                    <a:lnTo>
                      <a:pt x="890181" y="1650480"/>
                    </a:lnTo>
                    <a:lnTo>
                      <a:pt x="890181" y="1618730"/>
                    </a:lnTo>
                    <a:lnTo>
                      <a:pt x="913473" y="1593330"/>
                    </a:lnTo>
                    <a:lnTo>
                      <a:pt x="913473" y="1614488"/>
                    </a:lnTo>
                    <a:lnTo>
                      <a:pt x="938873" y="1633538"/>
                    </a:lnTo>
                    <a:lnTo>
                      <a:pt x="951573" y="1629309"/>
                    </a:lnTo>
                    <a:lnTo>
                      <a:pt x="964273" y="1642009"/>
                    </a:lnTo>
                    <a:lnTo>
                      <a:pt x="964273" y="1680109"/>
                    </a:lnTo>
                    <a:lnTo>
                      <a:pt x="964273" y="1707630"/>
                    </a:lnTo>
                    <a:lnTo>
                      <a:pt x="1006602" y="1690688"/>
                    </a:lnTo>
                    <a:lnTo>
                      <a:pt x="1006602" y="1669530"/>
                    </a:lnTo>
                    <a:lnTo>
                      <a:pt x="1029881" y="1637780"/>
                    </a:lnTo>
                    <a:lnTo>
                      <a:pt x="1044702" y="1625080"/>
                    </a:lnTo>
                    <a:lnTo>
                      <a:pt x="1067981" y="1642009"/>
                    </a:lnTo>
                    <a:lnTo>
                      <a:pt x="1073277" y="1607084"/>
                    </a:lnTo>
                    <a:lnTo>
                      <a:pt x="1053173" y="1586980"/>
                    </a:lnTo>
                    <a:lnTo>
                      <a:pt x="1034123" y="1550988"/>
                    </a:lnTo>
                    <a:lnTo>
                      <a:pt x="1010831" y="1508659"/>
                    </a:lnTo>
                    <a:lnTo>
                      <a:pt x="1048931" y="1487501"/>
                    </a:lnTo>
                    <a:lnTo>
                      <a:pt x="1072223" y="1464209"/>
                    </a:lnTo>
                    <a:lnTo>
                      <a:pt x="1118781" y="1453630"/>
                    </a:lnTo>
                    <a:lnTo>
                      <a:pt x="1173823" y="1453630"/>
                    </a:lnTo>
                    <a:lnTo>
                      <a:pt x="1219327" y="1458926"/>
                    </a:lnTo>
                    <a:lnTo>
                      <a:pt x="1239431" y="1479030"/>
                    </a:lnTo>
                    <a:lnTo>
                      <a:pt x="1239431" y="1479030"/>
                    </a:lnTo>
                    <a:lnTo>
                      <a:pt x="1288123" y="1470559"/>
                    </a:lnTo>
                    <a:lnTo>
                      <a:pt x="1298702" y="1470559"/>
                    </a:lnTo>
                    <a:lnTo>
                      <a:pt x="1309281" y="1470559"/>
                    </a:lnTo>
                    <a:lnTo>
                      <a:pt x="1338910" y="1457846"/>
                    </a:lnTo>
                    <a:lnTo>
                      <a:pt x="1338910" y="1457846"/>
                    </a:lnTo>
                    <a:lnTo>
                      <a:pt x="1365377" y="1484313"/>
                    </a:lnTo>
                    <a:lnTo>
                      <a:pt x="1345260" y="1504430"/>
                    </a:lnTo>
                    <a:lnTo>
                      <a:pt x="1330452" y="1519238"/>
                    </a:lnTo>
                    <a:lnTo>
                      <a:pt x="1317752" y="1542530"/>
                    </a:lnTo>
                    <a:lnTo>
                      <a:pt x="1353731" y="1542530"/>
                    </a:lnTo>
                    <a:lnTo>
                      <a:pt x="1391831" y="1542530"/>
                    </a:lnTo>
                    <a:lnTo>
                      <a:pt x="1400302" y="1570038"/>
                    </a:lnTo>
                    <a:lnTo>
                      <a:pt x="1432052" y="1601788"/>
                    </a:lnTo>
                    <a:lnTo>
                      <a:pt x="1471219" y="1596505"/>
                    </a:lnTo>
                    <a:lnTo>
                      <a:pt x="1491323" y="1616609"/>
                    </a:lnTo>
                    <a:lnTo>
                      <a:pt x="1512481" y="1656830"/>
                    </a:lnTo>
                    <a:lnTo>
                      <a:pt x="1518831" y="1737259"/>
                    </a:lnTo>
                    <a:lnTo>
                      <a:pt x="1546352" y="1821930"/>
                    </a:lnTo>
                    <a:lnTo>
                      <a:pt x="1589735" y="1884363"/>
                    </a:lnTo>
                    <a:lnTo>
                      <a:pt x="1643710" y="1938338"/>
                    </a:lnTo>
                    <a:lnTo>
                      <a:pt x="1664881" y="1959522"/>
                    </a:lnTo>
                    <a:lnTo>
                      <a:pt x="1675460" y="1995488"/>
                    </a:lnTo>
                    <a:lnTo>
                      <a:pt x="1717802" y="2037830"/>
                    </a:lnTo>
                    <a:lnTo>
                      <a:pt x="1747431" y="2088630"/>
                    </a:lnTo>
                    <a:lnTo>
                      <a:pt x="1758023" y="2118272"/>
                    </a:lnTo>
                    <a:lnTo>
                      <a:pt x="1797177" y="2178597"/>
                    </a:lnTo>
                    <a:lnTo>
                      <a:pt x="1829981" y="2211388"/>
                    </a:lnTo>
                    <a:lnTo>
                      <a:pt x="1829981" y="2300288"/>
                    </a:lnTo>
                    <a:lnTo>
                      <a:pt x="1817281" y="2376488"/>
                    </a:lnTo>
                    <a:lnTo>
                      <a:pt x="1840573" y="2452688"/>
                    </a:lnTo>
                    <a:lnTo>
                      <a:pt x="1806143" y="2481961"/>
                    </a:lnTo>
                    <a:lnTo>
                      <a:pt x="1769948" y="2455723"/>
                    </a:lnTo>
                    <a:lnTo>
                      <a:pt x="1779892" y="2433994"/>
                    </a:lnTo>
                    <a:lnTo>
                      <a:pt x="1767231" y="2407781"/>
                    </a:lnTo>
                    <a:lnTo>
                      <a:pt x="1737373" y="2409572"/>
                    </a:lnTo>
                    <a:lnTo>
                      <a:pt x="1714309" y="2386508"/>
                    </a:lnTo>
                    <a:lnTo>
                      <a:pt x="1684896" y="2363445"/>
                    </a:lnTo>
                    <a:lnTo>
                      <a:pt x="1659560" y="2367064"/>
                    </a:lnTo>
                    <a:lnTo>
                      <a:pt x="1644180" y="2424989"/>
                    </a:lnTo>
                    <a:lnTo>
                      <a:pt x="1601648" y="2460257"/>
                    </a:lnTo>
                    <a:lnTo>
                      <a:pt x="1608887" y="2489200"/>
                    </a:lnTo>
                    <a:lnTo>
                      <a:pt x="1647787" y="2493734"/>
                    </a:lnTo>
                    <a:lnTo>
                      <a:pt x="1657731" y="2523605"/>
                    </a:lnTo>
                    <a:lnTo>
                      <a:pt x="1693024" y="2519985"/>
                    </a:lnTo>
                    <a:lnTo>
                      <a:pt x="1706588" y="2493747"/>
                    </a:lnTo>
                    <a:lnTo>
                      <a:pt x="1722869" y="2498256"/>
                    </a:lnTo>
                    <a:lnTo>
                      <a:pt x="1739151" y="2538985"/>
                    </a:lnTo>
                    <a:lnTo>
                      <a:pt x="1734642" y="2580602"/>
                    </a:lnTo>
                    <a:lnTo>
                      <a:pt x="1721968" y="2610447"/>
                    </a:lnTo>
                    <a:lnTo>
                      <a:pt x="1671307" y="2628557"/>
                    </a:lnTo>
                    <a:lnTo>
                      <a:pt x="1664068" y="2663851"/>
                    </a:lnTo>
                    <a:lnTo>
                      <a:pt x="1689405" y="2671065"/>
                    </a:lnTo>
                    <a:lnTo>
                      <a:pt x="1689405" y="2730793"/>
                    </a:lnTo>
                    <a:lnTo>
                      <a:pt x="1655927" y="2773312"/>
                    </a:lnTo>
                    <a:lnTo>
                      <a:pt x="1612494" y="2779662"/>
                    </a:lnTo>
                    <a:lnTo>
                      <a:pt x="1608874" y="2793226"/>
                    </a:lnTo>
                    <a:lnTo>
                      <a:pt x="1565440" y="2786901"/>
                    </a:lnTo>
                    <a:lnTo>
                      <a:pt x="1555496" y="2801367"/>
                    </a:lnTo>
                    <a:lnTo>
                      <a:pt x="1526540" y="2802281"/>
                    </a:lnTo>
                    <a:lnTo>
                      <a:pt x="1517930" y="2793670"/>
                    </a:lnTo>
                    <a:lnTo>
                      <a:pt x="1488542" y="2785085"/>
                    </a:lnTo>
                    <a:lnTo>
                      <a:pt x="1451445" y="2835733"/>
                    </a:lnTo>
                    <a:lnTo>
                      <a:pt x="1446009" y="2876436"/>
                    </a:lnTo>
                    <a:lnTo>
                      <a:pt x="1469085" y="2899499"/>
                    </a:lnTo>
                    <a:lnTo>
                      <a:pt x="1469085" y="2917165"/>
                    </a:lnTo>
                    <a:lnTo>
                      <a:pt x="1427785" y="2922601"/>
                    </a:lnTo>
                    <a:lnTo>
                      <a:pt x="1417206" y="2876042"/>
                    </a:lnTo>
                    <a:lnTo>
                      <a:pt x="1374876" y="2831592"/>
                    </a:lnTo>
                    <a:lnTo>
                      <a:pt x="1406626" y="2799842"/>
                    </a:lnTo>
                    <a:lnTo>
                      <a:pt x="1406626" y="2753259"/>
                    </a:lnTo>
                    <a:lnTo>
                      <a:pt x="1380172" y="2726817"/>
                    </a:lnTo>
                    <a:lnTo>
                      <a:pt x="1349502" y="2696084"/>
                    </a:lnTo>
                    <a:lnTo>
                      <a:pt x="1341031" y="2668575"/>
                    </a:lnTo>
                    <a:lnTo>
                      <a:pt x="1345591" y="2643899"/>
                    </a:lnTo>
                    <a:lnTo>
                      <a:pt x="1332027" y="2630310"/>
                    </a:lnTo>
                    <a:lnTo>
                      <a:pt x="1335646" y="2595931"/>
                    </a:lnTo>
                    <a:lnTo>
                      <a:pt x="1299438" y="2610422"/>
                    </a:lnTo>
                    <a:lnTo>
                      <a:pt x="1256005" y="2615857"/>
                    </a:lnTo>
                    <a:lnTo>
                      <a:pt x="1234301" y="2655672"/>
                    </a:lnTo>
                    <a:lnTo>
                      <a:pt x="1176375" y="2668321"/>
                    </a:lnTo>
                    <a:lnTo>
                      <a:pt x="1149236" y="2705431"/>
                    </a:lnTo>
                    <a:lnTo>
                      <a:pt x="1107618" y="2655672"/>
                    </a:lnTo>
                    <a:lnTo>
                      <a:pt x="1073239" y="2639378"/>
                    </a:lnTo>
                    <a:lnTo>
                      <a:pt x="1041565" y="2652942"/>
                    </a:lnTo>
                    <a:lnTo>
                      <a:pt x="1025271" y="2661997"/>
                    </a:lnTo>
                    <a:lnTo>
                      <a:pt x="989076" y="2655672"/>
                    </a:lnTo>
                    <a:lnTo>
                      <a:pt x="954697" y="2660181"/>
                    </a:lnTo>
                    <a:lnTo>
                      <a:pt x="958317" y="2704504"/>
                    </a:lnTo>
                    <a:lnTo>
                      <a:pt x="958317" y="2704504"/>
                    </a:lnTo>
                    <a:lnTo>
                      <a:pt x="943394" y="2728494"/>
                    </a:lnTo>
                    <a:lnTo>
                      <a:pt x="938873" y="2723947"/>
                    </a:lnTo>
                    <a:lnTo>
                      <a:pt x="934351" y="2719439"/>
                    </a:lnTo>
                    <a:lnTo>
                      <a:pt x="918502" y="2760612"/>
                    </a:lnTo>
                    <a:lnTo>
                      <a:pt x="918502" y="2760612"/>
                    </a:lnTo>
                    <a:lnTo>
                      <a:pt x="894067" y="2754288"/>
                    </a:lnTo>
                    <a:lnTo>
                      <a:pt x="892251" y="2703614"/>
                    </a:lnTo>
                    <a:lnTo>
                      <a:pt x="868718" y="2685504"/>
                    </a:lnTo>
                    <a:lnTo>
                      <a:pt x="850621" y="2680996"/>
                    </a:lnTo>
                    <a:lnTo>
                      <a:pt x="847001" y="2651125"/>
                    </a:lnTo>
                    <a:lnTo>
                      <a:pt x="807186" y="2622182"/>
                    </a:lnTo>
                    <a:lnTo>
                      <a:pt x="799046" y="2588692"/>
                    </a:lnTo>
                    <a:lnTo>
                      <a:pt x="752894" y="2584184"/>
                    </a:lnTo>
                    <a:lnTo>
                      <a:pt x="734797" y="2602269"/>
                    </a:lnTo>
                    <a:lnTo>
                      <a:pt x="711263" y="2566074"/>
                    </a:lnTo>
                    <a:lnTo>
                      <a:pt x="689546" y="2566074"/>
                    </a:lnTo>
                    <a:lnTo>
                      <a:pt x="666483" y="2543010"/>
                    </a:lnTo>
                    <a:lnTo>
                      <a:pt x="657873" y="2457514"/>
                    </a:lnTo>
                    <a:lnTo>
                      <a:pt x="677773" y="2421319"/>
                    </a:lnTo>
                    <a:lnTo>
                      <a:pt x="652437" y="2383320"/>
                    </a:lnTo>
                    <a:lnTo>
                      <a:pt x="681393" y="2348942"/>
                    </a:lnTo>
                    <a:lnTo>
                      <a:pt x="683209" y="2319998"/>
                    </a:lnTo>
                    <a:lnTo>
                      <a:pt x="719404" y="2286509"/>
                    </a:lnTo>
                    <a:lnTo>
                      <a:pt x="723925" y="2224990"/>
                    </a:lnTo>
                    <a:lnTo>
                      <a:pt x="723925" y="2224990"/>
                    </a:lnTo>
                    <a:lnTo>
                      <a:pt x="761924" y="2186991"/>
                    </a:lnTo>
                    <a:lnTo>
                      <a:pt x="761924" y="2182445"/>
                    </a:lnTo>
                    <a:lnTo>
                      <a:pt x="761924" y="2177936"/>
                    </a:lnTo>
                    <a:lnTo>
                      <a:pt x="760108" y="2154390"/>
                    </a:lnTo>
                    <a:lnTo>
                      <a:pt x="760108" y="2154390"/>
                    </a:lnTo>
                    <a:lnTo>
                      <a:pt x="717118" y="2111401"/>
                    </a:lnTo>
                    <a:lnTo>
                      <a:pt x="733857" y="2088363"/>
                    </a:lnTo>
                    <a:lnTo>
                      <a:pt x="770966" y="2089252"/>
                    </a:lnTo>
                    <a:lnTo>
                      <a:pt x="839724" y="2063928"/>
                    </a:lnTo>
                    <a:lnTo>
                      <a:pt x="855117" y="2011439"/>
                    </a:lnTo>
                    <a:lnTo>
                      <a:pt x="816204" y="1984299"/>
                    </a:lnTo>
                    <a:lnTo>
                      <a:pt x="805358" y="1920050"/>
                    </a:lnTo>
                    <a:lnTo>
                      <a:pt x="768718" y="1883411"/>
                    </a:lnTo>
                    <a:lnTo>
                      <a:pt x="729348" y="1887474"/>
                    </a:lnTo>
                    <a:lnTo>
                      <a:pt x="706730" y="1927289"/>
                    </a:lnTo>
                    <a:lnTo>
                      <a:pt x="684556" y="1949438"/>
                    </a:lnTo>
                    <a:lnTo>
                      <a:pt x="643395" y="1957147"/>
                    </a:lnTo>
                    <a:lnTo>
                      <a:pt x="632549" y="1990611"/>
                    </a:lnTo>
                    <a:lnTo>
                      <a:pt x="641591" y="2030426"/>
                    </a:lnTo>
                    <a:lnTo>
                      <a:pt x="627571" y="2044459"/>
                    </a:lnTo>
                    <a:lnTo>
                      <a:pt x="587311" y="2059395"/>
                    </a:lnTo>
                    <a:lnTo>
                      <a:pt x="567411" y="2087423"/>
                    </a:lnTo>
                    <a:lnTo>
                      <a:pt x="548411" y="2116392"/>
                    </a:lnTo>
                    <a:lnTo>
                      <a:pt x="548411" y="2116392"/>
                    </a:lnTo>
                    <a:lnTo>
                      <a:pt x="524878" y="2112773"/>
                    </a:lnTo>
                    <a:lnTo>
                      <a:pt x="522173" y="2115478"/>
                    </a:lnTo>
                    <a:lnTo>
                      <a:pt x="519456" y="2118208"/>
                    </a:lnTo>
                    <a:lnTo>
                      <a:pt x="496837" y="2138096"/>
                    </a:lnTo>
                    <a:lnTo>
                      <a:pt x="496837" y="2138096"/>
                    </a:lnTo>
                    <a:lnTo>
                      <a:pt x="438023" y="2058467"/>
                    </a:lnTo>
                    <a:lnTo>
                      <a:pt x="404558" y="2069326"/>
                    </a:lnTo>
                    <a:lnTo>
                      <a:pt x="386461" y="2085620"/>
                    </a:lnTo>
                    <a:lnTo>
                      <a:pt x="334873" y="2078381"/>
                    </a:lnTo>
                    <a:lnTo>
                      <a:pt x="307721" y="2045818"/>
                    </a:lnTo>
                    <a:lnTo>
                      <a:pt x="323113" y="2010525"/>
                    </a:lnTo>
                    <a:lnTo>
                      <a:pt x="348438" y="1996034"/>
                    </a:lnTo>
                    <a:lnTo>
                      <a:pt x="348438" y="1967091"/>
                    </a:lnTo>
                    <a:lnTo>
                      <a:pt x="325831" y="1929092"/>
                    </a:lnTo>
                    <a:lnTo>
                      <a:pt x="337592" y="1900149"/>
                    </a:lnTo>
                    <a:lnTo>
                      <a:pt x="352069" y="1901940"/>
                    </a:lnTo>
                    <a:lnTo>
                      <a:pt x="352069" y="1836802"/>
                    </a:lnTo>
                    <a:lnTo>
                      <a:pt x="378308" y="1800606"/>
                    </a:lnTo>
                    <a:lnTo>
                      <a:pt x="377406" y="1771663"/>
                    </a:lnTo>
                    <a:lnTo>
                      <a:pt x="391884" y="1734554"/>
                    </a:lnTo>
                    <a:lnTo>
                      <a:pt x="353885" y="1712849"/>
                    </a:lnTo>
                    <a:lnTo>
                      <a:pt x="315887" y="1720076"/>
                    </a:lnTo>
                    <a:lnTo>
                      <a:pt x="286486" y="1749476"/>
                    </a:lnTo>
                    <a:lnTo>
                      <a:pt x="252552" y="1754455"/>
                    </a:lnTo>
                    <a:lnTo>
                      <a:pt x="229019" y="1784325"/>
                    </a:lnTo>
                    <a:lnTo>
                      <a:pt x="201879" y="1797889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</p:grpSp>
        <p:grpSp>
          <p:nvGrpSpPr>
            <p:cNvPr id="87" name="Республика Саха (Якутия)"/>
            <p:cNvGrpSpPr/>
            <p:nvPr/>
          </p:nvGrpSpPr>
          <p:grpSpPr>
            <a:xfrm>
              <a:off x="5376385" y="1012355"/>
              <a:ext cx="3319464" cy="4220795"/>
              <a:chOff x="7386116" y="1413459"/>
              <a:chExt cx="3319464" cy="4220795"/>
            </a:xfrm>
          </p:grpSpPr>
          <p:sp>
            <p:nvSpPr>
              <p:cNvPr id="127" name="Полилиния 126"/>
              <p:cNvSpPr/>
              <p:nvPr/>
            </p:nvSpPr>
            <p:spPr>
              <a:xfrm>
                <a:off x="8829052" y="1574825"/>
                <a:ext cx="240108" cy="171921"/>
              </a:xfrm>
              <a:custGeom>
                <a:avLst/>
                <a:gdLst/>
                <a:ahLst/>
                <a:cxnLst/>
                <a:rect l="0" t="0" r="0" b="0"/>
                <a:pathLst>
                  <a:path w="240108" h="171921">
                    <a:moveTo>
                      <a:pt x="3849" y="113322"/>
                    </a:moveTo>
                    <a:lnTo>
                      <a:pt x="3849" y="113322"/>
                    </a:lnTo>
                    <a:lnTo>
                      <a:pt x="3849" y="113322"/>
                    </a:lnTo>
                    <a:lnTo>
                      <a:pt x="0" y="97955"/>
                    </a:lnTo>
                    <a:lnTo>
                      <a:pt x="28817" y="111405"/>
                    </a:lnTo>
                    <a:lnTo>
                      <a:pt x="43219" y="96990"/>
                    </a:lnTo>
                    <a:lnTo>
                      <a:pt x="63386" y="76823"/>
                    </a:lnTo>
                    <a:lnTo>
                      <a:pt x="93168" y="47054"/>
                    </a:lnTo>
                    <a:lnTo>
                      <a:pt x="111418" y="69139"/>
                    </a:lnTo>
                    <a:lnTo>
                      <a:pt x="121019" y="69139"/>
                    </a:lnTo>
                    <a:lnTo>
                      <a:pt x="145022" y="45136"/>
                    </a:lnTo>
                    <a:lnTo>
                      <a:pt x="167120" y="19203"/>
                    </a:lnTo>
                    <a:lnTo>
                      <a:pt x="209373" y="0"/>
                    </a:lnTo>
                    <a:lnTo>
                      <a:pt x="240107" y="23051"/>
                    </a:lnTo>
                    <a:lnTo>
                      <a:pt x="222822" y="71069"/>
                    </a:lnTo>
                    <a:lnTo>
                      <a:pt x="222822" y="97955"/>
                    </a:lnTo>
                    <a:lnTo>
                      <a:pt x="202655" y="118123"/>
                    </a:lnTo>
                    <a:lnTo>
                      <a:pt x="170955" y="132538"/>
                    </a:lnTo>
                    <a:lnTo>
                      <a:pt x="136386" y="145987"/>
                    </a:lnTo>
                    <a:lnTo>
                      <a:pt x="101817" y="145987"/>
                    </a:lnTo>
                    <a:lnTo>
                      <a:pt x="75883" y="171920"/>
                    </a:lnTo>
                    <a:lnTo>
                      <a:pt x="34583" y="157506"/>
                    </a:lnTo>
                    <a:lnTo>
                      <a:pt x="13450" y="126772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>
                <a:off x="8444877" y="1720812"/>
                <a:ext cx="374563" cy="351511"/>
              </a:xfrm>
              <a:custGeom>
                <a:avLst/>
                <a:gdLst/>
                <a:ahLst/>
                <a:cxnLst/>
                <a:rect l="0" t="0" r="0" b="0"/>
                <a:pathLst>
                  <a:path w="374563" h="351511">
                    <a:moveTo>
                      <a:pt x="316941" y="7683"/>
                    </a:moveTo>
                    <a:lnTo>
                      <a:pt x="316941" y="7683"/>
                    </a:lnTo>
                    <a:lnTo>
                      <a:pt x="316941" y="7683"/>
                    </a:lnTo>
                    <a:lnTo>
                      <a:pt x="255474" y="7683"/>
                    </a:lnTo>
                    <a:lnTo>
                      <a:pt x="235306" y="27851"/>
                    </a:lnTo>
                    <a:lnTo>
                      <a:pt x="203607" y="49936"/>
                    </a:lnTo>
                    <a:lnTo>
                      <a:pt x="180557" y="26886"/>
                    </a:lnTo>
                    <a:lnTo>
                      <a:pt x="124854" y="44170"/>
                    </a:lnTo>
                    <a:lnTo>
                      <a:pt x="128703" y="78753"/>
                    </a:lnTo>
                    <a:lnTo>
                      <a:pt x="143117" y="93167"/>
                    </a:lnTo>
                    <a:lnTo>
                      <a:pt x="164237" y="114287"/>
                    </a:lnTo>
                    <a:lnTo>
                      <a:pt x="178651" y="128689"/>
                    </a:lnTo>
                    <a:lnTo>
                      <a:pt x="157519" y="145986"/>
                    </a:lnTo>
                    <a:lnTo>
                      <a:pt x="128703" y="121018"/>
                    </a:lnTo>
                    <a:lnTo>
                      <a:pt x="113335" y="136372"/>
                    </a:lnTo>
                    <a:lnTo>
                      <a:pt x="92202" y="115240"/>
                    </a:lnTo>
                    <a:lnTo>
                      <a:pt x="44184" y="124854"/>
                    </a:lnTo>
                    <a:lnTo>
                      <a:pt x="23051" y="113335"/>
                    </a:lnTo>
                    <a:lnTo>
                      <a:pt x="13450" y="138303"/>
                    </a:lnTo>
                    <a:lnTo>
                      <a:pt x="28817" y="153657"/>
                    </a:lnTo>
                    <a:lnTo>
                      <a:pt x="0" y="169037"/>
                    </a:lnTo>
                    <a:lnTo>
                      <a:pt x="0" y="205524"/>
                    </a:lnTo>
                    <a:lnTo>
                      <a:pt x="23064" y="228574"/>
                    </a:lnTo>
                    <a:lnTo>
                      <a:pt x="17285" y="255473"/>
                    </a:lnTo>
                    <a:lnTo>
                      <a:pt x="38418" y="255473"/>
                    </a:lnTo>
                    <a:lnTo>
                      <a:pt x="65317" y="282372"/>
                    </a:lnTo>
                    <a:lnTo>
                      <a:pt x="57621" y="313106"/>
                    </a:lnTo>
                    <a:lnTo>
                      <a:pt x="92202" y="330390"/>
                    </a:lnTo>
                    <a:lnTo>
                      <a:pt x="138304" y="332308"/>
                    </a:lnTo>
                    <a:lnTo>
                      <a:pt x="157519" y="351510"/>
                    </a:lnTo>
                    <a:lnTo>
                      <a:pt x="192088" y="351510"/>
                    </a:lnTo>
                    <a:lnTo>
                      <a:pt x="232423" y="339991"/>
                    </a:lnTo>
                    <a:lnTo>
                      <a:pt x="232423" y="309257"/>
                    </a:lnTo>
                    <a:lnTo>
                      <a:pt x="207455" y="286207"/>
                    </a:lnTo>
                    <a:lnTo>
                      <a:pt x="220905" y="272758"/>
                    </a:lnTo>
                    <a:lnTo>
                      <a:pt x="241072" y="292925"/>
                    </a:lnTo>
                    <a:lnTo>
                      <a:pt x="276607" y="228587"/>
                    </a:lnTo>
                    <a:lnTo>
                      <a:pt x="310223" y="194970"/>
                    </a:lnTo>
                    <a:lnTo>
                      <a:pt x="324638" y="209372"/>
                    </a:lnTo>
                    <a:lnTo>
                      <a:pt x="355372" y="178638"/>
                    </a:lnTo>
                    <a:lnTo>
                      <a:pt x="364960" y="149822"/>
                    </a:lnTo>
                    <a:lnTo>
                      <a:pt x="330391" y="138303"/>
                    </a:lnTo>
                    <a:lnTo>
                      <a:pt x="307341" y="161353"/>
                    </a:lnTo>
                    <a:lnTo>
                      <a:pt x="278537" y="140220"/>
                    </a:lnTo>
                    <a:lnTo>
                      <a:pt x="243955" y="119088"/>
                    </a:lnTo>
                    <a:lnTo>
                      <a:pt x="209373" y="94120"/>
                    </a:lnTo>
                    <a:lnTo>
                      <a:pt x="220905" y="69151"/>
                    </a:lnTo>
                    <a:lnTo>
                      <a:pt x="239154" y="50901"/>
                    </a:lnTo>
                    <a:lnTo>
                      <a:pt x="253556" y="99873"/>
                    </a:lnTo>
                    <a:lnTo>
                      <a:pt x="275642" y="121971"/>
                    </a:lnTo>
                    <a:lnTo>
                      <a:pt x="313094" y="128689"/>
                    </a:lnTo>
                    <a:lnTo>
                      <a:pt x="336157" y="119088"/>
                    </a:lnTo>
                    <a:lnTo>
                      <a:pt x="355372" y="119088"/>
                    </a:lnTo>
                    <a:lnTo>
                      <a:pt x="374562" y="99885"/>
                    </a:lnTo>
                    <a:lnTo>
                      <a:pt x="364960" y="59537"/>
                    </a:lnTo>
                    <a:lnTo>
                      <a:pt x="334239" y="59537"/>
                    </a:lnTo>
                    <a:lnTo>
                      <a:pt x="341923" y="24968"/>
                    </a:lnTo>
                    <a:lnTo>
                      <a:pt x="341923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>
                <a:off x="8777186" y="2064652"/>
                <a:ext cx="53798" cy="77801"/>
              </a:xfrm>
              <a:custGeom>
                <a:avLst/>
                <a:gdLst/>
                <a:ahLst/>
                <a:cxnLst/>
                <a:rect l="0" t="0" r="0" b="0"/>
                <a:pathLst>
                  <a:path w="53798" h="77801">
                    <a:moveTo>
                      <a:pt x="17297" y="1917"/>
                    </a:moveTo>
                    <a:lnTo>
                      <a:pt x="17297" y="1917"/>
                    </a:lnTo>
                    <a:lnTo>
                      <a:pt x="17297" y="1917"/>
                    </a:lnTo>
                    <a:lnTo>
                      <a:pt x="0" y="17284"/>
                    </a:lnTo>
                    <a:lnTo>
                      <a:pt x="13449" y="55702"/>
                    </a:lnTo>
                    <a:lnTo>
                      <a:pt x="35547" y="77800"/>
                    </a:lnTo>
                    <a:lnTo>
                      <a:pt x="53797" y="42252"/>
                    </a:lnTo>
                    <a:lnTo>
                      <a:pt x="53797" y="13449"/>
                    </a:lnTo>
                    <a:lnTo>
                      <a:pt x="40348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>
                <a:off x="8851138" y="2056955"/>
                <a:ext cx="183452" cy="159450"/>
              </a:xfrm>
              <a:custGeom>
                <a:avLst/>
                <a:gdLst/>
                <a:ahLst/>
                <a:cxnLst/>
                <a:rect l="0" t="0" r="0" b="0"/>
                <a:pathLst>
                  <a:path w="183452" h="159450">
                    <a:moveTo>
                      <a:pt x="22098" y="44184"/>
                    </a:moveTo>
                    <a:lnTo>
                      <a:pt x="22098" y="44184"/>
                    </a:lnTo>
                    <a:lnTo>
                      <a:pt x="22098" y="44184"/>
                    </a:lnTo>
                    <a:lnTo>
                      <a:pt x="0" y="66282"/>
                    </a:lnTo>
                    <a:lnTo>
                      <a:pt x="12497" y="96051"/>
                    </a:lnTo>
                    <a:lnTo>
                      <a:pt x="33630" y="117183"/>
                    </a:lnTo>
                    <a:lnTo>
                      <a:pt x="20168" y="147917"/>
                    </a:lnTo>
                    <a:lnTo>
                      <a:pt x="31712" y="159449"/>
                    </a:lnTo>
                    <a:lnTo>
                      <a:pt x="48997" y="122949"/>
                    </a:lnTo>
                    <a:lnTo>
                      <a:pt x="93167" y="113335"/>
                    </a:lnTo>
                    <a:lnTo>
                      <a:pt x="131597" y="97968"/>
                    </a:lnTo>
                    <a:lnTo>
                      <a:pt x="183451" y="67234"/>
                    </a:lnTo>
                    <a:lnTo>
                      <a:pt x="156565" y="17298"/>
                    </a:lnTo>
                    <a:lnTo>
                      <a:pt x="120065" y="17298"/>
                    </a:lnTo>
                    <a:lnTo>
                      <a:pt x="68199" y="0"/>
                    </a:lnTo>
                    <a:lnTo>
                      <a:pt x="44183" y="22098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>
                <a:off x="8393011" y="1999335"/>
                <a:ext cx="57620" cy="65305"/>
              </a:xfrm>
              <a:custGeom>
                <a:avLst/>
                <a:gdLst/>
                <a:ahLst/>
                <a:cxnLst/>
                <a:rect l="0" t="0" r="0" b="0"/>
                <a:pathLst>
                  <a:path w="57620" h="65305">
                    <a:moveTo>
                      <a:pt x="48019" y="19203"/>
                    </a:moveTo>
                    <a:lnTo>
                      <a:pt x="48019" y="19203"/>
                    </a:lnTo>
                    <a:lnTo>
                      <a:pt x="48019" y="19203"/>
                    </a:lnTo>
                    <a:lnTo>
                      <a:pt x="30734" y="1918"/>
                    </a:lnTo>
                    <a:lnTo>
                      <a:pt x="0" y="0"/>
                    </a:lnTo>
                    <a:lnTo>
                      <a:pt x="20180" y="20168"/>
                    </a:lnTo>
                    <a:lnTo>
                      <a:pt x="32651" y="65304"/>
                    </a:lnTo>
                    <a:lnTo>
                      <a:pt x="57619" y="65304"/>
                    </a:lnTo>
                    <a:lnTo>
                      <a:pt x="57619" y="40336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>
                <a:off x="7445045" y="2761920"/>
                <a:ext cx="93168" cy="86437"/>
              </a:xfrm>
              <a:custGeom>
                <a:avLst/>
                <a:gdLst/>
                <a:ahLst/>
                <a:cxnLst/>
                <a:rect l="0" t="0" r="0" b="0"/>
                <a:pathLst>
                  <a:path w="93168" h="86437">
                    <a:moveTo>
                      <a:pt x="35521" y="3848"/>
                    </a:moveTo>
                    <a:lnTo>
                      <a:pt x="35521" y="3848"/>
                    </a:lnTo>
                    <a:lnTo>
                      <a:pt x="35521" y="3848"/>
                    </a:lnTo>
                    <a:lnTo>
                      <a:pt x="0" y="39382"/>
                    </a:lnTo>
                    <a:lnTo>
                      <a:pt x="0" y="63385"/>
                    </a:lnTo>
                    <a:lnTo>
                      <a:pt x="29756" y="63385"/>
                    </a:lnTo>
                    <a:lnTo>
                      <a:pt x="39370" y="86436"/>
                    </a:lnTo>
                    <a:lnTo>
                      <a:pt x="64338" y="74917"/>
                    </a:lnTo>
                    <a:lnTo>
                      <a:pt x="93167" y="46101"/>
                    </a:lnTo>
                    <a:lnTo>
                      <a:pt x="93167" y="0"/>
                    </a:lnTo>
                    <a:lnTo>
                      <a:pt x="56667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>
                <a:off x="8721395" y="1413459"/>
                <a:ext cx="26899" cy="33618"/>
              </a:xfrm>
              <a:custGeom>
                <a:avLst/>
                <a:gdLst/>
                <a:ahLst/>
                <a:cxnLst/>
                <a:rect l="0" t="0" r="0" b="0"/>
                <a:pathLst>
                  <a:path w="26899" h="33618">
                    <a:moveTo>
                      <a:pt x="11518" y="0"/>
                    </a:moveTo>
                    <a:lnTo>
                      <a:pt x="11518" y="0"/>
                    </a:lnTo>
                    <a:lnTo>
                      <a:pt x="11518" y="0"/>
                    </a:lnTo>
                    <a:lnTo>
                      <a:pt x="0" y="21133"/>
                    </a:lnTo>
                    <a:lnTo>
                      <a:pt x="12484" y="33617"/>
                    </a:lnTo>
                    <a:lnTo>
                      <a:pt x="26898" y="21133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>
                <a:off x="8577326" y="2245207"/>
                <a:ext cx="59538" cy="40337"/>
              </a:xfrm>
              <a:custGeom>
                <a:avLst/>
                <a:gdLst/>
                <a:ahLst/>
                <a:cxnLst/>
                <a:rect l="0" t="0" r="0" b="0"/>
                <a:pathLst>
                  <a:path w="59538" h="40337">
                    <a:moveTo>
                      <a:pt x="48019" y="7684"/>
                    </a:moveTo>
                    <a:lnTo>
                      <a:pt x="48019" y="7684"/>
                    </a:lnTo>
                    <a:lnTo>
                      <a:pt x="48019" y="7684"/>
                    </a:lnTo>
                    <a:lnTo>
                      <a:pt x="11519" y="0"/>
                    </a:lnTo>
                    <a:lnTo>
                      <a:pt x="0" y="9602"/>
                    </a:lnTo>
                    <a:lnTo>
                      <a:pt x="21133" y="19203"/>
                    </a:lnTo>
                    <a:lnTo>
                      <a:pt x="48019" y="40336"/>
                    </a:lnTo>
                    <a:lnTo>
                      <a:pt x="59537" y="24969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>
                <a:off x="7386116" y="1631950"/>
                <a:ext cx="3319464" cy="4002304"/>
              </a:xfrm>
              <a:custGeom>
                <a:avLst/>
                <a:gdLst/>
                <a:ahLst/>
                <a:cxnLst/>
                <a:rect l="0" t="0" r="0" b="0"/>
                <a:pathLst>
                  <a:path w="3319464" h="4002304">
                    <a:moveTo>
                      <a:pt x="2938971" y="0"/>
                    </a:moveTo>
                    <a:lnTo>
                      <a:pt x="2938971" y="0"/>
                    </a:lnTo>
                    <a:lnTo>
                      <a:pt x="2938971" y="0"/>
                    </a:lnTo>
                    <a:lnTo>
                      <a:pt x="2898763" y="40208"/>
                    </a:lnTo>
                    <a:lnTo>
                      <a:pt x="2898763" y="69850"/>
                    </a:lnTo>
                    <a:lnTo>
                      <a:pt x="2918867" y="89954"/>
                    </a:lnTo>
                    <a:lnTo>
                      <a:pt x="2877592" y="89954"/>
                    </a:lnTo>
                    <a:lnTo>
                      <a:pt x="2839492" y="120650"/>
                    </a:lnTo>
                    <a:lnTo>
                      <a:pt x="2786571" y="143929"/>
                    </a:lnTo>
                    <a:lnTo>
                      <a:pt x="2727313" y="84658"/>
                    </a:lnTo>
                    <a:lnTo>
                      <a:pt x="2698738" y="56083"/>
                    </a:lnTo>
                    <a:lnTo>
                      <a:pt x="2640521" y="59258"/>
                    </a:lnTo>
                    <a:lnTo>
                      <a:pt x="2570671" y="69837"/>
                    </a:lnTo>
                    <a:lnTo>
                      <a:pt x="2530463" y="118529"/>
                    </a:lnTo>
                    <a:lnTo>
                      <a:pt x="2486013" y="162979"/>
                    </a:lnTo>
                    <a:lnTo>
                      <a:pt x="2433092" y="241300"/>
                    </a:lnTo>
                    <a:lnTo>
                      <a:pt x="2433092" y="302679"/>
                    </a:lnTo>
                    <a:lnTo>
                      <a:pt x="2390763" y="355600"/>
                    </a:lnTo>
                    <a:lnTo>
                      <a:pt x="2350542" y="395821"/>
                    </a:lnTo>
                    <a:lnTo>
                      <a:pt x="2306092" y="397929"/>
                    </a:lnTo>
                    <a:lnTo>
                      <a:pt x="2265871" y="376758"/>
                    </a:lnTo>
                    <a:lnTo>
                      <a:pt x="2208721" y="408508"/>
                    </a:lnTo>
                    <a:lnTo>
                      <a:pt x="2208721" y="408508"/>
                    </a:lnTo>
                    <a:lnTo>
                      <a:pt x="2221421" y="463537"/>
                    </a:lnTo>
                    <a:lnTo>
                      <a:pt x="2215071" y="457187"/>
                    </a:lnTo>
                    <a:lnTo>
                      <a:pt x="2208721" y="450837"/>
                    </a:lnTo>
                    <a:lnTo>
                      <a:pt x="2174863" y="414858"/>
                    </a:lnTo>
                    <a:lnTo>
                      <a:pt x="2174863" y="414858"/>
                    </a:lnTo>
                    <a:lnTo>
                      <a:pt x="2145221" y="448729"/>
                    </a:lnTo>
                    <a:lnTo>
                      <a:pt x="2098663" y="448729"/>
                    </a:lnTo>
                    <a:lnTo>
                      <a:pt x="2098663" y="448729"/>
                    </a:lnTo>
                    <a:lnTo>
                      <a:pt x="2070088" y="439204"/>
                    </a:lnTo>
                    <a:lnTo>
                      <a:pt x="2083842" y="425450"/>
                    </a:lnTo>
                    <a:lnTo>
                      <a:pt x="2097596" y="411696"/>
                    </a:lnTo>
                    <a:lnTo>
                      <a:pt x="2115592" y="387350"/>
                    </a:lnTo>
                    <a:lnTo>
                      <a:pt x="2115592" y="387350"/>
                    </a:lnTo>
                    <a:lnTo>
                      <a:pt x="2077492" y="359829"/>
                    </a:lnTo>
                    <a:lnTo>
                      <a:pt x="2013992" y="387350"/>
                    </a:lnTo>
                    <a:lnTo>
                      <a:pt x="1969542" y="408521"/>
                    </a:lnTo>
                    <a:lnTo>
                      <a:pt x="1950492" y="461442"/>
                    </a:lnTo>
                    <a:lnTo>
                      <a:pt x="1942021" y="491071"/>
                    </a:lnTo>
                    <a:lnTo>
                      <a:pt x="1954721" y="558800"/>
                    </a:lnTo>
                    <a:lnTo>
                      <a:pt x="1954721" y="599021"/>
                    </a:lnTo>
                    <a:lnTo>
                      <a:pt x="1918742" y="632892"/>
                    </a:lnTo>
                    <a:lnTo>
                      <a:pt x="1929321" y="550342"/>
                    </a:lnTo>
                    <a:lnTo>
                      <a:pt x="1889113" y="537642"/>
                    </a:lnTo>
                    <a:lnTo>
                      <a:pt x="1857363" y="569392"/>
                    </a:lnTo>
                    <a:lnTo>
                      <a:pt x="1821371" y="586321"/>
                    </a:lnTo>
                    <a:lnTo>
                      <a:pt x="1836192" y="529171"/>
                    </a:lnTo>
                    <a:lnTo>
                      <a:pt x="1836192" y="529171"/>
                    </a:lnTo>
                    <a:lnTo>
                      <a:pt x="1876413" y="514350"/>
                    </a:lnTo>
                    <a:lnTo>
                      <a:pt x="1876413" y="501650"/>
                    </a:lnTo>
                    <a:lnTo>
                      <a:pt x="1876413" y="488950"/>
                    </a:lnTo>
                    <a:lnTo>
                      <a:pt x="1867942" y="480479"/>
                    </a:lnTo>
                    <a:lnTo>
                      <a:pt x="1867942" y="480479"/>
                    </a:lnTo>
                    <a:lnTo>
                      <a:pt x="1806563" y="508000"/>
                    </a:lnTo>
                    <a:lnTo>
                      <a:pt x="1728242" y="537629"/>
                    </a:lnTo>
                    <a:lnTo>
                      <a:pt x="1711313" y="586308"/>
                    </a:lnTo>
                    <a:lnTo>
                      <a:pt x="1652042" y="615937"/>
                    </a:lnTo>
                    <a:lnTo>
                      <a:pt x="1611821" y="615937"/>
                    </a:lnTo>
                    <a:lnTo>
                      <a:pt x="1584313" y="643458"/>
                    </a:lnTo>
                    <a:lnTo>
                      <a:pt x="1628763" y="670979"/>
                    </a:lnTo>
                    <a:lnTo>
                      <a:pt x="1635113" y="700608"/>
                    </a:lnTo>
                    <a:lnTo>
                      <a:pt x="1588542" y="742937"/>
                    </a:lnTo>
                    <a:lnTo>
                      <a:pt x="1588542" y="787387"/>
                    </a:lnTo>
                    <a:lnTo>
                      <a:pt x="1613942" y="804316"/>
                    </a:lnTo>
                    <a:lnTo>
                      <a:pt x="1635113" y="749287"/>
                    </a:lnTo>
                    <a:lnTo>
                      <a:pt x="1649921" y="761987"/>
                    </a:lnTo>
                    <a:lnTo>
                      <a:pt x="1649921" y="808558"/>
                    </a:lnTo>
                    <a:lnTo>
                      <a:pt x="1685913" y="827608"/>
                    </a:lnTo>
                    <a:lnTo>
                      <a:pt x="1717663" y="859358"/>
                    </a:lnTo>
                    <a:lnTo>
                      <a:pt x="1732471" y="867829"/>
                    </a:lnTo>
                    <a:lnTo>
                      <a:pt x="1700721" y="899579"/>
                    </a:lnTo>
                    <a:lnTo>
                      <a:pt x="1660513" y="897458"/>
                    </a:lnTo>
                    <a:lnTo>
                      <a:pt x="1637221" y="922858"/>
                    </a:lnTo>
                    <a:lnTo>
                      <a:pt x="1619238" y="940854"/>
                    </a:lnTo>
                    <a:lnTo>
                      <a:pt x="1668971" y="963079"/>
                    </a:lnTo>
                    <a:lnTo>
                      <a:pt x="1668971" y="994829"/>
                    </a:lnTo>
                    <a:lnTo>
                      <a:pt x="1622413" y="982129"/>
                    </a:lnTo>
                    <a:lnTo>
                      <a:pt x="1582192" y="984250"/>
                    </a:lnTo>
                    <a:lnTo>
                      <a:pt x="1527163" y="996950"/>
                    </a:lnTo>
                    <a:lnTo>
                      <a:pt x="1497521" y="1051979"/>
                    </a:lnTo>
                    <a:lnTo>
                      <a:pt x="1508113" y="1107008"/>
                    </a:lnTo>
                    <a:lnTo>
                      <a:pt x="1455192" y="1107008"/>
                    </a:lnTo>
                    <a:lnTo>
                      <a:pt x="1408621" y="1119708"/>
                    </a:lnTo>
                    <a:lnTo>
                      <a:pt x="1378992" y="1090079"/>
                    </a:lnTo>
                    <a:lnTo>
                      <a:pt x="1326071" y="1083729"/>
                    </a:lnTo>
                    <a:lnTo>
                      <a:pt x="1326071" y="1121829"/>
                    </a:lnTo>
                    <a:lnTo>
                      <a:pt x="1353592" y="1149350"/>
                    </a:lnTo>
                    <a:lnTo>
                      <a:pt x="1353592" y="1178979"/>
                    </a:lnTo>
                    <a:lnTo>
                      <a:pt x="1366292" y="1210729"/>
                    </a:lnTo>
                    <a:lnTo>
                      <a:pt x="1387463" y="1280579"/>
                    </a:lnTo>
                    <a:lnTo>
                      <a:pt x="1383221" y="1320800"/>
                    </a:lnTo>
                    <a:lnTo>
                      <a:pt x="1334542" y="1295400"/>
                    </a:lnTo>
                    <a:lnTo>
                      <a:pt x="1315492" y="1314450"/>
                    </a:lnTo>
                    <a:lnTo>
                      <a:pt x="1271042" y="1305979"/>
                    </a:lnTo>
                    <a:lnTo>
                      <a:pt x="1239292" y="1284808"/>
                    </a:lnTo>
                    <a:lnTo>
                      <a:pt x="1198017" y="1243533"/>
                    </a:lnTo>
                    <a:lnTo>
                      <a:pt x="1154621" y="1244600"/>
                    </a:lnTo>
                    <a:lnTo>
                      <a:pt x="1154621" y="1210729"/>
                    </a:lnTo>
                    <a:lnTo>
                      <a:pt x="1154621" y="1210729"/>
                    </a:lnTo>
                    <a:lnTo>
                      <a:pt x="1135571" y="1181100"/>
                    </a:lnTo>
                    <a:lnTo>
                      <a:pt x="1135571" y="1191679"/>
                    </a:lnTo>
                    <a:lnTo>
                      <a:pt x="1135571" y="1202258"/>
                    </a:lnTo>
                    <a:lnTo>
                      <a:pt x="1112292" y="1212850"/>
                    </a:lnTo>
                    <a:lnTo>
                      <a:pt x="1112292" y="1212850"/>
                    </a:lnTo>
                    <a:lnTo>
                      <a:pt x="1082663" y="1183208"/>
                    </a:lnTo>
                    <a:lnTo>
                      <a:pt x="1099592" y="1166279"/>
                    </a:lnTo>
                    <a:lnTo>
                      <a:pt x="1127113" y="1157808"/>
                    </a:lnTo>
                    <a:lnTo>
                      <a:pt x="1127113" y="1111237"/>
                    </a:lnTo>
                    <a:lnTo>
                      <a:pt x="1105942" y="1090066"/>
                    </a:lnTo>
                    <a:lnTo>
                      <a:pt x="1065721" y="1115466"/>
                    </a:lnTo>
                    <a:lnTo>
                      <a:pt x="1065721" y="1075245"/>
                    </a:lnTo>
                    <a:lnTo>
                      <a:pt x="1041376" y="1050900"/>
                    </a:lnTo>
                    <a:lnTo>
                      <a:pt x="1017042" y="1050900"/>
                    </a:lnTo>
                    <a:lnTo>
                      <a:pt x="1033971" y="999045"/>
                    </a:lnTo>
                    <a:lnTo>
                      <a:pt x="983171" y="982116"/>
                    </a:lnTo>
                    <a:lnTo>
                      <a:pt x="968363" y="996937"/>
                    </a:lnTo>
                    <a:lnTo>
                      <a:pt x="921792" y="960958"/>
                    </a:lnTo>
                    <a:lnTo>
                      <a:pt x="921792" y="960958"/>
                    </a:lnTo>
                    <a:lnTo>
                      <a:pt x="917563" y="981062"/>
                    </a:lnTo>
                    <a:lnTo>
                      <a:pt x="901688" y="981062"/>
                    </a:lnTo>
                    <a:lnTo>
                      <a:pt x="885813" y="981062"/>
                    </a:lnTo>
                    <a:lnTo>
                      <a:pt x="887921" y="1020216"/>
                    </a:lnTo>
                    <a:lnTo>
                      <a:pt x="887921" y="1020216"/>
                    </a:lnTo>
                    <a:lnTo>
                      <a:pt x="870992" y="1032916"/>
                    </a:lnTo>
                    <a:lnTo>
                      <a:pt x="854063" y="1013866"/>
                    </a:lnTo>
                    <a:lnTo>
                      <a:pt x="837121" y="1018095"/>
                    </a:lnTo>
                    <a:lnTo>
                      <a:pt x="828663" y="1043495"/>
                    </a:lnTo>
                    <a:lnTo>
                      <a:pt x="794792" y="1020216"/>
                    </a:lnTo>
                    <a:lnTo>
                      <a:pt x="772567" y="997991"/>
                    </a:lnTo>
                    <a:lnTo>
                      <a:pt x="746113" y="1018095"/>
                    </a:lnTo>
                    <a:lnTo>
                      <a:pt x="720713" y="992695"/>
                    </a:lnTo>
                    <a:lnTo>
                      <a:pt x="714363" y="1018095"/>
                    </a:lnTo>
                    <a:lnTo>
                      <a:pt x="705892" y="1066775"/>
                    </a:lnTo>
                    <a:lnTo>
                      <a:pt x="737642" y="1115454"/>
                    </a:lnTo>
                    <a:lnTo>
                      <a:pt x="743992" y="1157783"/>
                    </a:lnTo>
                    <a:lnTo>
                      <a:pt x="743992" y="1157783"/>
                    </a:lnTo>
                    <a:lnTo>
                      <a:pt x="754571" y="1195883"/>
                    </a:lnTo>
                    <a:lnTo>
                      <a:pt x="743992" y="1195883"/>
                    </a:lnTo>
                    <a:lnTo>
                      <a:pt x="733413" y="1195883"/>
                    </a:lnTo>
                    <a:lnTo>
                      <a:pt x="686842" y="1204354"/>
                    </a:lnTo>
                    <a:lnTo>
                      <a:pt x="686842" y="1204354"/>
                    </a:lnTo>
                    <a:lnTo>
                      <a:pt x="642392" y="1242454"/>
                    </a:lnTo>
                    <a:lnTo>
                      <a:pt x="597942" y="1259383"/>
                    </a:lnTo>
                    <a:lnTo>
                      <a:pt x="572542" y="1219162"/>
                    </a:lnTo>
                    <a:lnTo>
                      <a:pt x="566192" y="1242441"/>
                    </a:lnTo>
                    <a:lnTo>
                      <a:pt x="564071" y="1259370"/>
                    </a:lnTo>
                    <a:lnTo>
                      <a:pt x="498463" y="1259370"/>
                    </a:lnTo>
                    <a:lnTo>
                      <a:pt x="463538" y="1224445"/>
                    </a:lnTo>
                    <a:lnTo>
                      <a:pt x="478359" y="1209624"/>
                    </a:lnTo>
                    <a:lnTo>
                      <a:pt x="462471" y="1185278"/>
                    </a:lnTo>
                    <a:lnTo>
                      <a:pt x="398971" y="1204328"/>
                    </a:lnTo>
                    <a:lnTo>
                      <a:pt x="318542" y="1219149"/>
                    </a:lnTo>
                    <a:lnTo>
                      <a:pt x="265621" y="1246670"/>
                    </a:lnTo>
                    <a:lnTo>
                      <a:pt x="226467" y="1285824"/>
                    </a:lnTo>
                    <a:lnTo>
                      <a:pt x="206363" y="1305979"/>
                    </a:lnTo>
                    <a:lnTo>
                      <a:pt x="235992" y="1333500"/>
                    </a:lnTo>
                    <a:lnTo>
                      <a:pt x="206363" y="1333500"/>
                    </a:lnTo>
                    <a:lnTo>
                      <a:pt x="180963" y="1297521"/>
                    </a:lnTo>
                    <a:lnTo>
                      <a:pt x="180963" y="1255192"/>
                    </a:lnTo>
                    <a:lnTo>
                      <a:pt x="158738" y="1232967"/>
                    </a:lnTo>
                    <a:lnTo>
                      <a:pt x="132271" y="1270013"/>
                    </a:lnTo>
                    <a:lnTo>
                      <a:pt x="123813" y="1295413"/>
                    </a:lnTo>
                    <a:lnTo>
                      <a:pt x="81471" y="1278484"/>
                    </a:lnTo>
                    <a:lnTo>
                      <a:pt x="45492" y="1270013"/>
                    </a:lnTo>
                    <a:lnTo>
                      <a:pt x="50991" y="1307185"/>
                    </a:lnTo>
                    <a:lnTo>
                      <a:pt x="67844" y="1320597"/>
                    </a:lnTo>
                    <a:lnTo>
                      <a:pt x="63628" y="1340917"/>
                    </a:lnTo>
                    <a:lnTo>
                      <a:pt x="49073" y="1356246"/>
                    </a:lnTo>
                    <a:lnTo>
                      <a:pt x="58662" y="1380769"/>
                    </a:lnTo>
                    <a:lnTo>
                      <a:pt x="77445" y="1409128"/>
                    </a:lnTo>
                    <a:lnTo>
                      <a:pt x="95454" y="1427137"/>
                    </a:lnTo>
                    <a:lnTo>
                      <a:pt x="88176" y="1469682"/>
                    </a:lnTo>
                    <a:lnTo>
                      <a:pt x="103201" y="1501254"/>
                    </a:lnTo>
                    <a:lnTo>
                      <a:pt x="146064" y="1517129"/>
                    </a:lnTo>
                    <a:lnTo>
                      <a:pt x="146064" y="1539354"/>
                    </a:lnTo>
                    <a:lnTo>
                      <a:pt x="203214" y="1580629"/>
                    </a:lnTo>
                    <a:lnTo>
                      <a:pt x="230201" y="1607617"/>
                    </a:lnTo>
                    <a:lnTo>
                      <a:pt x="230201" y="1660004"/>
                    </a:lnTo>
                    <a:lnTo>
                      <a:pt x="260364" y="1717154"/>
                    </a:lnTo>
                    <a:lnTo>
                      <a:pt x="293701" y="1717154"/>
                    </a:lnTo>
                    <a:lnTo>
                      <a:pt x="296876" y="1760017"/>
                    </a:lnTo>
                    <a:lnTo>
                      <a:pt x="279414" y="1760017"/>
                    </a:lnTo>
                    <a:lnTo>
                      <a:pt x="270676" y="1789392"/>
                    </a:lnTo>
                    <a:lnTo>
                      <a:pt x="230188" y="1829880"/>
                    </a:lnTo>
                    <a:lnTo>
                      <a:pt x="195263" y="1853692"/>
                    </a:lnTo>
                    <a:lnTo>
                      <a:pt x="196850" y="1929892"/>
                    </a:lnTo>
                    <a:lnTo>
                      <a:pt x="165100" y="1941005"/>
                    </a:lnTo>
                    <a:lnTo>
                      <a:pt x="153988" y="1982280"/>
                    </a:lnTo>
                    <a:lnTo>
                      <a:pt x="177800" y="2006092"/>
                    </a:lnTo>
                    <a:lnTo>
                      <a:pt x="177800" y="2041017"/>
                    </a:lnTo>
                    <a:lnTo>
                      <a:pt x="165100" y="2069592"/>
                    </a:lnTo>
                    <a:lnTo>
                      <a:pt x="122238" y="2056892"/>
                    </a:lnTo>
                    <a:lnTo>
                      <a:pt x="90488" y="2066417"/>
                    </a:lnTo>
                    <a:lnTo>
                      <a:pt x="44450" y="2131505"/>
                    </a:lnTo>
                    <a:lnTo>
                      <a:pt x="0" y="2148967"/>
                    </a:lnTo>
                    <a:lnTo>
                      <a:pt x="0" y="2166430"/>
                    </a:lnTo>
                    <a:lnTo>
                      <a:pt x="11431" y="2194915"/>
                    </a:lnTo>
                    <a:lnTo>
                      <a:pt x="27306" y="2231936"/>
                    </a:lnTo>
                    <a:lnTo>
                      <a:pt x="64314" y="2257057"/>
                    </a:lnTo>
                    <a:lnTo>
                      <a:pt x="68276" y="2327135"/>
                    </a:lnTo>
                    <a:lnTo>
                      <a:pt x="105296" y="2394559"/>
                    </a:lnTo>
                    <a:lnTo>
                      <a:pt x="105296" y="2422322"/>
                    </a:lnTo>
                    <a:lnTo>
                      <a:pt x="114555" y="2475204"/>
                    </a:lnTo>
                    <a:lnTo>
                      <a:pt x="126467" y="2557170"/>
                    </a:lnTo>
                    <a:lnTo>
                      <a:pt x="94730" y="2566429"/>
                    </a:lnTo>
                    <a:lnTo>
                      <a:pt x="73584" y="2600808"/>
                    </a:lnTo>
                    <a:lnTo>
                      <a:pt x="53747" y="2620645"/>
                    </a:lnTo>
                    <a:lnTo>
                      <a:pt x="65647" y="2656345"/>
                    </a:lnTo>
                    <a:lnTo>
                      <a:pt x="77559" y="2644445"/>
                    </a:lnTo>
                    <a:lnTo>
                      <a:pt x="117209" y="2660320"/>
                    </a:lnTo>
                    <a:lnTo>
                      <a:pt x="117209" y="2694698"/>
                    </a:lnTo>
                    <a:lnTo>
                      <a:pt x="131763" y="2709253"/>
                    </a:lnTo>
                    <a:lnTo>
                      <a:pt x="117209" y="2722473"/>
                    </a:lnTo>
                    <a:lnTo>
                      <a:pt x="117209" y="2759494"/>
                    </a:lnTo>
                    <a:lnTo>
                      <a:pt x="154230" y="2779331"/>
                    </a:lnTo>
                    <a:lnTo>
                      <a:pt x="166129" y="2837510"/>
                    </a:lnTo>
                    <a:lnTo>
                      <a:pt x="209767" y="2881135"/>
                    </a:lnTo>
                    <a:lnTo>
                      <a:pt x="195225" y="2922118"/>
                    </a:lnTo>
                    <a:lnTo>
                      <a:pt x="170092" y="2961779"/>
                    </a:lnTo>
                    <a:lnTo>
                      <a:pt x="180671" y="2993517"/>
                    </a:lnTo>
                    <a:lnTo>
                      <a:pt x="180671" y="3021279"/>
                    </a:lnTo>
                    <a:lnTo>
                      <a:pt x="167450" y="3034500"/>
                    </a:lnTo>
                    <a:lnTo>
                      <a:pt x="167450" y="3076803"/>
                    </a:lnTo>
                    <a:lnTo>
                      <a:pt x="189929" y="3087383"/>
                    </a:lnTo>
                    <a:lnTo>
                      <a:pt x="224308" y="3087383"/>
                    </a:lnTo>
                    <a:lnTo>
                      <a:pt x="241504" y="3070200"/>
                    </a:lnTo>
                    <a:lnTo>
                      <a:pt x="261329" y="3070200"/>
                    </a:lnTo>
                    <a:lnTo>
                      <a:pt x="279845" y="3092666"/>
                    </a:lnTo>
                    <a:lnTo>
                      <a:pt x="318186" y="3078124"/>
                    </a:lnTo>
                    <a:lnTo>
                      <a:pt x="347269" y="3091345"/>
                    </a:lnTo>
                    <a:lnTo>
                      <a:pt x="370396" y="3068205"/>
                    </a:lnTo>
                    <a:lnTo>
                      <a:pt x="401460" y="3070187"/>
                    </a:lnTo>
                    <a:lnTo>
                      <a:pt x="402807" y="3095320"/>
                    </a:lnTo>
                    <a:lnTo>
                      <a:pt x="432550" y="3125064"/>
                    </a:lnTo>
                    <a:lnTo>
                      <a:pt x="432550" y="3152165"/>
                    </a:lnTo>
                    <a:lnTo>
                      <a:pt x="404128" y="3160103"/>
                    </a:lnTo>
                    <a:lnTo>
                      <a:pt x="404128" y="3201086"/>
                    </a:lnTo>
                    <a:lnTo>
                      <a:pt x="438506" y="3198444"/>
                    </a:lnTo>
                    <a:lnTo>
                      <a:pt x="474206" y="3187865"/>
                    </a:lnTo>
                    <a:lnTo>
                      <a:pt x="505931" y="3210344"/>
                    </a:lnTo>
                    <a:lnTo>
                      <a:pt x="532372" y="3257944"/>
                    </a:lnTo>
                    <a:lnTo>
                      <a:pt x="544272" y="3304210"/>
                    </a:lnTo>
                    <a:lnTo>
                      <a:pt x="558826" y="3318764"/>
                    </a:lnTo>
                    <a:lnTo>
                      <a:pt x="545605" y="3331985"/>
                    </a:lnTo>
                    <a:lnTo>
                      <a:pt x="545605" y="3362401"/>
                    </a:lnTo>
                    <a:lnTo>
                      <a:pt x="578664" y="3378263"/>
                    </a:lnTo>
                    <a:lnTo>
                      <a:pt x="609080" y="3378263"/>
                    </a:lnTo>
                    <a:lnTo>
                      <a:pt x="632207" y="3401390"/>
                    </a:lnTo>
                    <a:lnTo>
                      <a:pt x="627584" y="3440392"/>
                    </a:lnTo>
                    <a:lnTo>
                      <a:pt x="611062" y="3456914"/>
                    </a:lnTo>
                    <a:lnTo>
                      <a:pt x="611062" y="3485337"/>
                    </a:lnTo>
                    <a:lnTo>
                      <a:pt x="635179" y="3509467"/>
                    </a:lnTo>
                    <a:lnTo>
                      <a:pt x="647409" y="3538220"/>
                    </a:lnTo>
                    <a:lnTo>
                      <a:pt x="651384" y="3563340"/>
                    </a:lnTo>
                    <a:lnTo>
                      <a:pt x="677825" y="3572599"/>
                    </a:lnTo>
                    <a:lnTo>
                      <a:pt x="714846" y="3588461"/>
                    </a:lnTo>
                    <a:lnTo>
                      <a:pt x="714846" y="3640023"/>
                    </a:lnTo>
                    <a:lnTo>
                      <a:pt x="706908" y="3692906"/>
                    </a:lnTo>
                    <a:lnTo>
                      <a:pt x="706908" y="3752406"/>
                    </a:lnTo>
                    <a:lnTo>
                      <a:pt x="700292" y="3815854"/>
                    </a:lnTo>
                    <a:lnTo>
                      <a:pt x="705588" y="3921620"/>
                    </a:lnTo>
                    <a:lnTo>
                      <a:pt x="756476" y="3972496"/>
                    </a:lnTo>
                    <a:lnTo>
                      <a:pt x="802095" y="3969194"/>
                    </a:lnTo>
                    <a:lnTo>
                      <a:pt x="823252" y="3937470"/>
                    </a:lnTo>
                    <a:lnTo>
                      <a:pt x="836473" y="3897808"/>
                    </a:lnTo>
                    <a:lnTo>
                      <a:pt x="869519" y="3897808"/>
                    </a:lnTo>
                    <a:lnTo>
                      <a:pt x="939597" y="3871366"/>
                    </a:lnTo>
                    <a:lnTo>
                      <a:pt x="946214" y="3837013"/>
                    </a:lnTo>
                    <a:lnTo>
                      <a:pt x="972656" y="3825100"/>
                    </a:lnTo>
                    <a:lnTo>
                      <a:pt x="1000431" y="3852862"/>
                    </a:lnTo>
                    <a:lnTo>
                      <a:pt x="1000431" y="3889896"/>
                    </a:lnTo>
                    <a:lnTo>
                      <a:pt x="1024218" y="3922941"/>
                    </a:lnTo>
                    <a:lnTo>
                      <a:pt x="1024218" y="3879304"/>
                    </a:lnTo>
                    <a:lnTo>
                      <a:pt x="1079742" y="3840975"/>
                    </a:lnTo>
                    <a:lnTo>
                      <a:pt x="1079742" y="3766934"/>
                    </a:lnTo>
                    <a:lnTo>
                      <a:pt x="1119404" y="3727272"/>
                    </a:lnTo>
                    <a:lnTo>
                      <a:pt x="1135267" y="3679672"/>
                    </a:lnTo>
                    <a:lnTo>
                      <a:pt x="1123367" y="3638677"/>
                    </a:lnTo>
                    <a:lnTo>
                      <a:pt x="1153110" y="3608933"/>
                    </a:lnTo>
                    <a:lnTo>
                      <a:pt x="1165670" y="3567290"/>
                    </a:lnTo>
                    <a:lnTo>
                      <a:pt x="1190791" y="3536887"/>
                    </a:lnTo>
                    <a:lnTo>
                      <a:pt x="1235736" y="3543503"/>
                    </a:lnTo>
                    <a:lnTo>
                      <a:pt x="1280694" y="3538207"/>
                    </a:lnTo>
                    <a:lnTo>
                      <a:pt x="1328281" y="3560686"/>
                    </a:lnTo>
                    <a:lnTo>
                      <a:pt x="1369277" y="3565982"/>
                    </a:lnTo>
                    <a:lnTo>
                      <a:pt x="1369277" y="3604324"/>
                    </a:lnTo>
                    <a:lnTo>
                      <a:pt x="1389114" y="3621519"/>
                    </a:lnTo>
                    <a:lnTo>
                      <a:pt x="1389114" y="3651923"/>
                    </a:lnTo>
                    <a:lnTo>
                      <a:pt x="1435380" y="3658540"/>
                    </a:lnTo>
                    <a:lnTo>
                      <a:pt x="1465123" y="3628796"/>
                    </a:lnTo>
                    <a:lnTo>
                      <a:pt x="1465123" y="3596398"/>
                    </a:lnTo>
                    <a:lnTo>
                      <a:pt x="1498842" y="3596398"/>
                    </a:lnTo>
                    <a:lnTo>
                      <a:pt x="1521981" y="3619538"/>
                    </a:lnTo>
                    <a:lnTo>
                      <a:pt x="1550404" y="3650602"/>
                    </a:lnTo>
                    <a:lnTo>
                      <a:pt x="1550404" y="3681019"/>
                    </a:lnTo>
                    <a:lnTo>
                      <a:pt x="1576845" y="3683660"/>
                    </a:lnTo>
                    <a:lnTo>
                      <a:pt x="1594041" y="3731260"/>
                    </a:lnTo>
                    <a:lnTo>
                      <a:pt x="1621804" y="3759022"/>
                    </a:lnTo>
                    <a:lnTo>
                      <a:pt x="1654201" y="3791420"/>
                    </a:lnTo>
                    <a:lnTo>
                      <a:pt x="1646937" y="3814559"/>
                    </a:lnTo>
                    <a:lnTo>
                      <a:pt x="1668755" y="3836365"/>
                    </a:lnTo>
                    <a:lnTo>
                      <a:pt x="1678662" y="3884638"/>
                    </a:lnTo>
                    <a:lnTo>
                      <a:pt x="1724940" y="3901808"/>
                    </a:lnTo>
                    <a:lnTo>
                      <a:pt x="1757999" y="3945445"/>
                    </a:lnTo>
                    <a:lnTo>
                      <a:pt x="1789723" y="3956037"/>
                    </a:lnTo>
                    <a:lnTo>
                      <a:pt x="1789723" y="3993045"/>
                    </a:lnTo>
                    <a:lnTo>
                      <a:pt x="1824089" y="4002303"/>
                    </a:lnTo>
                    <a:lnTo>
                      <a:pt x="1861109" y="3965296"/>
                    </a:lnTo>
                    <a:lnTo>
                      <a:pt x="1902105" y="3930917"/>
                    </a:lnTo>
                    <a:lnTo>
                      <a:pt x="1943088" y="3930917"/>
                    </a:lnTo>
                    <a:lnTo>
                      <a:pt x="1962265" y="3911740"/>
                    </a:lnTo>
                    <a:lnTo>
                      <a:pt x="1985392" y="3934879"/>
                    </a:lnTo>
                    <a:lnTo>
                      <a:pt x="2017116" y="3941483"/>
                    </a:lnTo>
                    <a:lnTo>
                      <a:pt x="2031658" y="3926941"/>
                    </a:lnTo>
                    <a:lnTo>
                      <a:pt x="2073975" y="3926941"/>
                    </a:lnTo>
                    <a:lnTo>
                      <a:pt x="2091170" y="3949421"/>
                    </a:lnTo>
                    <a:lnTo>
                      <a:pt x="2117611" y="3949421"/>
                    </a:lnTo>
                    <a:lnTo>
                      <a:pt x="2125537" y="3917696"/>
                    </a:lnTo>
                    <a:lnTo>
                      <a:pt x="2178419" y="3928262"/>
                    </a:lnTo>
                    <a:lnTo>
                      <a:pt x="2196923" y="3909758"/>
                    </a:lnTo>
                    <a:lnTo>
                      <a:pt x="2235277" y="3901821"/>
                    </a:lnTo>
                    <a:lnTo>
                      <a:pt x="2270977" y="3917696"/>
                    </a:lnTo>
                    <a:lnTo>
                      <a:pt x="2315922" y="3962641"/>
                    </a:lnTo>
                    <a:lnTo>
                      <a:pt x="2350288" y="3946792"/>
                    </a:lnTo>
                    <a:lnTo>
                      <a:pt x="2388642" y="3937533"/>
                    </a:lnTo>
                    <a:lnTo>
                      <a:pt x="2405825" y="3913721"/>
                    </a:lnTo>
                    <a:lnTo>
                      <a:pt x="2434908" y="3926941"/>
                    </a:lnTo>
                    <a:lnTo>
                      <a:pt x="2456067" y="3905783"/>
                    </a:lnTo>
                    <a:lnTo>
                      <a:pt x="2479866" y="3905783"/>
                    </a:lnTo>
                    <a:lnTo>
                      <a:pt x="2502345" y="3928262"/>
                    </a:lnTo>
                    <a:lnTo>
                      <a:pt x="2524151" y="3906456"/>
                    </a:lnTo>
                    <a:lnTo>
                      <a:pt x="2586292" y="3844315"/>
                    </a:lnTo>
                    <a:lnTo>
                      <a:pt x="2631910" y="3851580"/>
                    </a:lnTo>
                    <a:lnTo>
                      <a:pt x="2631910" y="3822509"/>
                    </a:lnTo>
                    <a:lnTo>
                      <a:pt x="2688769" y="3801351"/>
                    </a:lnTo>
                    <a:lnTo>
                      <a:pt x="2729752" y="3809289"/>
                    </a:lnTo>
                    <a:lnTo>
                      <a:pt x="2772055" y="3782847"/>
                    </a:lnTo>
                    <a:lnTo>
                      <a:pt x="2769414" y="3739210"/>
                    </a:lnTo>
                    <a:lnTo>
                      <a:pt x="2838159" y="3698214"/>
                    </a:lnTo>
                    <a:lnTo>
                      <a:pt x="2902954" y="3645332"/>
                    </a:lnTo>
                    <a:lnTo>
                      <a:pt x="2879154" y="3589795"/>
                    </a:lnTo>
                    <a:lnTo>
                      <a:pt x="2879154" y="3547491"/>
                    </a:lnTo>
                    <a:lnTo>
                      <a:pt x="2851392" y="3519729"/>
                    </a:lnTo>
                    <a:lnTo>
                      <a:pt x="2875852" y="3495269"/>
                    </a:lnTo>
                    <a:lnTo>
                      <a:pt x="2883117" y="3440404"/>
                    </a:lnTo>
                    <a:lnTo>
                      <a:pt x="2824950" y="3415284"/>
                    </a:lnTo>
                    <a:lnTo>
                      <a:pt x="2777363" y="3415284"/>
                    </a:lnTo>
                    <a:lnTo>
                      <a:pt x="2772068" y="3387509"/>
                    </a:lnTo>
                    <a:lnTo>
                      <a:pt x="2805126" y="3380892"/>
                    </a:lnTo>
                    <a:lnTo>
                      <a:pt x="2787930" y="3346526"/>
                    </a:lnTo>
                    <a:lnTo>
                      <a:pt x="2797189" y="3281743"/>
                    </a:lnTo>
                    <a:lnTo>
                      <a:pt x="2757527" y="3275127"/>
                    </a:lnTo>
                    <a:lnTo>
                      <a:pt x="2717864" y="3234131"/>
                    </a:lnTo>
                    <a:lnTo>
                      <a:pt x="2752230" y="3226194"/>
                    </a:lnTo>
                    <a:lnTo>
                      <a:pt x="2756206" y="3175952"/>
                    </a:lnTo>
                    <a:lnTo>
                      <a:pt x="2740343" y="3160090"/>
                    </a:lnTo>
                    <a:lnTo>
                      <a:pt x="2731085" y="3133636"/>
                    </a:lnTo>
                    <a:lnTo>
                      <a:pt x="2744306" y="3100591"/>
                    </a:lnTo>
                    <a:lnTo>
                      <a:pt x="2717864" y="3074149"/>
                    </a:lnTo>
                    <a:lnTo>
                      <a:pt x="2740343" y="3043733"/>
                    </a:lnTo>
                    <a:lnTo>
                      <a:pt x="2721166" y="3024556"/>
                    </a:lnTo>
                    <a:lnTo>
                      <a:pt x="2721166" y="2978950"/>
                    </a:lnTo>
                    <a:lnTo>
                      <a:pt x="2764143" y="2956471"/>
                    </a:lnTo>
                    <a:lnTo>
                      <a:pt x="2793226" y="2940596"/>
                    </a:lnTo>
                    <a:lnTo>
                      <a:pt x="2827592" y="2944571"/>
                    </a:lnTo>
                    <a:lnTo>
                      <a:pt x="2856014" y="2916148"/>
                    </a:lnTo>
                    <a:lnTo>
                      <a:pt x="2893696" y="2900947"/>
                    </a:lnTo>
                    <a:lnTo>
                      <a:pt x="2898992" y="2863926"/>
                    </a:lnTo>
                    <a:lnTo>
                      <a:pt x="2874531" y="2839466"/>
                    </a:lnTo>
                    <a:lnTo>
                      <a:pt x="2888412" y="2804439"/>
                    </a:lnTo>
                    <a:lnTo>
                      <a:pt x="2937333" y="2795181"/>
                    </a:lnTo>
                    <a:lnTo>
                      <a:pt x="3002116" y="2730398"/>
                    </a:lnTo>
                    <a:lnTo>
                      <a:pt x="2999474" y="2657678"/>
                    </a:lnTo>
                    <a:lnTo>
                      <a:pt x="3045752" y="2641816"/>
                    </a:lnTo>
                    <a:lnTo>
                      <a:pt x="3045752" y="2618016"/>
                    </a:lnTo>
                    <a:lnTo>
                      <a:pt x="3000134" y="2572398"/>
                    </a:lnTo>
                    <a:lnTo>
                      <a:pt x="2990229" y="2540013"/>
                    </a:lnTo>
                    <a:lnTo>
                      <a:pt x="2939326" y="2489111"/>
                    </a:lnTo>
                    <a:lnTo>
                      <a:pt x="2906929" y="2481847"/>
                    </a:lnTo>
                    <a:lnTo>
                      <a:pt x="2900313" y="2440864"/>
                    </a:lnTo>
                    <a:lnTo>
                      <a:pt x="2908250" y="2391943"/>
                    </a:lnTo>
                    <a:lnTo>
                      <a:pt x="2882469" y="2366162"/>
                    </a:lnTo>
                    <a:lnTo>
                      <a:pt x="2921471" y="2315274"/>
                    </a:lnTo>
                    <a:lnTo>
                      <a:pt x="2921471" y="2270315"/>
                    </a:lnTo>
                    <a:lnTo>
                      <a:pt x="2924112" y="2214791"/>
                    </a:lnTo>
                    <a:lnTo>
                      <a:pt x="2904275" y="2194954"/>
                    </a:lnTo>
                    <a:lnTo>
                      <a:pt x="2893708" y="2155291"/>
                    </a:lnTo>
                    <a:lnTo>
                      <a:pt x="2875192" y="2136775"/>
                    </a:lnTo>
                    <a:lnTo>
                      <a:pt x="2873871" y="2087867"/>
                    </a:lnTo>
                    <a:lnTo>
                      <a:pt x="2910879" y="2079930"/>
                    </a:lnTo>
                    <a:lnTo>
                      <a:pt x="2942616" y="2087867"/>
                    </a:lnTo>
                    <a:lnTo>
                      <a:pt x="2983599" y="2110346"/>
                    </a:lnTo>
                    <a:lnTo>
                      <a:pt x="3024595" y="2089188"/>
                    </a:lnTo>
                    <a:lnTo>
                      <a:pt x="3057653" y="2078609"/>
                    </a:lnTo>
                    <a:lnTo>
                      <a:pt x="3090711" y="2045564"/>
                    </a:lnTo>
                    <a:lnTo>
                      <a:pt x="3114498" y="2003247"/>
                    </a:lnTo>
                    <a:lnTo>
                      <a:pt x="3146222" y="2004568"/>
                    </a:lnTo>
                    <a:lnTo>
                      <a:pt x="3164739" y="1992668"/>
                    </a:lnTo>
                    <a:lnTo>
                      <a:pt x="3178620" y="2006549"/>
                    </a:lnTo>
                    <a:lnTo>
                      <a:pt x="3196463" y="2000606"/>
                    </a:lnTo>
                    <a:lnTo>
                      <a:pt x="3196463" y="1964855"/>
                    </a:lnTo>
                    <a:lnTo>
                      <a:pt x="3193835" y="1906676"/>
                    </a:lnTo>
                    <a:lnTo>
                      <a:pt x="3200452" y="1867014"/>
                    </a:lnTo>
                    <a:lnTo>
                      <a:pt x="3168727" y="1835290"/>
                    </a:lnTo>
                    <a:lnTo>
                      <a:pt x="3160790" y="1810156"/>
                    </a:lnTo>
                    <a:lnTo>
                      <a:pt x="3132367" y="1781734"/>
                    </a:lnTo>
                    <a:lnTo>
                      <a:pt x="3082799" y="1755953"/>
                    </a:lnTo>
                    <a:lnTo>
                      <a:pt x="3069578" y="1725549"/>
                    </a:lnTo>
                    <a:lnTo>
                      <a:pt x="3035212" y="1679270"/>
                    </a:lnTo>
                    <a:lnTo>
                      <a:pt x="3035212" y="1654150"/>
                    </a:lnTo>
                    <a:lnTo>
                      <a:pt x="3018016" y="1646212"/>
                    </a:lnTo>
                    <a:lnTo>
                      <a:pt x="3025954" y="1603896"/>
                    </a:lnTo>
                    <a:lnTo>
                      <a:pt x="3039834" y="1590015"/>
                    </a:lnTo>
                    <a:lnTo>
                      <a:pt x="3016035" y="1566215"/>
                    </a:lnTo>
                    <a:lnTo>
                      <a:pt x="3021991" y="1529855"/>
                    </a:lnTo>
                    <a:lnTo>
                      <a:pt x="3077516" y="1507376"/>
                    </a:lnTo>
                    <a:lnTo>
                      <a:pt x="3077516" y="1487538"/>
                    </a:lnTo>
                    <a:lnTo>
                      <a:pt x="3119819" y="1488859"/>
                    </a:lnTo>
                    <a:lnTo>
                      <a:pt x="3115844" y="1441259"/>
                    </a:lnTo>
                    <a:lnTo>
                      <a:pt x="3084119" y="1432001"/>
                    </a:lnTo>
                    <a:lnTo>
                      <a:pt x="3062962" y="1404239"/>
                    </a:lnTo>
                    <a:lnTo>
                      <a:pt x="3089403" y="1379118"/>
                    </a:lnTo>
                    <a:lnTo>
                      <a:pt x="3115844" y="1379118"/>
                    </a:lnTo>
                    <a:lnTo>
                      <a:pt x="3115844" y="1346073"/>
                    </a:lnTo>
                    <a:lnTo>
                      <a:pt x="3142285" y="1327556"/>
                    </a:lnTo>
                    <a:lnTo>
                      <a:pt x="3142285" y="1303757"/>
                    </a:lnTo>
                    <a:lnTo>
                      <a:pt x="3175344" y="1295819"/>
                    </a:lnTo>
                    <a:lnTo>
                      <a:pt x="3195181" y="1319619"/>
                    </a:lnTo>
                    <a:lnTo>
                      <a:pt x="3222943" y="1315644"/>
                    </a:lnTo>
                    <a:lnTo>
                      <a:pt x="3237497" y="1285240"/>
                    </a:lnTo>
                    <a:lnTo>
                      <a:pt x="3228239" y="1258798"/>
                    </a:lnTo>
                    <a:lnTo>
                      <a:pt x="3257322" y="1212520"/>
                    </a:lnTo>
                    <a:lnTo>
                      <a:pt x="3266580" y="1182116"/>
                    </a:lnTo>
                    <a:lnTo>
                      <a:pt x="3295664" y="1176820"/>
                    </a:lnTo>
                    <a:lnTo>
                      <a:pt x="3295664" y="1150379"/>
                    </a:lnTo>
                    <a:lnTo>
                      <a:pt x="3281109" y="1112037"/>
                    </a:lnTo>
                    <a:lnTo>
                      <a:pt x="3246743" y="1092200"/>
                    </a:lnTo>
                    <a:lnTo>
                      <a:pt x="3213685" y="1059142"/>
                    </a:lnTo>
                    <a:lnTo>
                      <a:pt x="3213685" y="1020800"/>
                    </a:lnTo>
                    <a:lnTo>
                      <a:pt x="3211043" y="978484"/>
                    </a:lnTo>
                    <a:lnTo>
                      <a:pt x="3179319" y="962609"/>
                    </a:lnTo>
                    <a:lnTo>
                      <a:pt x="3156839" y="932205"/>
                    </a:lnTo>
                    <a:lnTo>
                      <a:pt x="3156839" y="896506"/>
                    </a:lnTo>
                    <a:lnTo>
                      <a:pt x="3181960" y="891210"/>
                    </a:lnTo>
                    <a:lnTo>
                      <a:pt x="3170048" y="856831"/>
                    </a:lnTo>
                    <a:lnTo>
                      <a:pt x="3134348" y="846252"/>
                    </a:lnTo>
                    <a:lnTo>
                      <a:pt x="3140964" y="814514"/>
                    </a:lnTo>
                    <a:lnTo>
                      <a:pt x="3177985" y="799973"/>
                    </a:lnTo>
                    <a:lnTo>
                      <a:pt x="3177985" y="762952"/>
                    </a:lnTo>
                    <a:lnTo>
                      <a:pt x="3195181" y="745769"/>
                    </a:lnTo>
                    <a:lnTo>
                      <a:pt x="3236164" y="745769"/>
                    </a:lnTo>
                    <a:lnTo>
                      <a:pt x="3240139" y="702132"/>
                    </a:lnTo>
                    <a:lnTo>
                      <a:pt x="3293022" y="702132"/>
                    </a:lnTo>
                    <a:lnTo>
                      <a:pt x="3314180" y="680974"/>
                    </a:lnTo>
                    <a:lnTo>
                      <a:pt x="3300947" y="637349"/>
                    </a:lnTo>
                    <a:lnTo>
                      <a:pt x="3319463" y="601650"/>
                    </a:lnTo>
                    <a:lnTo>
                      <a:pt x="3294343" y="560654"/>
                    </a:lnTo>
                    <a:lnTo>
                      <a:pt x="3270556" y="560654"/>
                    </a:lnTo>
                    <a:lnTo>
                      <a:pt x="3248077" y="515709"/>
                    </a:lnTo>
                    <a:lnTo>
                      <a:pt x="3222943" y="490575"/>
                    </a:lnTo>
                    <a:lnTo>
                      <a:pt x="3188577" y="490575"/>
                    </a:lnTo>
                    <a:lnTo>
                      <a:pt x="3144939" y="505130"/>
                    </a:lnTo>
                    <a:lnTo>
                      <a:pt x="3105278" y="487934"/>
                    </a:lnTo>
                    <a:lnTo>
                      <a:pt x="3062974" y="481330"/>
                    </a:lnTo>
                    <a:lnTo>
                      <a:pt x="3062974" y="432410"/>
                    </a:lnTo>
                    <a:lnTo>
                      <a:pt x="3029916" y="413906"/>
                    </a:lnTo>
                    <a:lnTo>
                      <a:pt x="3012733" y="371602"/>
                    </a:lnTo>
                    <a:lnTo>
                      <a:pt x="3037854" y="331940"/>
                    </a:lnTo>
                    <a:lnTo>
                      <a:pt x="3037854" y="288315"/>
                    </a:lnTo>
                    <a:lnTo>
                      <a:pt x="3066936" y="268478"/>
                    </a:lnTo>
                    <a:lnTo>
                      <a:pt x="3066936" y="226174"/>
                    </a:lnTo>
                    <a:lnTo>
                      <a:pt x="3086774" y="175933"/>
                    </a:lnTo>
                    <a:lnTo>
                      <a:pt x="3130411" y="142888"/>
                    </a:lnTo>
                    <a:lnTo>
                      <a:pt x="3097353" y="87363"/>
                    </a:lnTo>
                    <a:lnTo>
                      <a:pt x="3058999" y="72809"/>
                    </a:lnTo>
                    <a:lnTo>
                      <a:pt x="3048432" y="46368"/>
                    </a:lnTo>
                    <a:lnTo>
                      <a:pt x="3006129" y="41072"/>
                    </a:lnTo>
                    <a:lnTo>
                      <a:pt x="2955887" y="23876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</p:grpSp>
        <p:sp>
          <p:nvSpPr>
            <p:cNvPr id="88" name="Мурманская область"/>
            <p:cNvSpPr/>
            <p:nvPr/>
          </p:nvSpPr>
          <p:spPr>
            <a:xfrm>
              <a:off x="358819" y="1887004"/>
              <a:ext cx="747180" cy="956730"/>
            </a:xfrm>
            <a:custGeom>
              <a:avLst/>
              <a:gdLst/>
              <a:ahLst/>
              <a:cxnLst/>
              <a:rect l="0" t="0" r="0" b="0"/>
              <a:pathLst>
                <a:path w="747180" h="956730">
                  <a:moveTo>
                    <a:pt x="192608" y="541871"/>
                  </a:moveTo>
                  <a:lnTo>
                    <a:pt x="192608" y="541871"/>
                  </a:lnTo>
                  <a:lnTo>
                    <a:pt x="192608" y="541871"/>
                  </a:lnTo>
                  <a:lnTo>
                    <a:pt x="184137" y="495300"/>
                  </a:lnTo>
                  <a:lnTo>
                    <a:pt x="204254" y="475196"/>
                  </a:lnTo>
                  <a:lnTo>
                    <a:pt x="218008" y="438150"/>
                  </a:lnTo>
                  <a:lnTo>
                    <a:pt x="247637" y="467792"/>
                  </a:lnTo>
                  <a:lnTo>
                    <a:pt x="223304" y="492125"/>
                  </a:lnTo>
                  <a:lnTo>
                    <a:pt x="213779" y="539750"/>
                  </a:lnTo>
                  <a:lnTo>
                    <a:pt x="243408" y="552450"/>
                  </a:lnTo>
                  <a:lnTo>
                    <a:pt x="258229" y="630771"/>
                  </a:lnTo>
                  <a:lnTo>
                    <a:pt x="285737" y="677329"/>
                  </a:lnTo>
                  <a:lnTo>
                    <a:pt x="300558" y="719671"/>
                  </a:lnTo>
                  <a:lnTo>
                    <a:pt x="319608" y="764121"/>
                  </a:lnTo>
                  <a:lnTo>
                    <a:pt x="359829" y="804329"/>
                  </a:lnTo>
                  <a:lnTo>
                    <a:pt x="359829" y="861479"/>
                  </a:lnTo>
                  <a:lnTo>
                    <a:pt x="398983" y="900646"/>
                  </a:lnTo>
                  <a:lnTo>
                    <a:pt x="461429" y="935571"/>
                  </a:lnTo>
                  <a:lnTo>
                    <a:pt x="518579" y="956729"/>
                  </a:lnTo>
                  <a:lnTo>
                    <a:pt x="584187" y="944029"/>
                  </a:lnTo>
                  <a:lnTo>
                    <a:pt x="643458" y="944029"/>
                  </a:lnTo>
                  <a:lnTo>
                    <a:pt x="699554" y="887946"/>
                  </a:lnTo>
                  <a:lnTo>
                    <a:pt x="736587" y="823379"/>
                  </a:lnTo>
                  <a:lnTo>
                    <a:pt x="745058" y="747179"/>
                  </a:lnTo>
                  <a:lnTo>
                    <a:pt x="747179" y="700621"/>
                  </a:lnTo>
                  <a:lnTo>
                    <a:pt x="710133" y="663575"/>
                  </a:lnTo>
                  <a:lnTo>
                    <a:pt x="709079" y="599021"/>
                  </a:lnTo>
                  <a:lnTo>
                    <a:pt x="696379" y="569379"/>
                  </a:lnTo>
                  <a:lnTo>
                    <a:pt x="706958" y="516471"/>
                  </a:lnTo>
                  <a:lnTo>
                    <a:pt x="706958" y="455079"/>
                  </a:lnTo>
                  <a:lnTo>
                    <a:pt x="690029" y="395821"/>
                  </a:lnTo>
                  <a:lnTo>
                    <a:pt x="655104" y="360896"/>
                  </a:lnTo>
                  <a:lnTo>
                    <a:pt x="655104" y="311150"/>
                  </a:lnTo>
                  <a:lnTo>
                    <a:pt x="624408" y="296329"/>
                  </a:lnTo>
                  <a:lnTo>
                    <a:pt x="624408" y="251879"/>
                  </a:lnTo>
                  <a:lnTo>
                    <a:pt x="596900" y="224371"/>
                  </a:lnTo>
                  <a:lnTo>
                    <a:pt x="560908" y="205321"/>
                  </a:lnTo>
                  <a:lnTo>
                    <a:pt x="560908" y="165100"/>
                  </a:lnTo>
                  <a:lnTo>
                    <a:pt x="550329" y="124879"/>
                  </a:lnTo>
                  <a:lnTo>
                    <a:pt x="572554" y="102654"/>
                  </a:lnTo>
                  <a:lnTo>
                    <a:pt x="596887" y="127000"/>
                  </a:lnTo>
                  <a:lnTo>
                    <a:pt x="620179" y="141821"/>
                  </a:lnTo>
                  <a:lnTo>
                    <a:pt x="609587" y="103721"/>
                  </a:lnTo>
                  <a:lnTo>
                    <a:pt x="609587" y="69850"/>
                  </a:lnTo>
                  <a:lnTo>
                    <a:pt x="558787" y="67729"/>
                  </a:lnTo>
                  <a:lnTo>
                    <a:pt x="522808" y="71971"/>
                  </a:lnTo>
                  <a:lnTo>
                    <a:pt x="531647" y="27585"/>
                  </a:lnTo>
                  <a:lnTo>
                    <a:pt x="495300" y="52921"/>
                  </a:lnTo>
                  <a:lnTo>
                    <a:pt x="465671" y="23292"/>
                  </a:lnTo>
                  <a:lnTo>
                    <a:pt x="429679" y="23292"/>
                  </a:lnTo>
                  <a:lnTo>
                    <a:pt x="368300" y="0"/>
                  </a:lnTo>
                  <a:lnTo>
                    <a:pt x="279400" y="44450"/>
                  </a:lnTo>
                  <a:lnTo>
                    <a:pt x="211658" y="78321"/>
                  </a:lnTo>
                  <a:lnTo>
                    <a:pt x="211658" y="192621"/>
                  </a:lnTo>
                  <a:lnTo>
                    <a:pt x="177800" y="251892"/>
                  </a:lnTo>
                  <a:lnTo>
                    <a:pt x="69850" y="251892"/>
                  </a:lnTo>
                  <a:lnTo>
                    <a:pt x="5296" y="316446"/>
                  </a:lnTo>
                  <a:lnTo>
                    <a:pt x="0" y="355600"/>
                  </a:lnTo>
                  <a:lnTo>
                    <a:pt x="101600" y="447142"/>
                  </a:lnTo>
                  <a:lnTo>
                    <a:pt x="96837" y="485242"/>
                  </a:lnTo>
                  <a:lnTo>
                    <a:pt x="85725" y="516471"/>
                  </a:lnTo>
                  <a:lnTo>
                    <a:pt x="108471" y="539229"/>
                  </a:lnTo>
                  <a:lnTo>
                    <a:pt x="143929" y="530758"/>
                  </a:lnTo>
                  <a:lnTo>
                    <a:pt x="166154" y="543979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89" name="Псковская область"/>
            <p:cNvSpPr/>
            <p:nvPr/>
          </p:nvSpPr>
          <p:spPr>
            <a:xfrm>
              <a:off x="-1188473" y="3023667"/>
              <a:ext cx="427572" cy="673088"/>
            </a:xfrm>
            <a:custGeom>
              <a:avLst/>
              <a:gdLst/>
              <a:ahLst/>
              <a:cxnLst/>
              <a:rect l="0" t="0" r="0" b="0"/>
              <a:pathLst>
                <a:path w="427572" h="673088">
                  <a:moveTo>
                    <a:pt x="137592" y="638162"/>
                  </a:moveTo>
                  <a:lnTo>
                    <a:pt x="137592" y="638162"/>
                  </a:lnTo>
                  <a:lnTo>
                    <a:pt x="137592" y="638162"/>
                  </a:lnTo>
                  <a:lnTo>
                    <a:pt x="166167" y="673087"/>
                  </a:lnTo>
                  <a:lnTo>
                    <a:pt x="178867" y="637108"/>
                  </a:lnTo>
                  <a:lnTo>
                    <a:pt x="208496" y="637108"/>
                  </a:lnTo>
                  <a:lnTo>
                    <a:pt x="221196" y="614883"/>
                  </a:lnTo>
                  <a:lnTo>
                    <a:pt x="232842" y="589483"/>
                  </a:lnTo>
                  <a:lnTo>
                    <a:pt x="237071" y="545033"/>
                  </a:lnTo>
                  <a:lnTo>
                    <a:pt x="256121" y="525983"/>
                  </a:lnTo>
                  <a:lnTo>
                    <a:pt x="259296" y="499529"/>
                  </a:lnTo>
                  <a:lnTo>
                    <a:pt x="292100" y="472008"/>
                  </a:lnTo>
                  <a:lnTo>
                    <a:pt x="274117" y="454012"/>
                  </a:lnTo>
                  <a:lnTo>
                    <a:pt x="291046" y="437083"/>
                  </a:lnTo>
                  <a:lnTo>
                    <a:pt x="310096" y="427558"/>
                  </a:lnTo>
                  <a:lnTo>
                    <a:pt x="310096" y="397929"/>
                  </a:lnTo>
                  <a:lnTo>
                    <a:pt x="328092" y="388404"/>
                  </a:lnTo>
                  <a:lnTo>
                    <a:pt x="349250" y="367233"/>
                  </a:lnTo>
                  <a:lnTo>
                    <a:pt x="377825" y="354533"/>
                  </a:lnTo>
                  <a:lnTo>
                    <a:pt x="387350" y="323837"/>
                  </a:lnTo>
                  <a:lnTo>
                    <a:pt x="365125" y="307962"/>
                  </a:lnTo>
                  <a:lnTo>
                    <a:pt x="358254" y="290500"/>
                  </a:lnTo>
                  <a:lnTo>
                    <a:pt x="373596" y="275158"/>
                  </a:lnTo>
                  <a:lnTo>
                    <a:pt x="373596" y="247637"/>
                  </a:lnTo>
                  <a:lnTo>
                    <a:pt x="389471" y="231762"/>
                  </a:lnTo>
                  <a:lnTo>
                    <a:pt x="424396" y="228587"/>
                  </a:lnTo>
                  <a:lnTo>
                    <a:pt x="415925" y="187312"/>
                  </a:lnTo>
                  <a:lnTo>
                    <a:pt x="427571" y="149212"/>
                  </a:lnTo>
                  <a:lnTo>
                    <a:pt x="413817" y="118529"/>
                  </a:lnTo>
                  <a:lnTo>
                    <a:pt x="411696" y="87833"/>
                  </a:lnTo>
                  <a:lnTo>
                    <a:pt x="384709" y="60845"/>
                  </a:lnTo>
                  <a:lnTo>
                    <a:pt x="397942" y="31737"/>
                  </a:lnTo>
                  <a:lnTo>
                    <a:pt x="372542" y="2108"/>
                  </a:lnTo>
                  <a:lnTo>
                    <a:pt x="323850" y="0"/>
                  </a:lnTo>
                  <a:lnTo>
                    <a:pt x="287871" y="48679"/>
                  </a:lnTo>
                  <a:lnTo>
                    <a:pt x="243421" y="65608"/>
                  </a:lnTo>
                  <a:lnTo>
                    <a:pt x="241300" y="97358"/>
                  </a:lnTo>
                  <a:lnTo>
                    <a:pt x="218021" y="124879"/>
                  </a:lnTo>
                  <a:lnTo>
                    <a:pt x="165100" y="127000"/>
                  </a:lnTo>
                  <a:lnTo>
                    <a:pt x="143942" y="152400"/>
                  </a:lnTo>
                  <a:lnTo>
                    <a:pt x="143942" y="196850"/>
                  </a:lnTo>
                  <a:lnTo>
                    <a:pt x="93142" y="228600"/>
                  </a:lnTo>
                  <a:lnTo>
                    <a:pt x="59271" y="237058"/>
                  </a:lnTo>
                  <a:lnTo>
                    <a:pt x="69850" y="275158"/>
                  </a:lnTo>
                  <a:lnTo>
                    <a:pt x="46571" y="317500"/>
                  </a:lnTo>
                  <a:lnTo>
                    <a:pt x="6350" y="357708"/>
                  </a:lnTo>
                  <a:lnTo>
                    <a:pt x="0" y="387350"/>
                  </a:lnTo>
                  <a:lnTo>
                    <a:pt x="19050" y="429666"/>
                  </a:lnTo>
                  <a:lnTo>
                    <a:pt x="48692" y="459308"/>
                  </a:lnTo>
                  <a:lnTo>
                    <a:pt x="38100" y="493166"/>
                  </a:lnTo>
                  <a:lnTo>
                    <a:pt x="25400" y="524916"/>
                  </a:lnTo>
                  <a:lnTo>
                    <a:pt x="65621" y="535508"/>
                  </a:lnTo>
                  <a:lnTo>
                    <a:pt x="101600" y="569366"/>
                  </a:lnTo>
                  <a:lnTo>
                    <a:pt x="101600" y="64135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grpSp>
          <p:nvGrpSpPr>
            <p:cNvPr id="90" name="Архангельская область"/>
            <p:cNvGrpSpPr/>
            <p:nvPr/>
          </p:nvGrpSpPr>
          <p:grpSpPr>
            <a:xfrm>
              <a:off x="103224" y="804863"/>
              <a:ext cx="3407031" cy="3244317"/>
              <a:chOff x="2112962" y="1205967"/>
              <a:chExt cx="3426093" cy="3244317"/>
            </a:xfrm>
          </p:grpSpPr>
          <p:sp>
            <p:nvSpPr>
              <p:cNvPr id="102" name="Полилиния 101"/>
              <p:cNvSpPr/>
              <p:nvPr/>
            </p:nvSpPr>
            <p:spPr>
              <a:xfrm>
                <a:off x="2489695" y="3167240"/>
                <a:ext cx="30735" cy="28818"/>
              </a:xfrm>
              <a:custGeom>
                <a:avLst/>
                <a:gdLst/>
                <a:ahLst/>
                <a:cxnLst/>
                <a:rect l="0" t="0" r="0" b="0"/>
                <a:pathLst>
                  <a:path w="30735" h="28818">
                    <a:moveTo>
                      <a:pt x="7684" y="0"/>
                    </a:moveTo>
                    <a:lnTo>
                      <a:pt x="7684" y="0"/>
                    </a:lnTo>
                    <a:lnTo>
                      <a:pt x="7684" y="0"/>
                    </a:lnTo>
                    <a:lnTo>
                      <a:pt x="0" y="11519"/>
                    </a:lnTo>
                    <a:lnTo>
                      <a:pt x="13449" y="28817"/>
                    </a:lnTo>
                    <a:lnTo>
                      <a:pt x="30734" y="11519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>
                <a:off x="4114762" y="2289391"/>
                <a:ext cx="1271626" cy="947015"/>
              </a:xfrm>
              <a:custGeom>
                <a:avLst/>
                <a:gdLst/>
                <a:ahLst/>
                <a:cxnLst/>
                <a:rect l="0" t="0" r="0" b="0"/>
                <a:pathLst>
                  <a:path w="1271626" h="947015">
                    <a:moveTo>
                      <a:pt x="172872" y="904735"/>
                    </a:moveTo>
                    <a:lnTo>
                      <a:pt x="172872" y="904735"/>
                    </a:lnTo>
                    <a:lnTo>
                      <a:pt x="172872" y="904735"/>
                    </a:lnTo>
                    <a:lnTo>
                      <a:pt x="151739" y="904735"/>
                    </a:lnTo>
                    <a:lnTo>
                      <a:pt x="128689" y="870166"/>
                    </a:lnTo>
                    <a:lnTo>
                      <a:pt x="115252" y="877849"/>
                    </a:lnTo>
                    <a:lnTo>
                      <a:pt x="74917" y="839432"/>
                    </a:lnTo>
                    <a:lnTo>
                      <a:pt x="44170" y="806780"/>
                    </a:lnTo>
                    <a:lnTo>
                      <a:pt x="55702" y="772198"/>
                    </a:lnTo>
                    <a:lnTo>
                      <a:pt x="86436" y="762597"/>
                    </a:lnTo>
                    <a:lnTo>
                      <a:pt x="97955" y="743394"/>
                    </a:lnTo>
                    <a:lnTo>
                      <a:pt x="76822" y="726110"/>
                    </a:lnTo>
                    <a:lnTo>
                      <a:pt x="78752" y="679996"/>
                    </a:lnTo>
                    <a:lnTo>
                      <a:pt x="65303" y="676160"/>
                    </a:lnTo>
                    <a:lnTo>
                      <a:pt x="51854" y="641578"/>
                    </a:lnTo>
                    <a:lnTo>
                      <a:pt x="23050" y="639661"/>
                    </a:lnTo>
                    <a:lnTo>
                      <a:pt x="0" y="607009"/>
                    </a:lnTo>
                    <a:lnTo>
                      <a:pt x="7683" y="564743"/>
                    </a:lnTo>
                    <a:lnTo>
                      <a:pt x="38404" y="522491"/>
                    </a:lnTo>
                    <a:lnTo>
                      <a:pt x="74917" y="526326"/>
                    </a:lnTo>
                    <a:lnTo>
                      <a:pt x="86436" y="539775"/>
                    </a:lnTo>
                    <a:lnTo>
                      <a:pt x="99873" y="545541"/>
                    </a:lnTo>
                    <a:lnTo>
                      <a:pt x="105638" y="520560"/>
                    </a:lnTo>
                    <a:lnTo>
                      <a:pt x="149822" y="507124"/>
                    </a:lnTo>
                    <a:lnTo>
                      <a:pt x="184404" y="470624"/>
                    </a:lnTo>
                    <a:lnTo>
                      <a:pt x="161353" y="445656"/>
                    </a:lnTo>
                    <a:lnTo>
                      <a:pt x="192087" y="426440"/>
                    </a:lnTo>
                    <a:lnTo>
                      <a:pt x="226657" y="439890"/>
                    </a:lnTo>
                    <a:lnTo>
                      <a:pt x="236271" y="411073"/>
                    </a:lnTo>
                    <a:lnTo>
                      <a:pt x="236271" y="382257"/>
                    </a:lnTo>
                    <a:lnTo>
                      <a:pt x="280441" y="382257"/>
                    </a:lnTo>
                    <a:lnTo>
                      <a:pt x="301574" y="403390"/>
                    </a:lnTo>
                    <a:lnTo>
                      <a:pt x="323659" y="381305"/>
                    </a:lnTo>
                    <a:lnTo>
                      <a:pt x="328460" y="361137"/>
                    </a:lnTo>
                    <a:lnTo>
                      <a:pt x="376491" y="351523"/>
                    </a:lnTo>
                    <a:lnTo>
                      <a:pt x="360159" y="335204"/>
                    </a:lnTo>
                    <a:lnTo>
                      <a:pt x="318859" y="320789"/>
                    </a:lnTo>
                    <a:lnTo>
                      <a:pt x="318859" y="305435"/>
                    </a:lnTo>
                    <a:lnTo>
                      <a:pt x="366890" y="291973"/>
                    </a:lnTo>
                    <a:lnTo>
                      <a:pt x="416826" y="278536"/>
                    </a:lnTo>
                    <a:lnTo>
                      <a:pt x="441795" y="253568"/>
                    </a:lnTo>
                    <a:lnTo>
                      <a:pt x="474446" y="253568"/>
                    </a:lnTo>
                    <a:lnTo>
                      <a:pt x="474446" y="230518"/>
                    </a:lnTo>
                    <a:lnTo>
                      <a:pt x="520560" y="228587"/>
                    </a:lnTo>
                    <a:lnTo>
                      <a:pt x="495592" y="203619"/>
                    </a:lnTo>
                    <a:lnTo>
                      <a:pt x="535927" y="201701"/>
                    </a:lnTo>
                    <a:lnTo>
                      <a:pt x="551294" y="217068"/>
                    </a:lnTo>
                    <a:lnTo>
                      <a:pt x="549364" y="178651"/>
                    </a:lnTo>
                    <a:lnTo>
                      <a:pt x="568579" y="159436"/>
                    </a:lnTo>
                    <a:lnTo>
                      <a:pt x="547446" y="134467"/>
                    </a:lnTo>
                    <a:lnTo>
                      <a:pt x="560895" y="113335"/>
                    </a:lnTo>
                    <a:lnTo>
                      <a:pt x="583946" y="136385"/>
                    </a:lnTo>
                    <a:lnTo>
                      <a:pt x="612762" y="136385"/>
                    </a:lnTo>
                    <a:lnTo>
                      <a:pt x="612762" y="107569"/>
                    </a:lnTo>
                    <a:lnTo>
                      <a:pt x="655015" y="122936"/>
                    </a:lnTo>
                    <a:lnTo>
                      <a:pt x="676148" y="99885"/>
                    </a:lnTo>
                    <a:lnTo>
                      <a:pt x="697281" y="74917"/>
                    </a:lnTo>
                    <a:lnTo>
                      <a:pt x="724179" y="74917"/>
                    </a:lnTo>
                    <a:lnTo>
                      <a:pt x="770268" y="53797"/>
                    </a:lnTo>
                    <a:lnTo>
                      <a:pt x="802932" y="65316"/>
                    </a:lnTo>
                    <a:lnTo>
                      <a:pt x="850951" y="65316"/>
                    </a:lnTo>
                    <a:lnTo>
                      <a:pt x="882650" y="33617"/>
                    </a:lnTo>
                    <a:lnTo>
                      <a:pt x="920102" y="36500"/>
                    </a:lnTo>
                    <a:lnTo>
                      <a:pt x="937387" y="61481"/>
                    </a:lnTo>
                    <a:lnTo>
                      <a:pt x="977722" y="61481"/>
                    </a:lnTo>
                    <a:lnTo>
                      <a:pt x="996937" y="80683"/>
                    </a:lnTo>
                    <a:lnTo>
                      <a:pt x="1031519" y="71069"/>
                    </a:lnTo>
                    <a:lnTo>
                      <a:pt x="1079538" y="71069"/>
                    </a:lnTo>
                    <a:lnTo>
                      <a:pt x="1111237" y="39382"/>
                    </a:lnTo>
                    <a:lnTo>
                      <a:pt x="1148689" y="19215"/>
                    </a:lnTo>
                    <a:lnTo>
                      <a:pt x="1198626" y="0"/>
                    </a:lnTo>
                    <a:lnTo>
                      <a:pt x="1244727" y="0"/>
                    </a:lnTo>
                    <a:lnTo>
                      <a:pt x="1271625" y="42265"/>
                    </a:lnTo>
                    <a:lnTo>
                      <a:pt x="1271625" y="88366"/>
                    </a:lnTo>
                    <a:lnTo>
                      <a:pt x="1231290" y="124866"/>
                    </a:lnTo>
                    <a:lnTo>
                      <a:pt x="1194790" y="159436"/>
                    </a:lnTo>
                    <a:lnTo>
                      <a:pt x="1146772" y="163284"/>
                    </a:lnTo>
                    <a:lnTo>
                      <a:pt x="1089139" y="190170"/>
                    </a:lnTo>
                    <a:lnTo>
                      <a:pt x="1037272" y="170967"/>
                    </a:lnTo>
                    <a:lnTo>
                      <a:pt x="1012304" y="195935"/>
                    </a:lnTo>
                    <a:lnTo>
                      <a:pt x="952754" y="194018"/>
                    </a:lnTo>
                    <a:lnTo>
                      <a:pt x="875919" y="194018"/>
                    </a:lnTo>
                    <a:lnTo>
                      <a:pt x="847102" y="224752"/>
                    </a:lnTo>
                    <a:lnTo>
                      <a:pt x="787565" y="224752"/>
                    </a:lnTo>
                    <a:lnTo>
                      <a:pt x="743382" y="249720"/>
                    </a:lnTo>
                    <a:lnTo>
                      <a:pt x="756831" y="280454"/>
                    </a:lnTo>
                    <a:lnTo>
                      <a:pt x="726084" y="291973"/>
                    </a:lnTo>
                    <a:lnTo>
                      <a:pt x="689597" y="288137"/>
                    </a:lnTo>
                    <a:lnTo>
                      <a:pt x="656945" y="288137"/>
                    </a:lnTo>
                    <a:lnTo>
                      <a:pt x="653097" y="309270"/>
                    </a:lnTo>
                    <a:lnTo>
                      <a:pt x="618528" y="299656"/>
                    </a:lnTo>
                    <a:lnTo>
                      <a:pt x="618528" y="334238"/>
                    </a:lnTo>
                    <a:lnTo>
                      <a:pt x="583946" y="359207"/>
                    </a:lnTo>
                    <a:lnTo>
                      <a:pt x="555130" y="380339"/>
                    </a:lnTo>
                    <a:lnTo>
                      <a:pt x="555130" y="347688"/>
                    </a:lnTo>
                    <a:lnTo>
                      <a:pt x="532079" y="368821"/>
                    </a:lnTo>
                    <a:lnTo>
                      <a:pt x="537845" y="407238"/>
                    </a:lnTo>
                    <a:lnTo>
                      <a:pt x="514794" y="407238"/>
                    </a:lnTo>
                    <a:lnTo>
                      <a:pt x="498462" y="390906"/>
                    </a:lnTo>
                    <a:lnTo>
                      <a:pt x="498462" y="409156"/>
                    </a:lnTo>
                    <a:lnTo>
                      <a:pt x="498462" y="437972"/>
                    </a:lnTo>
                    <a:lnTo>
                      <a:pt x="481660" y="421157"/>
                    </a:lnTo>
                    <a:lnTo>
                      <a:pt x="460057" y="442760"/>
                    </a:lnTo>
                    <a:lnTo>
                      <a:pt x="441795" y="461022"/>
                    </a:lnTo>
                    <a:lnTo>
                      <a:pt x="416814" y="461022"/>
                    </a:lnTo>
                    <a:lnTo>
                      <a:pt x="397611" y="485991"/>
                    </a:lnTo>
                    <a:lnTo>
                      <a:pt x="372643" y="528244"/>
                    </a:lnTo>
                    <a:lnTo>
                      <a:pt x="332308" y="528244"/>
                    </a:lnTo>
                    <a:lnTo>
                      <a:pt x="299644" y="555142"/>
                    </a:lnTo>
                    <a:lnTo>
                      <a:pt x="299644" y="591642"/>
                    </a:lnTo>
                    <a:lnTo>
                      <a:pt x="266992" y="605091"/>
                    </a:lnTo>
                    <a:lnTo>
                      <a:pt x="255460" y="643509"/>
                    </a:lnTo>
                    <a:lnTo>
                      <a:pt x="228574" y="670395"/>
                    </a:lnTo>
                    <a:lnTo>
                      <a:pt x="228574" y="718426"/>
                    </a:lnTo>
                    <a:lnTo>
                      <a:pt x="215125" y="752996"/>
                    </a:lnTo>
                    <a:lnTo>
                      <a:pt x="232410" y="802932"/>
                    </a:lnTo>
                    <a:lnTo>
                      <a:pt x="217043" y="852881"/>
                    </a:lnTo>
                    <a:lnTo>
                      <a:pt x="238176" y="885545"/>
                    </a:lnTo>
                    <a:lnTo>
                      <a:pt x="247777" y="920115"/>
                    </a:lnTo>
                    <a:lnTo>
                      <a:pt x="236258" y="931646"/>
                    </a:lnTo>
                    <a:lnTo>
                      <a:pt x="203606" y="947014"/>
                    </a:lnTo>
                    <a:lnTo>
                      <a:pt x="203606" y="922032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>
                <a:off x="5495392" y="1305979"/>
                <a:ext cx="34926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4926" h="38101">
                    <a:moveTo>
                      <a:pt x="15875" y="0"/>
                    </a:moveTo>
                    <a:lnTo>
                      <a:pt x="15875" y="0"/>
                    </a:lnTo>
                    <a:lnTo>
                      <a:pt x="15875" y="0"/>
                    </a:lnTo>
                    <a:lnTo>
                      <a:pt x="0" y="4763"/>
                    </a:lnTo>
                    <a:lnTo>
                      <a:pt x="12700" y="22225"/>
                    </a:lnTo>
                    <a:lnTo>
                      <a:pt x="12700" y="38100"/>
                    </a:lnTo>
                    <a:lnTo>
                      <a:pt x="34925" y="38100"/>
                    </a:lnTo>
                    <a:lnTo>
                      <a:pt x="34925" y="7938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>
                <a:off x="5427129" y="1437742"/>
                <a:ext cx="111926" cy="79376"/>
              </a:xfrm>
              <a:custGeom>
                <a:avLst/>
                <a:gdLst/>
                <a:ahLst/>
                <a:cxnLst/>
                <a:rect l="0" t="0" r="0" b="0"/>
                <a:pathLst>
                  <a:path w="111926" h="79376">
                    <a:moveTo>
                      <a:pt x="79375" y="3175"/>
                    </a:moveTo>
                    <a:lnTo>
                      <a:pt x="79375" y="3175"/>
                    </a:lnTo>
                    <a:lnTo>
                      <a:pt x="79375" y="3175"/>
                    </a:lnTo>
                    <a:lnTo>
                      <a:pt x="68263" y="20637"/>
                    </a:lnTo>
                    <a:lnTo>
                      <a:pt x="26988" y="28575"/>
                    </a:lnTo>
                    <a:lnTo>
                      <a:pt x="0" y="42862"/>
                    </a:lnTo>
                    <a:lnTo>
                      <a:pt x="20638" y="52387"/>
                    </a:lnTo>
                    <a:lnTo>
                      <a:pt x="11113" y="74612"/>
                    </a:lnTo>
                    <a:lnTo>
                      <a:pt x="28575" y="79375"/>
                    </a:lnTo>
                    <a:lnTo>
                      <a:pt x="63500" y="79375"/>
                    </a:lnTo>
                    <a:lnTo>
                      <a:pt x="91287" y="51587"/>
                    </a:lnTo>
                    <a:lnTo>
                      <a:pt x="111925" y="30949"/>
                    </a:lnTo>
                    <a:lnTo>
                      <a:pt x="104775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>
                <a:off x="5366016" y="1401229"/>
                <a:ext cx="46827" cy="36514"/>
              </a:xfrm>
              <a:custGeom>
                <a:avLst/>
                <a:gdLst/>
                <a:ahLst/>
                <a:cxnLst/>
                <a:rect l="0" t="0" r="0" b="0"/>
                <a:pathLst>
                  <a:path w="46827" h="36514">
                    <a:moveTo>
                      <a:pt x="8726" y="11113"/>
                    </a:moveTo>
                    <a:lnTo>
                      <a:pt x="8726" y="11113"/>
                    </a:lnTo>
                    <a:lnTo>
                      <a:pt x="8726" y="11113"/>
                    </a:lnTo>
                    <a:lnTo>
                      <a:pt x="0" y="19837"/>
                    </a:lnTo>
                    <a:lnTo>
                      <a:pt x="16663" y="36513"/>
                    </a:lnTo>
                    <a:lnTo>
                      <a:pt x="46826" y="25400"/>
                    </a:lnTo>
                    <a:lnTo>
                      <a:pt x="46826" y="0"/>
                    </a:lnTo>
                    <a:lnTo>
                      <a:pt x="29363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>
                <a:off x="5298542" y="1436154"/>
                <a:ext cx="112713" cy="98426"/>
              </a:xfrm>
              <a:custGeom>
                <a:avLst/>
                <a:gdLst/>
                <a:ahLst/>
                <a:cxnLst/>
                <a:rect l="0" t="0" r="0" b="0"/>
                <a:pathLst>
                  <a:path w="112713" h="98426">
                    <a:moveTo>
                      <a:pt x="53187" y="26187"/>
                    </a:moveTo>
                    <a:lnTo>
                      <a:pt x="53187" y="26187"/>
                    </a:lnTo>
                    <a:lnTo>
                      <a:pt x="53187" y="26187"/>
                    </a:lnTo>
                    <a:lnTo>
                      <a:pt x="30162" y="0"/>
                    </a:lnTo>
                    <a:lnTo>
                      <a:pt x="12700" y="17463"/>
                    </a:lnTo>
                    <a:lnTo>
                      <a:pt x="0" y="42863"/>
                    </a:lnTo>
                    <a:lnTo>
                      <a:pt x="0" y="74613"/>
                    </a:lnTo>
                    <a:lnTo>
                      <a:pt x="26987" y="79375"/>
                    </a:lnTo>
                    <a:lnTo>
                      <a:pt x="33337" y="98425"/>
                    </a:lnTo>
                    <a:lnTo>
                      <a:pt x="66675" y="90488"/>
                    </a:lnTo>
                    <a:lnTo>
                      <a:pt x="88112" y="69050"/>
                    </a:lnTo>
                    <a:lnTo>
                      <a:pt x="103987" y="53175"/>
                    </a:lnTo>
                    <a:lnTo>
                      <a:pt x="112712" y="26988"/>
                    </a:lnTo>
                    <a:lnTo>
                      <a:pt x="88900" y="26988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>
                <a:off x="5246954" y="1572679"/>
                <a:ext cx="29364" cy="30164"/>
              </a:xfrm>
              <a:custGeom>
                <a:avLst/>
                <a:gdLst/>
                <a:ahLst/>
                <a:cxnLst/>
                <a:rect l="0" t="0" r="0" b="0"/>
                <a:pathLst>
                  <a:path w="29364" h="30164">
                    <a:moveTo>
                      <a:pt x="10313" y="0"/>
                    </a:moveTo>
                    <a:lnTo>
                      <a:pt x="10313" y="0"/>
                    </a:lnTo>
                    <a:lnTo>
                      <a:pt x="10313" y="0"/>
                    </a:lnTo>
                    <a:lnTo>
                      <a:pt x="0" y="10312"/>
                    </a:lnTo>
                    <a:lnTo>
                      <a:pt x="0" y="30163"/>
                    </a:lnTo>
                    <a:lnTo>
                      <a:pt x="21425" y="30163"/>
                    </a:lnTo>
                    <a:lnTo>
                      <a:pt x="29363" y="4763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>
                <a:off x="5147729" y="1468691"/>
                <a:ext cx="130176" cy="72239"/>
              </a:xfrm>
              <a:custGeom>
                <a:avLst/>
                <a:gdLst/>
                <a:ahLst/>
                <a:cxnLst/>
                <a:rect l="0" t="0" r="0" b="0"/>
                <a:pathLst>
                  <a:path w="130176" h="72239">
                    <a:moveTo>
                      <a:pt x="65088" y="23026"/>
                    </a:moveTo>
                    <a:lnTo>
                      <a:pt x="65088" y="23026"/>
                    </a:lnTo>
                    <a:lnTo>
                      <a:pt x="65088" y="23026"/>
                    </a:lnTo>
                    <a:lnTo>
                      <a:pt x="53975" y="11913"/>
                    </a:lnTo>
                    <a:lnTo>
                      <a:pt x="19050" y="11913"/>
                    </a:lnTo>
                    <a:lnTo>
                      <a:pt x="19050" y="35726"/>
                    </a:lnTo>
                    <a:lnTo>
                      <a:pt x="0" y="54776"/>
                    </a:lnTo>
                    <a:lnTo>
                      <a:pt x="11113" y="65888"/>
                    </a:lnTo>
                    <a:lnTo>
                      <a:pt x="49213" y="57951"/>
                    </a:lnTo>
                    <a:lnTo>
                      <a:pt x="63500" y="72238"/>
                    </a:lnTo>
                    <a:lnTo>
                      <a:pt x="96838" y="64301"/>
                    </a:lnTo>
                    <a:lnTo>
                      <a:pt x="106363" y="42076"/>
                    </a:lnTo>
                    <a:lnTo>
                      <a:pt x="130175" y="50013"/>
                    </a:lnTo>
                    <a:lnTo>
                      <a:pt x="117475" y="21438"/>
                    </a:lnTo>
                    <a:lnTo>
                      <a:pt x="96050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>
                <a:off x="5379504" y="1226604"/>
                <a:ext cx="32551" cy="35713"/>
              </a:xfrm>
              <a:custGeom>
                <a:avLst/>
                <a:gdLst/>
                <a:ahLst/>
                <a:cxnLst/>
                <a:rect l="0" t="0" r="0" b="0"/>
                <a:pathLst>
                  <a:path w="32551" h="35713">
                    <a:moveTo>
                      <a:pt x="9525" y="0"/>
                    </a:moveTo>
                    <a:lnTo>
                      <a:pt x="9525" y="0"/>
                    </a:lnTo>
                    <a:lnTo>
                      <a:pt x="9525" y="0"/>
                    </a:lnTo>
                    <a:lnTo>
                      <a:pt x="0" y="19050"/>
                    </a:lnTo>
                    <a:lnTo>
                      <a:pt x="16675" y="35712"/>
                    </a:lnTo>
                    <a:lnTo>
                      <a:pt x="32550" y="19837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>
                <a:off x="5328704" y="1271054"/>
                <a:ext cx="50801" cy="77789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77789">
                    <a:moveTo>
                      <a:pt x="25400" y="0"/>
                    </a:moveTo>
                    <a:lnTo>
                      <a:pt x="25400" y="0"/>
                    </a:lnTo>
                    <a:lnTo>
                      <a:pt x="25400" y="0"/>
                    </a:lnTo>
                    <a:lnTo>
                      <a:pt x="0" y="0"/>
                    </a:lnTo>
                    <a:lnTo>
                      <a:pt x="0" y="28575"/>
                    </a:lnTo>
                    <a:lnTo>
                      <a:pt x="26988" y="55563"/>
                    </a:lnTo>
                    <a:lnTo>
                      <a:pt x="26988" y="77788"/>
                    </a:lnTo>
                    <a:lnTo>
                      <a:pt x="50800" y="66675"/>
                    </a:lnTo>
                    <a:lnTo>
                      <a:pt x="36513" y="36513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>
                <a:off x="5168367" y="1353604"/>
                <a:ext cx="26988" cy="23013"/>
              </a:xfrm>
              <a:custGeom>
                <a:avLst/>
                <a:gdLst/>
                <a:ahLst/>
                <a:cxnLst/>
                <a:rect l="0" t="0" r="0" b="0"/>
                <a:pathLst>
                  <a:path w="26988" h="23013">
                    <a:moveTo>
                      <a:pt x="26987" y="0"/>
                    </a:moveTo>
                    <a:lnTo>
                      <a:pt x="26987" y="0"/>
                    </a:lnTo>
                    <a:lnTo>
                      <a:pt x="26987" y="0"/>
                    </a:lnTo>
                    <a:lnTo>
                      <a:pt x="4762" y="0"/>
                    </a:lnTo>
                    <a:lnTo>
                      <a:pt x="0" y="4763"/>
                    </a:lnTo>
                    <a:lnTo>
                      <a:pt x="18262" y="23012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>
                <a:off x="5199329" y="1390117"/>
                <a:ext cx="32539" cy="31751"/>
              </a:xfrm>
              <a:custGeom>
                <a:avLst/>
                <a:gdLst/>
                <a:ahLst/>
                <a:cxnLst/>
                <a:rect l="0" t="0" r="0" b="0"/>
                <a:pathLst>
                  <a:path w="32539" h="31751">
                    <a:moveTo>
                      <a:pt x="15075" y="0"/>
                    </a:moveTo>
                    <a:lnTo>
                      <a:pt x="15075" y="0"/>
                    </a:lnTo>
                    <a:lnTo>
                      <a:pt x="15075" y="0"/>
                    </a:lnTo>
                    <a:lnTo>
                      <a:pt x="0" y="15074"/>
                    </a:lnTo>
                    <a:lnTo>
                      <a:pt x="15075" y="31750"/>
                    </a:lnTo>
                    <a:lnTo>
                      <a:pt x="32538" y="30162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>
                <a:off x="5228692" y="1317092"/>
                <a:ext cx="22226" cy="23813"/>
              </a:xfrm>
              <a:custGeom>
                <a:avLst/>
                <a:gdLst/>
                <a:ahLst/>
                <a:cxnLst/>
                <a:rect l="0" t="0" r="0" b="0"/>
                <a:pathLst>
                  <a:path w="22226" h="23813">
                    <a:moveTo>
                      <a:pt x="0" y="3175"/>
                    </a:moveTo>
                    <a:lnTo>
                      <a:pt x="0" y="3175"/>
                    </a:lnTo>
                    <a:lnTo>
                      <a:pt x="0" y="3175"/>
                    </a:lnTo>
                    <a:lnTo>
                      <a:pt x="0" y="23812"/>
                    </a:lnTo>
                    <a:lnTo>
                      <a:pt x="22225" y="23812"/>
                    </a:lnTo>
                    <a:lnTo>
                      <a:pt x="17462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>
                <a:off x="5259654" y="1371854"/>
                <a:ext cx="18251" cy="18264"/>
              </a:xfrm>
              <a:custGeom>
                <a:avLst/>
                <a:gdLst/>
                <a:ahLst/>
                <a:cxnLst/>
                <a:rect l="0" t="0" r="0" b="0"/>
                <a:pathLst>
                  <a:path w="18251" h="1826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8263"/>
                    </a:lnTo>
                    <a:lnTo>
                      <a:pt x="18250" y="18263"/>
                    </a:lnTo>
                    <a:lnTo>
                      <a:pt x="3963" y="3975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>
                <a:off x="5277904" y="1407579"/>
                <a:ext cx="22226" cy="14289"/>
              </a:xfrm>
              <a:custGeom>
                <a:avLst/>
                <a:gdLst/>
                <a:ahLst/>
                <a:cxnLst/>
                <a:rect l="0" t="0" r="0" b="0"/>
                <a:pathLst>
                  <a:path w="22226" h="14289">
                    <a:moveTo>
                      <a:pt x="0" y="6350"/>
                    </a:moveTo>
                    <a:lnTo>
                      <a:pt x="0" y="6350"/>
                    </a:lnTo>
                    <a:lnTo>
                      <a:pt x="0" y="6350"/>
                    </a:lnTo>
                    <a:lnTo>
                      <a:pt x="7938" y="14288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17" name="Полилиния 116"/>
              <p:cNvSpPr/>
              <p:nvPr/>
            </p:nvSpPr>
            <p:spPr>
              <a:xfrm>
                <a:off x="5300129" y="1329792"/>
                <a:ext cx="19051" cy="23813"/>
              </a:xfrm>
              <a:custGeom>
                <a:avLst/>
                <a:gdLst/>
                <a:ahLst/>
                <a:cxnLst/>
                <a:rect l="0" t="0" r="0" b="0"/>
                <a:pathLst>
                  <a:path w="19051" h="238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2225"/>
                    </a:lnTo>
                    <a:lnTo>
                      <a:pt x="19050" y="23812"/>
                    </a:lnTo>
                    <a:lnTo>
                      <a:pt x="19050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18" name="Полилиния 117"/>
              <p:cNvSpPr/>
              <p:nvPr/>
            </p:nvSpPr>
            <p:spPr>
              <a:xfrm>
                <a:off x="5271554" y="1285342"/>
                <a:ext cx="21438" cy="20638"/>
              </a:xfrm>
              <a:custGeom>
                <a:avLst/>
                <a:gdLst/>
                <a:ahLst/>
                <a:cxnLst/>
                <a:rect l="0" t="0" r="0" b="0"/>
                <a:pathLst>
                  <a:path w="21438" h="2063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1113" y="20637"/>
                    </a:lnTo>
                    <a:lnTo>
                      <a:pt x="21437" y="10312"/>
                    </a:lnTo>
                    <a:lnTo>
                      <a:pt x="11113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5054866" y="1393292"/>
                <a:ext cx="43652" cy="58738"/>
              </a:xfrm>
              <a:custGeom>
                <a:avLst/>
                <a:gdLst/>
                <a:ahLst/>
                <a:cxnLst/>
                <a:rect l="0" t="0" r="0" b="0"/>
                <a:pathLst>
                  <a:path w="43652" h="58738">
                    <a:moveTo>
                      <a:pt x="11901" y="25400"/>
                    </a:moveTo>
                    <a:lnTo>
                      <a:pt x="11901" y="25400"/>
                    </a:lnTo>
                    <a:lnTo>
                      <a:pt x="11901" y="25400"/>
                    </a:lnTo>
                    <a:lnTo>
                      <a:pt x="0" y="37299"/>
                    </a:lnTo>
                    <a:lnTo>
                      <a:pt x="20638" y="57937"/>
                    </a:lnTo>
                    <a:lnTo>
                      <a:pt x="43651" y="58737"/>
                    </a:lnTo>
                    <a:lnTo>
                      <a:pt x="43651" y="20637"/>
                    </a:lnTo>
                    <a:lnTo>
                      <a:pt x="27776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>
                <a:off x="5119154" y="1393292"/>
                <a:ext cx="23814" cy="22226"/>
              </a:xfrm>
              <a:custGeom>
                <a:avLst/>
                <a:gdLst/>
                <a:ahLst/>
                <a:cxnLst/>
                <a:rect l="0" t="0" r="0" b="0"/>
                <a:pathLst>
                  <a:path w="23814" h="2222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938" y="22225"/>
                    </a:lnTo>
                    <a:lnTo>
                      <a:pt x="23813" y="22225"/>
                    </a:lnTo>
                    <a:lnTo>
                      <a:pt x="23813" y="3175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>
                <a:off x="4877854" y="1255179"/>
                <a:ext cx="207964" cy="120651"/>
              </a:xfrm>
              <a:custGeom>
                <a:avLst/>
                <a:gdLst/>
                <a:ahLst/>
                <a:cxnLst/>
                <a:rect l="0" t="0" r="0" b="0"/>
                <a:pathLst>
                  <a:path w="207964" h="120651">
                    <a:moveTo>
                      <a:pt x="152400" y="11113"/>
                    </a:moveTo>
                    <a:lnTo>
                      <a:pt x="152400" y="11113"/>
                    </a:lnTo>
                    <a:lnTo>
                      <a:pt x="152400" y="11113"/>
                    </a:lnTo>
                    <a:lnTo>
                      <a:pt x="136525" y="26988"/>
                    </a:lnTo>
                    <a:lnTo>
                      <a:pt x="136525" y="44450"/>
                    </a:lnTo>
                    <a:lnTo>
                      <a:pt x="118275" y="62700"/>
                    </a:lnTo>
                    <a:lnTo>
                      <a:pt x="85725" y="39688"/>
                    </a:lnTo>
                    <a:lnTo>
                      <a:pt x="58738" y="53975"/>
                    </a:lnTo>
                    <a:lnTo>
                      <a:pt x="58738" y="73025"/>
                    </a:lnTo>
                    <a:lnTo>
                      <a:pt x="25400" y="49213"/>
                    </a:lnTo>
                    <a:lnTo>
                      <a:pt x="0" y="58738"/>
                    </a:lnTo>
                    <a:lnTo>
                      <a:pt x="7938" y="96838"/>
                    </a:lnTo>
                    <a:lnTo>
                      <a:pt x="31750" y="88900"/>
                    </a:lnTo>
                    <a:lnTo>
                      <a:pt x="31750" y="114300"/>
                    </a:lnTo>
                    <a:lnTo>
                      <a:pt x="57150" y="120650"/>
                    </a:lnTo>
                    <a:lnTo>
                      <a:pt x="80175" y="97625"/>
                    </a:lnTo>
                    <a:lnTo>
                      <a:pt x="112713" y="84138"/>
                    </a:lnTo>
                    <a:lnTo>
                      <a:pt x="139700" y="92075"/>
                    </a:lnTo>
                    <a:lnTo>
                      <a:pt x="179388" y="92075"/>
                    </a:lnTo>
                    <a:lnTo>
                      <a:pt x="207963" y="63500"/>
                    </a:lnTo>
                    <a:lnTo>
                      <a:pt x="180975" y="36513"/>
                    </a:lnTo>
                    <a:lnTo>
                      <a:pt x="199237" y="18250"/>
                    </a:lnTo>
                    <a:lnTo>
                      <a:pt x="168275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>
                <a:off x="4869917" y="1205967"/>
                <a:ext cx="119063" cy="68263"/>
              </a:xfrm>
              <a:custGeom>
                <a:avLst/>
                <a:gdLst/>
                <a:ahLst/>
                <a:cxnLst/>
                <a:rect l="0" t="0" r="0" b="0"/>
                <a:pathLst>
                  <a:path w="119063" h="68263">
                    <a:moveTo>
                      <a:pt x="69850" y="20637"/>
                    </a:moveTo>
                    <a:lnTo>
                      <a:pt x="69850" y="20637"/>
                    </a:lnTo>
                    <a:lnTo>
                      <a:pt x="69850" y="20637"/>
                    </a:lnTo>
                    <a:lnTo>
                      <a:pt x="34925" y="20637"/>
                    </a:lnTo>
                    <a:lnTo>
                      <a:pt x="14287" y="0"/>
                    </a:lnTo>
                    <a:lnTo>
                      <a:pt x="0" y="28575"/>
                    </a:lnTo>
                    <a:lnTo>
                      <a:pt x="18262" y="46824"/>
                    </a:lnTo>
                    <a:lnTo>
                      <a:pt x="25400" y="68262"/>
                    </a:lnTo>
                    <a:lnTo>
                      <a:pt x="66675" y="53975"/>
                    </a:lnTo>
                    <a:lnTo>
                      <a:pt x="80962" y="68262"/>
                    </a:lnTo>
                    <a:lnTo>
                      <a:pt x="107950" y="57150"/>
                    </a:lnTo>
                    <a:lnTo>
                      <a:pt x="119062" y="68262"/>
                    </a:lnTo>
                    <a:lnTo>
                      <a:pt x="119062" y="44450"/>
                    </a:lnTo>
                    <a:lnTo>
                      <a:pt x="100812" y="26187"/>
                    </a:lnTo>
                    <a:lnTo>
                      <a:pt x="84137" y="26187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957229" y="1394079"/>
                <a:ext cx="33339" cy="21439"/>
              </a:xfrm>
              <a:custGeom>
                <a:avLst/>
                <a:gdLst/>
                <a:ahLst/>
                <a:cxnLst/>
                <a:rect l="0" t="0" r="0" b="0"/>
                <a:pathLst>
                  <a:path w="33339" h="21439">
                    <a:moveTo>
                      <a:pt x="13500" y="0"/>
                    </a:moveTo>
                    <a:lnTo>
                      <a:pt x="13500" y="0"/>
                    </a:lnTo>
                    <a:lnTo>
                      <a:pt x="13500" y="0"/>
                    </a:lnTo>
                    <a:lnTo>
                      <a:pt x="0" y="0"/>
                    </a:lnTo>
                    <a:lnTo>
                      <a:pt x="4763" y="19850"/>
                    </a:lnTo>
                    <a:lnTo>
                      <a:pt x="33338" y="21438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>
                <a:off x="4961992" y="1436154"/>
                <a:ext cx="38101" cy="3175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31751">
                    <a:moveTo>
                      <a:pt x="14287" y="0"/>
                    </a:moveTo>
                    <a:lnTo>
                      <a:pt x="14287" y="0"/>
                    </a:lnTo>
                    <a:lnTo>
                      <a:pt x="14287" y="0"/>
                    </a:lnTo>
                    <a:lnTo>
                      <a:pt x="0" y="14288"/>
                    </a:lnTo>
                    <a:lnTo>
                      <a:pt x="11112" y="25400"/>
                    </a:lnTo>
                    <a:lnTo>
                      <a:pt x="38100" y="31750"/>
                    </a:lnTo>
                    <a:lnTo>
                      <a:pt x="20637" y="14288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>
                <a:off x="5092167" y="1231367"/>
                <a:ext cx="31751" cy="20638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2063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0637"/>
                    </a:lnTo>
                    <a:lnTo>
                      <a:pt x="15875" y="20637"/>
                    </a:lnTo>
                    <a:lnTo>
                      <a:pt x="31750" y="4762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2112962" y="3225800"/>
                <a:ext cx="1295922" cy="1224484"/>
              </a:xfrm>
              <a:custGeom>
                <a:avLst/>
                <a:gdLst/>
                <a:ahLst/>
                <a:cxnLst/>
                <a:rect l="0" t="0" r="0" b="0"/>
                <a:pathLst>
                  <a:path w="1295922" h="1224484">
                    <a:moveTo>
                      <a:pt x="1028167" y="186271"/>
                    </a:moveTo>
                    <a:lnTo>
                      <a:pt x="1028167" y="186271"/>
                    </a:lnTo>
                    <a:lnTo>
                      <a:pt x="1028167" y="186271"/>
                    </a:lnTo>
                    <a:lnTo>
                      <a:pt x="991121" y="223304"/>
                    </a:lnTo>
                    <a:lnTo>
                      <a:pt x="964667" y="256121"/>
                    </a:lnTo>
                    <a:lnTo>
                      <a:pt x="964667" y="209550"/>
                    </a:lnTo>
                    <a:lnTo>
                      <a:pt x="994296" y="179921"/>
                    </a:lnTo>
                    <a:lnTo>
                      <a:pt x="958317" y="124879"/>
                    </a:lnTo>
                    <a:lnTo>
                      <a:pt x="933971" y="100546"/>
                    </a:lnTo>
                    <a:lnTo>
                      <a:pt x="894817" y="100546"/>
                    </a:lnTo>
                    <a:lnTo>
                      <a:pt x="837667" y="118529"/>
                    </a:lnTo>
                    <a:lnTo>
                      <a:pt x="786867" y="91021"/>
                    </a:lnTo>
                    <a:lnTo>
                      <a:pt x="725488" y="114300"/>
                    </a:lnTo>
                    <a:lnTo>
                      <a:pt x="659867" y="103721"/>
                    </a:lnTo>
                    <a:lnTo>
                      <a:pt x="657746" y="177800"/>
                    </a:lnTo>
                    <a:lnTo>
                      <a:pt x="621767" y="207429"/>
                    </a:lnTo>
                    <a:lnTo>
                      <a:pt x="636588" y="243421"/>
                    </a:lnTo>
                    <a:lnTo>
                      <a:pt x="618592" y="261404"/>
                    </a:lnTo>
                    <a:lnTo>
                      <a:pt x="558267" y="243421"/>
                    </a:lnTo>
                    <a:lnTo>
                      <a:pt x="534988" y="194729"/>
                    </a:lnTo>
                    <a:lnTo>
                      <a:pt x="497942" y="157696"/>
                    </a:lnTo>
                    <a:lnTo>
                      <a:pt x="486296" y="95250"/>
                    </a:lnTo>
                    <a:lnTo>
                      <a:pt x="473596" y="0"/>
                    </a:lnTo>
                    <a:lnTo>
                      <a:pt x="437617" y="0"/>
                    </a:lnTo>
                    <a:lnTo>
                      <a:pt x="401638" y="38100"/>
                    </a:lnTo>
                    <a:lnTo>
                      <a:pt x="401638" y="74079"/>
                    </a:lnTo>
                    <a:lnTo>
                      <a:pt x="397396" y="120650"/>
                    </a:lnTo>
                    <a:lnTo>
                      <a:pt x="424917" y="148171"/>
                    </a:lnTo>
                    <a:lnTo>
                      <a:pt x="414338" y="201079"/>
                    </a:lnTo>
                    <a:lnTo>
                      <a:pt x="361417" y="239179"/>
                    </a:lnTo>
                    <a:lnTo>
                      <a:pt x="314846" y="192621"/>
                    </a:lnTo>
                    <a:lnTo>
                      <a:pt x="271463" y="149225"/>
                    </a:lnTo>
                    <a:lnTo>
                      <a:pt x="259817" y="162979"/>
                    </a:lnTo>
                    <a:lnTo>
                      <a:pt x="243942" y="187325"/>
                    </a:lnTo>
                    <a:lnTo>
                      <a:pt x="221717" y="172504"/>
                    </a:lnTo>
                    <a:lnTo>
                      <a:pt x="212192" y="182016"/>
                    </a:lnTo>
                    <a:lnTo>
                      <a:pt x="196317" y="160858"/>
                    </a:lnTo>
                    <a:lnTo>
                      <a:pt x="183617" y="175679"/>
                    </a:lnTo>
                    <a:lnTo>
                      <a:pt x="185738" y="208483"/>
                    </a:lnTo>
                    <a:lnTo>
                      <a:pt x="173038" y="238112"/>
                    </a:lnTo>
                    <a:lnTo>
                      <a:pt x="146571" y="251879"/>
                    </a:lnTo>
                    <a:lnTo>
                      <a:pt x="135992" y="275158"/>
                    </a:lnTo>
                    <a:lnTo>
                      <a:pt x="130696" y="328079"/>
                    </a:lnTo>
                    <a:lnTo>
                      <a:pt x="171450" y="368821"/>
                    </a:lnTo>
                    <a:lnTo>
                      <a:pt x="155042" y="411683"/>
                    </a:lnTo>
                    <a:lnTo>
                      <a:pt x="120117" y="422262"/>
                    </a:lnTo>
                    <a:lnTo>
                      <a:pt x="124346" y="450837"/>
                    </a:lnTo>
                    <a:lnTo>
                      <a:pt x="116942" y="484708"/>
                    </a:lnTo>
                    <a:lnTo>
                      <a:pt x="75134" y="526516"/>
                    </a:lnTo>
                    <a:lnTo>
                      <a:pt x="59792" y="530212"/>
                    </a:lnTo>
                    <a:lnTo>
                      <a:pt x="43917" y="548208"/>
                    </a:lnTo>
                    <a:lnTo>
                      <a:pt x="11634" y="612762"/>
                    </a:lnTo>
                    <a:lnTo>
                      <a:pt x="16396" y="632879"/>
                    </a:lnTo>
                    <a:lnTo>
                      <a:pt x="0" y="649275"/>
                    </a:lnTo>
                    <a:lnTo>
                      <a:pt x="11113" y="708012"/>
                    </a:lnTo>
                    <a:lnTo>
                      <a:pt x="35446" y="722833"/>
                    </a:lnTo>
                    <a:lnTo>
                      <a:pt x="35446" y="749287"/>
                    </a:lnTo>
                    <a:lnTo>
                      <a:pt x="68263" y="766229"/>
                    </a:lnTo>
                    <a:lnTo>
                      <a:pt x="76721" y="787387"/>
                    </a:lnTo>
                    <a:lnTo>
                      <a:pt x="90488" y="795858"/>
                    </a:lnTo>
                    <a:lnTo>
                      <a:pt x="110059" y="815441"/>
                    </a:lnTo>
                    <a:lnTo>
                      <a:pt x="131763" y="815441"/>
                    </a:lnTo>
                    <a:lnTo>
                      <a:pt x="149492" y="833158"/>
                    </a:lnTo>
                    <a:lnTo>
                      <a:pt x="157163" y="857237"/>
                    </a:lnTo>
                    <a:lnTo>
                      <a:pt x="199492" y="859358"/>
                    </a:lnTo>
                    <a:lnTo>
                      <a:pt x="231242" y="867829"/>
                    </a:lnTo>
                    <a:lnTo>
                      <a:pt x="245530" y="882116"/>
                    </a:lnTo>
                    <a:lnTo>
                      <a:pt x="272517" y="888987"/>
                    </a:lnTo>
                    <a:lnTo>
                      <a:pt x="283096" y="915454"/>
                    </a:lnTo>
                    <a:lnTo>
                      <a:pt x="307975" y="940321"/>
                    </a:lnTo>
                    <a:lnTo>
                      <a:pt x="324371" y="952487"/>
                    </a:lnTo>
                    <a:lnTo>
                      <a:pt x="324371" y="973658"/>
                    </a:lnTo>
                    <a:lnTo>
                      <a:pt x="342367" y="980008"/>
                    </a:lnTo>
                    <a:lnTo>
                      <a:pt x="378346" y="980008"/>
                    </a:lnTo>
                    <a:lnTo>
                      <a:pt x="378346" y="966254"/>
                    </a:lnTo>
                    <a:lnTo>
                      <a:pt x="395288" y="971537"/>
                    </a:lnTo>
                    <a:lnTo>
                      <a:pt x="418567" y="971537"/>
                    </a:lnTo>
                    <a:lnTo>
                      <a:pt x="418567" y="999058"/>
                    </a:lnTo>
                    <a:lnTo>
                      <a:pt x="432321" y="1013879"/>
                    </a:lnTo>
                    <a:lnTo>
                      <a:pt x="445021" y="1013879"/>
                    </a:lnTo>
                    <a:lnTo>
                      <a:pt x="445021" y="1030808"/>
                    </a:lnTo>
                    <a:lnTo>
                      <a:pt x="470421" y="1043508"/>
                    </a:lnTo>
                    <a:lnTo>
                      <a:pt x="486296" y="1059383"/>
                    </a:lnTo>
                    <a:lnTo>
                      <a:pt x="508521" y="1037158"/>
                    </a:lnTo>
                    <a:lnTo>
                      <a:pt x="514871" y="1018108"/>
                    </a:lnTo>
                    <a:lnTo>
                      <a:pt x="538163" y="1028687"/>
                    </a:lnTo>
                    <a:lnTo>
                      <a:pt x="554038" y="1056208"/>
                    </a:lnTo>
                    <a:lnTo>
                      <a:pt x="536042" y="1074204"/>
                    </a:lnTo>
                    <a:lnTo>
                      <a:pt x="560388" y="1087958"/>
                    </a:lnTo>
                    <a:lnTo>
                      <a:pt x="560388" y="1100658"/>
                    </a:lnTo>
                    <a:lnTo>
                      <a:pt x="578371" y="1100658"/>
                    </a:lnTo>
                    <a:lnTo>
                      <a:pt x="601663" y="1110183"/>
                    </a:lnTo>
                    <a:lnTo>
                      <a:pt x="591084" y="1120775"/>
                    </a:lnTo>
                    <a:lnTo>
                      <a:pt x="604838" y="1140879"/>
                    </a:lnTo>
                    <a:lnTo>
                      <a:pt x="618059" y="1154100"/>
                    </a:lnTo>
                    <a:lnTo>
                      <a:pt x="640817" y="1134529"/>
                    </a:lnTo>
                    <a:lnTo>
                      <a:pt x="656692" y="1139825"/>
                    </a:lnTo>
                    <a:lnTo>
                      <a:pt x="668338" y="1158875"/>
                    </a:lnTo>
                    <a:lnTo>
                      <a:pt x="676275" y="1166812"/>
                    </a:lnTo>
                    <a:lnTo>
                      <a:pt x="696913" y="1187450"/>
                    </a:lnTo>
                    <a:lnTo>
                      <a:pt x="689496" y="1210729"/>
                    </a:lnTo>
                    <a:lnTo>
                      <a:pt x="708546" y="1220254"/>
                    </a:lnTo>
                    <a:lnTo>
                      <a:pt x="735013" y="1212850"/>
                    </a:lnTo>
                    <a:lnTo>
                      <a:pt x="732892" y="1198029"/>
                    </a:lnTo>
                    <a:lnTo>
                      <a:pt x="750888" y="1203325"/>
                    </a:lnTo>
                    <a:lnTo>
                      <a:pt x="784746" y="1203325"/>
                    </a:lnTo>
                    <a:lnTo>
                      <a:pt x="788988" y="1220254"/>
                    </a:lnTo>
                    <a:lnTo>
                      <a:pt x="810146" y="1224483"/>
                    </a:lnTo>
                    <a:lnTo>
                      <a:pt x="828142" y="1203325"/>
                    </a:lnTo>
                    <a:lnTo>
                      <a:pt x="849313" y="1187450"/>
                    </a:lnTo>
                    <a:lnTo>
                      <a:pt x="867296" y="1156754"/>
                    </a:lnTo>
                    <a:lnTo>
                      <a:pt x="843484" y="1132941"/>
                    </a:lnTo>
                    <a:lnTo>
                      <a:pt x="859892" y="1116533"/>
                    </a:lnTo>
                    <a:lnTo>
                      <a:pt x="885292" y="1100658"/>
                    </a:lnTo>
                    <a:lnTo>
                      <a:pt x="888467" y="1081608"/>
                    </a:lnTo>
                    <a:lnTo>
                      <a:pt x="921271" y="1061504"/>
                    </a:lnTo>
                    <a:lnTo>
                      <a:pt x="949325" y="1033462"/>
                    </a:lnTo>
                    <a:lnTo>
                      <a:pt x="967842" y="1025525"/>
                    </a:lnTo>
                    <a:lnTo>
                      <a:pt x="994296" y="999058"/>
                    </a:lnTo>
                    <a:lnTo>
                      <a:pt x="976313" y="981075"/>
                    </a:lnTo>
                    <a:lnTo>
                      <a:pt x="974192" y="952500"/>
                    </a:lnTo>
                    <a:lnTo>
                      <a:pt x="953021" y="963079"/>
                    </a:lnTo>
                    <a:lnTo>
                      <a:pt x="939267" y="949325"/>
                    </a:lnTo>
                    <a:lnTo>
                      <a:pt x="920217" y="949325"/>
                    </a:lnTo>
                    <a:lnTo>
                      <a:pt x="892696" y="954608"/>
                    </a:lnTo>
                    <a:lnTo>
                      <a:pt x="881063" y="982129"/>
                    </a:lnTo>
                    <a:lnTo>
                      <a:pt x="867296" y="976833"/>
                    </a:lnTo>
                    <a:lnTo>
                      <a:pt x="848246" y="1004354"/>
                    </a:lnTo>
                    <a:lnTo>
                      <a:pt x="829730" y="985837"/>
                    </a:lnTo>
                    <a:lnTo>
                      <a:pt x="809092" y="978954"/>
                    </a:lnTo>
                    <a:lnTo>
                      <a:pt x="787921" y="969429"/>
                    </a:lnTo>
                    <a:lnTo>
                      <a:pt x="784746" y="932383"/>
                    </a:lnTo>
                    <a:lnTo>
                      <a:pt x="810146" y="919683"/>
                    </a:lnTo>
                    <a:lnTo>
                      <a:pt x="805917" y="896404"/>
                    </a:lnTo>
                    <a:lnTo>
                      <a:pt x="815975" y="886346"/>
                    </a:lnTo>
                    <a:lnTo>
                      <a:pt x="823913" y="865708"/>
                    </a:lnTo>
                    <a:lnTo>
                      <a:pt x="848246" y="859358"/>
                    </a:lnTo>
                    <a:lnTo>
                      <a:pt x="877888" y="866775"/>
                    </a:lnTo>
                    <a:lnTo>
                      <a:pt x="883171" y="846658"/>
                    </a:lnTo>
                    <a:lnTo>
                      <a:pt x="878942" y="813854"/>
                    </a:lnTo>
                    <a:lnTo>
                      <a:pt x="863600" y="798512"/>
                    </a:lnTo>
                    <a:lnTo>
                      <a:pt x="871538" y="766229"/>
                    </a:lnTo>
                    <a:lnTo>
                      <a:pt x="900113" y="748233"/>
                    </a:lnTo>
                    <a:lnTo>
                      <a:pt x="900113" y="717537"/>
                    </a:lnTo>
                    <a:lnTo>
                      <a:pt x="908571" y="687908"/>
                    </a:lnTo>
                    <a:lnTo>
                      <a:pt x="886346" y="665683"/>
                    </a:lnTo>
                    <a:lnTo>
                      <a:pt x="864121" y="633933"/>
                    </a:lnTo>
                    <a:lnTo>
                      <a:pt x="864121" y="608533"/>
                    </a:lnTo>
                    <a:lnTo>
                      <a:pt x="858838" y="579958"/>
                    </a:lnTo>
                    <a:lnTo>
                      <a:pt x="885292" y="579958"/>
                    </a:lnTo>
                    <a:lnTo>
                      <a:pt x="914921" y="602183"/>
                    </a:lnTo>
                    <a:lnTo>
                      <a:pt x="940321" y="610654"/>
                    </a:lnTo>
                    <a:lnTo>
                      <a:pt x="958317" y="628650"/>
                    </a:lnTo>
                    <a:lnTo>
                      <a:pt x="994296" y="636054"/>
                    </a:lnTo>
                    <a:lnTo>
                      <a:pt x="1024992" y="654037"/>
                    </a:lnTo>
                    <a:lnTo>
                      <a:pt x="1058863" y="687908"/>
                    </a:lnTo>
                    <a:lnTo>
                      <a:pt x="1065213" y="720712"/>
                    </a:lnTo>
                    <a:lnTo>
                      <a:pt x="1089546" y="708012"/>
                    </a:lnTo>
                    <a:lnTo>
                      <a:pt x="1118121" y="697433"/>
                    </a:lnTo>
                    <a:lnTo>
                      <a:pt x="1140346" y="711187"/>
                    </a:lnTo>
                    <a:lnTo>
                      <a:pt x="1167867" y="717537"/>
                    </a:lnTo>
                    <a:lnTo>
                      <a:pt x="1194321" y="738708"/>
                    </a:lnTo>
                    <a:lnTo>
                      <a:pt x="1213371" y="738708"/>
                    </a:lnTo>
                    <a:lnTo>
                      <a:pt x="1226605" y="751941"/>
                    </a:lnTo>
                    <a:lnTo>
                      <a:pt x="1245121" y="733412"/>
                    </a:lnTo>
                    <a:lnTo>
                      <a:pt x="1264171" y="700608"/>
                    </a:lnTo>
                    <a:lnTo>
                      <a:pt x="1248296" y="684733"/>
                    </a:lnTo>
                    <a:lnTo>
                      <a:pt x="1241946" y="656158"/>
                    </a:lnTo>
                    <a:lnTo>
                      <a:pt x="1255713" y="627583"/>
                    </a:lnTo>
                    <a:lnTo>
                      <a:pt x="1245121" y="607479"/>
                    </a:lnTo>
                    <a:lnTo>
                      <a:pt x="1221309" y="583666"/>
                    </a:lnTo>
                    <a:lnTo>
                      <a:pt x="1212317" y="565137"/>
                    </a:lnTo>
                    <a:lnTo>
                      <a:pt x="1230834" y="546621"/>
                    </a:lnTo>
                    <a:lnTo>
                      <a:pt x="1246175" y="531279"/>
                    </a:lnTo>
                    <a:lnTo>
                      <a:pt x="1246175" y="516458"/>
                    </a:lnTo>
                    <a:lnTo>
                      <a:pt x="1260475" y="502171"/>
                    </a:lnTo>
                    <a:lnTo>
                      <a:pt x="1272642" y="469887"/>
                    </a:lnTo>
                    <a:lnTo>
                      <a:pt x="1295921" y="446608"/>
                    </a:lnTo>
                    <a:lnTo>
                      <a:pt x="1278459" y="429146"/>
                    </a:lnTo>
                    <a:lnTo>
                      <a:pt x="1237717" y="410629"/>
                    </a:lnTo>
                    <a:lnTo>
                      <a:pt x="1233488" y="423329"/>
                    </a:lnTo>
                    <a:lnTo>
                      <a:pt x="1197496" y="436029"/>
                    </a:lnTo>
                    <a:lnTo>
                      <a:pt x="1177392" y="428612"/>
                    </a:lnTo>
                    <a:lnTo>
                      <a:pt x="1151992" y="398983"/>
                    </a:lnTo>
                    <a:lnTo>
                      <a:pt x="1132942" y="379933"/>
                    </a:lnTo>
                    <a:lnTo>
                      <a:pt x="1124471" y="343954"/>
                    </a:lnTo>
                    <a:lnTo>
                      <a:pt x="1091667" y="311137"/>
                    </a:lnTo>
                    <a:lnTo>
                      <a:pt x="1072617" y="286804"/>
                    </a:lnTo>
                    <a:lnTo>
                      <a:pt x="1060971" y="242354"/>
                    </a:lnTo>
                    <a:lnTo>
                      <a:pt x="1045096" y="207429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</p:grpSp>
        <p:sp>
          <p:nvSpPr>
            <p:cNvPr id="91" name="Калининградская область"/>
            <p:cNvSpPr/>
            <p:nvPr/>
          </p:nvSpPr>
          <p:spPr>
            <a:xfrm>
              <a:off x="-1992281" y="2839377"/>
              <a:ext cx="273165" cy="290425"/>
            </a:xfrm>
            <a:custGeom>
              <a:avLst/>
              <a:gdLst/>
              <a:ahLst/>
              <a:cxnLst/>
              <a:rect l="0" t="0" r="0" b="0"/>
              <a:pathLst>
                <a:path w="254115" h="290425">
                  <a:moveTo>
                    <a:pt x="0" y="21514"/>
                  </a:moveTo>
                  <a:lnTo>
                    <a:pt x="0" y="21514"/>
                  </a:lnTo>
                  <a:lnTo>
                    <a:pt x="0" y="21514"/>
                  </a:lnTo>
                  <a:lnTo>
                    <a:pt x="32944" y="28905"/>
                  </a:lnTo>
                  <a:lnTo>
                    <a:pt x="61176" y="20841"/>
                  </a:lnTo>
                  <a:lnTo>
                    <a:pt x="71932" y="0"/>
                  </a:lnTo>
                  <a:lnTo>
                    <a:pt x="97472" y="4026"/>
                  </a:lnTo>
                  <a:lnTo>
                    <a:pt x="121348" y="27902"/>
                  </a:lnTo>
                  <a:lnTo>
                    <a:pt x="122351" y="60516"/>
                  </a:lnTo>
                  <a:lnTo>
                    <a:pt x="141846" y="66561"/>
                  </a:lnTo>
                  <a:lnTo>
                    <a:pt x="145885" y="92113"/>
                  </a:lnTo>
                  <a:lnTo>
                    <a:pt x="176136" y="97485"/>
                  </a:lnTo>
                  <a:lnTo>
                    <a:pt x="182854" y="73279"/>
                  </a:lnTo>
                  <a:lnTo>
                    <a:pt x="166395" y="56820"/>
                  </a:lnTo>
                  <a:lnTo>
                    <a:pt x="180505" y="42697"/>
                  </a:lnTo>
                  <a:lnTo>
                    <a:pt x="189585" y="51778"/>
                  </a:lnTo>
                  <a:lnTo>
                    <a:pt x="218490" y="75959"/>
                  </a:lnTo>
                  <a:lnTo>
                    <a:pt x="218490" y="112281"/>
                  </a:lnTo>
                  <a:lnTo>
                    <a:pt x="214452" y="143878"/>
                  </a:lnTo>
                  <a:lnTo>
                    <a:pt x="231254" y="171437"/>
                  </a:lnTo>
                  <a:lnTo>
                    <a:pt x="248069" y="182855"/>
                  </a:lnTo>
                  <a:lnTo>
                    <a:pt x="254114" y="223876"/>
                  </a:lnTo>
                  <a:lnTo>
                    <a:pt x="239331" y="254788"/>
                  </a:lnTo>
                  <a:lnTo>
                    <a:pt x="168745" y="290424"/>
                  </a:lnTo>
                  <a:lnTo>
                    <a:pt x="61849" y="16336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92" name="Санкт - Петербург"/>
            <p:cNvSpPr/>
            <p:nvPr/>
          </p:nvSpPr>
          <p:spPr>
            <a:xfrm>
              <a:off x="-576752" y="3063875"/>
              <a:ext cx="79376" cy="67730"/>
            </a:xfrm>
            <a:custGeom>
              <a:avLst/>
              <a:gdLst/>
              <a:ahLst/>
              <a:cxnLst/>
              <a:rect l="0" t="0" r="0" b="0"/>
              <a:pathLst>
                <a:path w="79376" h="67730">
                  <a:moveTo>
                    <a:pt x="33871" y="67729"/>
                  </a:moveTo>
                  <a:lnTo>
                    <a:pt x="33871" y="67729"/>
                  </a:lnTo>
                  <a:lnTo>
                    <a:pt x="33871" y="67729"/>
                  </a:lnTo>
                  <a:lnTo>
                    <a:pt x="14821" y="53975"/>
                  </a:lnTo>
                  <a:lnTo>
                    <a:pt x="0" y="57150"/>
                  </a:lnTo>
                  <a:lnTo>
                    <a:pt x="5296" y="35979"/>
                  </a:lnTo>
                  <a:lnTo>
                    <a:pt x="9525" y="19050"/>
                  </a:lnTo>
                  <a:lnTo>
                    <a:pt x="9525" y="7404"/>
                  </a:lnTo>
                  <a:lnTo>
                    <a:pt x="16929" y="0"/>
                  </a:lnTo>
                  <a:lnTo>
                    <a:pt x="33871" y="42342"/>
                  </a:lnTo>
                  <a:lnTo>
                    <a:pt x="59271" y="16942"/>
                  </a:lnTo>
                  <a:lnTo>
                    <a:pt x="74079" y="1054"/>
                  </a:lnTo>
                  <a:lnTo>
                    <a:pt x="79375" y="8458"/>
                  </a:lnTo>
                  <a:lnTo>
                    <a:pt x="79375" y="24333"/>
                  </a:lnTo>
                  <a:lnTo>
                    <a:pt x="69850" y="35979"/>
                  </a:lnTo>
                  <a:lnTo>
                    <a:pt x="69850" y="52908"/>
                  </a:lnTo>
                  <a:lnTo>
                    <a:pt x="50800" y="61379"/>
                  </a:lnTo>
                  <a:lnTo>
                    <a:pt x="42329" y="61379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93" name="Новгородская область"/>
            <p:cNvSpPr/>
            <p:nvPr/>
          </p:nvSpPr>
          <p:spPr>
            <a:xfrm>
              <a:off x="-914356" y="3231096"/>
              <a:ext cx="598806" cy="441301"/>
            </a:xfrm>
            <a:custGeom>
              <a:avLst/>
              <a:gdLst/>
              <a:ahLst/>
              <a:cxnLst/>
              <a:rect l="0" t="0" r="0" b="0"/>
              <a:pathLst>
                <a:path w="598806" h="441301">
                  <a:moveTo>
                    <a:pt x="578269" y="441300"/>
                  </a:moveTo>
                  <a:lnTo>
                    <a:pt x="578269" y="441300"/>
                  </a:lnTo>
                  <a:lnTo>
                    <a:pt x="578269" y="441300"/>
                  </a:lnTo>
                  <a:lnTo>
                    <a:pt x="593331" y="426237"/>
                  </a:lnTo>
                  <a:lnTo>
                    <a:pt x="598805" y="394754"/>
                  </a:lnTo>
                  <a:lnTo>
                    <a:pt x="571424" y="350939"/>
                  </a:lnTo>
                  <a:lnTo>
                    <a:pt x="541312" y="339992"/>
                  </a:lnTo>
                  <a:lnTo>
                    <a:pt x="549529" y="320827"/>
                  </a:lnTo>
                  <a:lnTo>
                    <a:pt x="563562" y="294741"/>
                  </a:lnTo>
                  <a:lnTo>
                    <a:pt x="552450" y="263525"/>
                  </a:lnTo>
                  <a:lnTo>
                    <a:pt x="547154" y="231775"/>
                  </a:lnTo>
                  <a:lnTo>
                    <a:pt x="530225" y="214833"/>
                  </a:lnTo>
                  <a:lnTo>
                    <a:pt x="505879" y="206375"/>
                  </a:lnTo>
                  <a:lnTo>
                    <a:pt x="518579" y="179908"/>
                  </a:lnTo>
                  <a:lnTo>
                    <a:pt x="518579" y="154508"/>
                  </a:lnTo>
                  <a:lnTo>
                    <a:pt x="492125" y="142875"/>
                  </a:lnTo>
                  <a:lnTo>
                    <a:pt x="488950" y="117475"/>
                  </a:lnTo>
                  <a:lnTo>
                    <a:pt x="458254" y="115354"/>
                  </a:lnTo>
                  <a:lnTo>
                    <a:pt x="440258" y="133350"/>
                  </a:lnTo>
                  <a:lnTo>
                    <a:pt x="416979" y="104775"/>
                  </a:lnTo>
                  <a:lnTo>
                    <a:pt x="424383" y="49733"/>
                  </a:lnTo>
                  <a:lnTo>
                    <a:pt x="405333" y="45504"/>
                  </a:lnTo>
                  <a:lnTo>
                    <a:pt x="383642" y="23812"/>
                  </a:lnTo>
                  <a:lnTo>
                    <a:pt x="363004" y="41275"/>
                  </a:lnTo>
                  <a:lnTo>
                    <a:pt x="341833" y="46558"/>
                  </a:lnTo>
                  <a:lnTo>
                    <a:pt x="309029" y="32804"/>
                  </a:lnTo>
                  <a:lnTo>
                    <a:pt x="275158" y="29629"/>
                  </a:lnTo>
                  <a:lnTo>
                    <a:pt x="226479" y="29629"/>
                  </a:lnTo>
                  <a:lnTo>
                    <a:pt x="211658" y="0"/>
                  </a:lnTo>
                  <a:lnTo>
                    <a:pt x="193675" y="8458"/>
                  </a:lnTo>
                  <a:lnTo>
                    <a:pt x="178333" y="23812"/>
                  </a:lnTo>
                  <a:lnTo>
                    <a:pt x="150279" y="21158"/>
                  </a:lnTo>
                  <a:lnTo>
                    <a:pt x="115354" y="24333"/>
                  </a:lnTo>
                  <a:lnTo>
                    <a:pt x="99479" y="40208"/>
                  </a:lnTo>
                  <a:lnTo>
                    <a:pt x="99479" y="67729"/>
                  </a:lnTo>
                  <a:lnTo>
                    <a:pt x="84137" y="83071"/>
                  </a:lnTo>
                  <a:lnTo>
                    <a:pt x="91008" y="100533"/>
                  </a:lnTo>
                  <a:lnTo>
                    <a:pt x="113233" y="116408"/>
                  </a:lnTo>
                  <a:lnTo>
                    <a:pt x="103708" y="147104"/>
                  </a:lnTo>
                  <a:lnTo>
                    <a:pt x="75133" y="159804"/>
                  </a:lnTo>
                  <a:lnTo>
                    <a:pt x="53975" y="180975"/>
                  </a:lnTo>
                  <a:lnTo>
                    <a:pt x="35979" y="190500"/>
                  </a:lnTo>
                  <a:lnTo>
                    <a:pt x="35979" y="220129"/>
                  </a:lnTo>
                  <a:lnTo>
                    <a:pt x="16929" y="229654"/>
                  </a:lnTo>
                  <a:lnTo>
                    <a:pt x="0" y="246583"/>
                  </a:lnTo>
                  <a:lnTo>
                    <a:pt x="17983" y="264579"/>
                  </a:lnTo>
                  <a:lnTo>
                    <a:pt x="30696" y="292087"/>
                  </a:lnTo>
                  <a:lnTo>
                    <a:pt x="49873" y="311252"/>
                  </a:lnTo>
                  <a:lnTo>
                    <a:pt x="86830" y="311252"/>
                  </a:lnTo>
                  <a:lnTo>
                    <a:pt x="105308" y="329730"/>
                  </a:lnTo>
                  <a:lnTo>
                    <a:pt x="137477" y="327673"/>
                  </a:lnTo>
                  <a:lnTo>
                    <a:pt x="162128" y="342735"/>
                  </a:lnTo>
                  <a:lnTo>
                    <a:pt x="207289" y="342735"/>
                  </a:lnTo>
                  <a:lnTo>
                    <a:pt x="231242" y="366687"/>
                  </a:lnTo>
                  <a:lnTo>
                    <a:pt x="260680" y="370116"/>
                  </a:lnTo>
                  <a:lnTo>
                    <a:pt x="278486" y="352323"/>
                  </a:lnTo>
                  <a:lnTo>
                    <a:pt x="314071" y="352323"/>
                  </a:lnTo>
                  <a:lnTo>
                    <a:pt x="336664" y="329730"/>
                  </a:lnTo>
                  <a:lnTo>
                    <a:pt x="364718" y="329730"/>
                  </a:lnTo>
                  <a:lnTo>
                    <a:pt x="387998" y="341363"/>
                  </a:lnTo>
                  <a:lnTo>
                    <a:pt x="405105" y="358470"/>
                  </a:lnTo>
                  <a:lnTo>
                    <a:pt x="412636" y="389267"/>
                  </a:lnTo>
                  <a:lnTo>
                    <a:pt x="442747" y="389267"/>
                  </a:lnTo>
                  <a:lnTo>
                    <a:pt x="463283" y="413918"/>
                  </a:lnTo>
                  <a:lnTo>
                    <a:pt x="490664" y="413918"/>
                  </a:lnTo>
                  <a:lnTo>
                    <a:pt x="496138" y="396126"/>
                  </a:lnTo>
                  <a:lnTo>
                    <a:pt x="513931" y="413905"/>
                  </a:lnTo>
                  <a:lnTo>
                    <a:pt x="542671" y="427609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grpSp>
          <p:nvGrpSpPr>
            <p:cNvPr id="94" name="Ненецкий автономный округ"/>
            <p:cNvGrpSpPr/>
            <p:nvPr/>
          </p:nvGrpSpPr>
          <p:grpSpPr>
            <a:xfrm>
              <a:off x="1131390" y="2653259"/>
              <a:ext cx="1545498" cy="915442"/>
              <a:chOff x="3141129" y="3054363"/>
              <a:chExt cx="1555027" cy="915442"/>
            </a:xfrm>
          </p:grpSpPr>
          <p:sp>
            <p:nvSpPr>
              <p:cNvPr id="99" name="Полилиния 98"/>
              <p:cNvSpPr/>
              <p:nvPr/>
            </p:nvSpPr>
            <p:spPr>
              <a:xfrm>
                <a:off x="4368330" y="3307461"/>
                <a:ext cx="92203" cy="149836"/>
              </a:xfrm>
              <a:custGeom>
                <a:avLst/>
                <a:gdLst/>
                <a:ahLst/>
                <a:cxnLst/>
                <a:rect l="0" t="0" r="0" b="0"/>
                <a:pathLst>
                  <a:path w="92203" h="149836">
                    <a:moveTo>
                      <a:pt x="53784" y="0"/>
                    </a:moveTo>
                    <a:lnTo>
                      <a:pt x="53784" y="0"/>
                    </a:lnTo>
                    <a:lnTo>
                      <a:pt x="53784" y="0"/>
                    </a:lnTo>
                    <a:lnTo>
                      <a:pt x="23051" y="15367"/>
                    </a:lnTo>
                    <a:lnTo>
                      <a:pt x="0" y="23051"/>
                    </a:lnTo>
                    <a:lnTo>
                      <a:pt x="5766" y="72999"/>
                    </a:lnTo>
                    <a:lnTo>
                      <a:pt x="9601" y="99898"/>
                    </a:lnTo>
                    <a:lnTo>
                      <a:pt x="30734" y="105651"/>
                    </a:lnTo>
                    <a:lnTo>
                      <a:pt x="38417" y="145986"/>
                    </a:lnTo>
                    <a:lnTo>
                      <a:pt x="78765" y="149835"/>
                    </a:lnTo>
                    <a:lnTo>
                      <a:pt x="92202" y="117183"/>
                    </a:lnTo>
                    <a:lnTo>
                      <a:pt x="72987" y="84531"/>
                    </a:lnTo>
                    <a:lnTo>
                      <a:pt x="74917" y="48031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>
                <a:off x="3655682" y="3140354"/>
                <a:ext cx="149823" cy="128690"/>
              </a:xfrm>
              <a:custGeom>
                <a:avLst/>
                <a:gdLst/>
                <a:ahLst/>
                <a:cxnLst/>
                <a:rect l="0" t="0" r="0" b="0"/>
                <a:pathLst>
                  <a:path w="149823" h="128690">
                    <a:moveTo>
                      <a:pt x="86436" y="0"/>
                    </a:moveTo>
                    <a:lnTo>
                      <a:pt x="86436" y="0"/>
                    </a:lnTo>
                    <a:lnTo>
                      <a:pt x="86436" y="0"/>
                    </a:lnTo>
                    <a:lnTo>
                      <a:pt x="44183" y="11519"/>
                    </a:lnTo>
                    <a:lnTo>
                      <a:pt x="19203" y="44184"/>
                    </a:lnTo>
                    <a:lnTo>
                      <a:pt x="0" y="69152"/>
                    </a:lnTo>
                    <a:lnTo>
                      <a:pt x="13437" y="105639"/>
                    </a:lnTo>
                    <a:lnTo>
                      <a:pt x="44183" y="117183"/>
                    </a:lnTo>
                    <a:lnTo>
                      <a:pt x="72987" y="128689"/>
                    </a:lnTo>
                    <a:lnTo>
                      <a:pt x="99886" y="109487"/>
                    </a:lnTo>
                    <a:lnTo>
                      <a:pt x="132537" y="115240"/>
                    </a:lnTo>
                    <a:lnTo>
                      <a:pt x="149822" y="74918"/>
                    </a:lnTo>
                    <a:lnTo>
                      <a:pt x="122936" y="40336"/>
                    </a:lnTo>
                    <a:lnTo>
                      <a:pt x="121006" y="11519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>
                <a:off x="3141129" y="3054363"/>
                <a:ext cx="1555027" cy="915442"/>
              </a:xfrm>
              <a:custGeom>
                <a:avLst/>
                <a:gdLst/>
                <a:ahLst/>
                <a:cxnLst/>
                <a:rect l="0" t="0" r="0" b="0"/>
                <a:pathLst>
                  <a:path w="1555027" h="915442">
                    <a:moveTo>
                      <a:pt x="1555026" y="600062"/>
                    </a:moveTo>
                    <a:lnTo>
                      <a:pt x="1555026" y="600062"/>
                    </a:lnTo>
                    <a:lnTo>
                      <a:pt x="1555026" y="600062"/>
                    </a:lnTo>
                    <a:lnTo>
                      <a:pt x="1537767" y="625462"/>
                    </a:lnTo>
                    <a:lnTo>
                      <a:pt x="1517129" y="646099"/>
                    </a:lnTo>
                    <a:lnTo>
                      <a:pt x="1504429" y="658799"/>
                    </a:lnTo>
                    <a:lnTo>
                      <a:pt x="1525067" y="678383"/>
                    </a:lnTo>
                    <a:lnTo>
                      <a:pt x="1529296" y="694258"/>
                    </a:lnTo>
                    <a:lnTo>
                      <a:pt x="1545171" y="699554"/>
                    </a:lnTo>
                    <a:lnTo>
                      <a:pt x="1545171" y="732358"/>
                    </a:lnTo>
                    <a:lnTo>
                      <a:pt x="1545171" y="771512"/>
                    </a:lnTo>
                    <a:lnTo>
                      <a:pt x="1525067" y="771512"/>
                    </a:lnTo>
                    <a:lnTo>
                      <a:pt x="1500721" y="757758"/>
                    </a:lnTo>
                    <a:lnTo>
                      <a:pt x="1476375" y="757758"/>
                    </a:lnTo>
                    <a:lnTo>
                      <a:pt x="1434046" y="793737"/>
                    </a:lnTo>
                    <a:lnTo>
                      <a:pt x="1397000" y="795858"/>
                    </a:lnTo>
                    <a:lnTo>
                      <a:pt x="1380071" y="836079"/>
                    </a:lnTo>
                    <a:lnTo>
                      <a:pt x="1323975" y="826554"/>
                    </a:lnTo>
                    <a:lnTo>
                      <a:pt x="1309154" y="850900"/>
                    </a:lnTo>
                    <a:lnTo>
                      <a:pt x="1284808" y="875245"/>
                    </a:lnTo>
                    <a:lnTo>
                      <a:pt x="1260462" y="889000"/>
                    </a:lnTo>
                    <a:lnTo>
                      <a:pt x="1212850" y="905916"/>
                    </a:lnTo>
                    <a:lnTo>
                      <a:pt x="1172629" y="915441"/>
                    </a:lnTo>
                    <a:lnTo>
                      <a:pt x="1125004" y="891095"/>
                    </a:lnTo>
                    <a:lnTo>
                      <a:pt x="1099604" y="896391"/>
                    </a:lnTo>
                    <a:lnTo>
                      <a:pt x="1071029" y="872045"/>
                    </a:lnTo>
                    <a:lnTo>
                      <a:pt x="1014933" y="849820"/>
                    </a:lnTo>
                    <a:lnTo>
                      <a:pt x="957783" y="812774"/>
                    </a:lnTo>
                    <a:lnTo>
                      <a:pt x="915454" y="795845"/>
                    </a:lnTo>
                    <a:lnTo>
                      <a:pt x="846658" y="769391"/>
                    </a:lnTo>
                    <a:lnTo>
                      <a:pt x="812787" y="735520"/>
                    </a:lnTo>
                    <a:lnTo>
                      <a:pt x="771512" y="731291"/>
                    </a:lnTo>
                    <a:lnTo>
                      <a:pt x="704837" y="687895"/>
                    </a:lnTo>
                    <a:lnTo>
                      <a:pt x="671500" y="654558"/>
                    </a:lnTo>
                    <a:lnTo>
                      <a:pt x="620166" y="631799"/>
                    </a:lnTo>
                    <a:lnTo>
                      <a:pt x="569366" y="588403"/>
                    </a:lnTo>
                    <a:lnTo>
                      <a:pt x="522796" y="593699"/>
                    </a:lnTo>
                    <a:lnTo>
                      <a:pt x="487871" y="616978"/>
                    </a:lnTo>
                    <a:lnTo>
                      <a:pt x="267741" y="618032"/>
                    </a:lnTo>
                    <a:lnTo>
                      <a:pt x="250279" y="600570"/>
                    </a:lnTo>
                    <a:lnTo>
                      <a:pt x="209550" y="582066"/>
                    </a:lnTo>
                    <a:lnTo>
                      <a:pt x="205321" y="594766"/>
                    </a:lnTo>
                    <a:lnTo>
                      <a:pt x="169342" y="607466"/>
                    </a:lnTo>
                    <a:lnTo>
                      <a:pt x="149238" y="600062"/>
                    </a:lnTo>
                    <a:lnTo>
                      <a:pt x="149238" y="600062"/>
                    </a:lnTo>
                    <a:lnTo>
                      <a:pt x="128067" y="574662"/>
                    </a:lnTo>
                    <a:lnTo>
                      <a:pt x="123838" y="570433"/>
                    </a:lnTo>
                    <a:lnTo>
                      <a:pt x="119609" y="566204"/>
                    </a:lnTo>
                    <a:lnTo>
                      <a:pt x="104788" y="551383"/>
                    </a:lnTo>
                    <a:lnTo>
                      <a:pt x="104788" y="551383"/>
                    </a:lnTo>
                    <a:lnTo>
                      <a:pt x="96317" y="515404"/>
                    </a:lnTo>
                    <a:lnTo>
                      <a:pt x="63513" y="482600"/>
                    </a:lnTo>
                    <a:lnTo>
                      <a:pt x="44463" y="458254"/>
                    </a:lnTo>
                    <a:lnTo>
                      <a:pt x="32817" y="413804"/>
                    </a:lnTo>
                    <a:lnTo>
                      <a:pt x="16942" y="378879"/>
                    </a:lnTo>
                    <a:lnTo>
                      <a:pt x="0" y="357720"/>
                    </a:lnTo>
                    <a:lnTo>
                      <a:pt x="50800" y="347129"/>
                    </a:lnTo>
                    <a:lnTo>
                      <a:pt x="93129" y="285737"/>
                    </a:lnTo>
                    <a:lnTo>
                      <a:pt x="93129" y="232829"/>
                    </a:lnTo>
                    <a:lnTo>
                      <a:pt x="110058" y="196837"/>
                    </a:lnTo>
                    <a:lnTo>
                      <a:pt x="165087" y="169329"/>
                    </a:lnTo>
                    <a:lnTo>
                      <a:pt x="165087" y="135471"/>
                    </a:lnTo>
                    <a:lnTo>
                      <a:pt x="218008" y="103721"/>
                    </a:lnTo>
                    <a:lnTo>
                      <a:pt x="218008" y="50800"/>
                    </a:lnTo>
                    <a:lnTo>
                      <a:pt x="209537" y="0"/>
                    </a:lnTo>
                    <a:lnTo>
                      <a:pt x="245516" y="0"/>
                    </a:lnTo>
                    <a:lnTo>
                      <a:pt x="257162" y="26454"/>
                    </a:lnTo>
                    <a:lnTo>
                      <a:pt x="304787" y="74079"/>
                    </a:lnTo>
                    <a:lnTo>
                      <a:pt x="340766" y="129121"/>
                    </a:lnTo>
                    <a:lnTo>
                      <a:pt x="340766" y="203187"/>
                    </a:lnTo>
                    <a:lnTo>
                      <a:pt x="328066" y="241300"/>
                    </a:lnTo>
                    <a:lnTo>
                      <a:pt x="309016" y="260337"/>
                    </a:lnTo>
                    <a:lnTo>
                      <a:pt x="277266" y="228587"/>
                    </a:lnTo>
                    <a:lnTo>
                      <a:pt x="232816" y="218020"/>
                    </a:lnTo>
                    <a:lnTo>
                      <a:pt x="165087" y="241287"/>
                    </a:lnTo>
                    <a:lnTo>
                      <a:pt x="165087" y="296329"/>
                    </a:lnTo>
                    <a:lnTo>
                      <a:pt x="182016" y="347129"/>
                    </a:lnTo>
                    <a:lnTo>
                      <a:pt x="182016" y="389470"/>
                    </a:lnTo>
                    <a:lnTo>
                      <a:pt x="230696" y="402170"/>
                    </a:lnTo>
                    <a:lnTo>
                      <a:pt x="277266" y="423329"/>
                    </a:lnTo>
                    <a:lnTo>
                      <a:pt x="330187" y="397929"/>
                    </a:lnTo>
                    <a:lnTo>
                      <a:pt x="330187" y="359829"/>
                    </a:lnTo>
                    <a:lnTo>
                      <a:pt x="385216" y="347129"/>
                    </a:lnTo>
                    <a:lnTo>
                      <a:pt x="438137" y="372529"/>
                    </a:lnTo>
                    <a:lnTo>
                      <a:pt x="429666" y="338670"/>
                    </a:lnTo>
                    <a:lnTo>
                      <a:pt x="512216" y="353479"/>
                    </a:lnTo>
                    <a:lnTo>
                      <a:pt x="556666" y="345020"/>
                    </a:lnTo>
                    <a:lnTo>
                      <a:pt x="637096" y="355587"/>
                    </a:lnTo>
                    <a:lnTo>
                      <a:pt x="683666" y="355587"/>
                    </a:lnTo>
                    <a:lnTo>
                      <a:pt x="706946" y="397929"/>
                    </a:lnTo>
                    <a:lnTo>
                      <a:pt x="728116" y="397929"/>
                    </a:lnTo>
                    <a:lnTo>
                      <a:pt x="728116" y="359829"/>
                    </a:lnTo>
                    <a:lnTo>
                      <a:pt x="795846" y="338670"/>
                    </a:lnTo>
                    <a:lnTo>
                      <a:pt x="831850" y="338670"/>
                    </a:lnTo>
                    <a:lnTo>
                      <a:pt x="846671" y="393687"/>
                    </a:lnTo>
                    <a:lnTo>
                      <a:pt x="806450" y="393687"/>
                    </a:lnTo>
                    <a:lnTo>
                      <a:pt x="793750" y="431787"/>
                    </a:lnTo>
                    <a:lnTo>
                      <a:pt x="762000" y="442379"/>
                    </a:lnTo>
                    <a:lnTo>
                      <a:pt x="810679" y="486829"/>
                    </a:lnTo>
                    <a:lnTo>
                      <a:pt x="844550" y="486829"/>
                    </a:lnTo>
                    <a:lnTo>
                      <a:pt x="908050" y="459320"/>
                    </a:lnTo>
                    <a:lnTo>
                      <a:pt x="968375" y="470954"/>
                    </a:lnTo>
                    <a:lnTo>
                      <a:pt x="1033996" y="536575"/>
                    </a:lnTo>
                    <a:lnTo>
                      <a:pt x="1056221" y="514350"/>
                    </a:lnTo>
                    <a:lnTo>
                      <a:pt x="1100671" y="514350"/>
                    </a:lnTo>
                    <a:lnTo>
                      <a:pt x="1156767" y="496354"/>
                    </a:lnTo>
                    <a:lnTo>
                      <a:pt x="1178992" y="518579"/>
                    </a:lnTo>
                    <a:lnTo>
                      <a:pt x="1172642" y="548220"/>
                    </a:lnTo>
                    <a:lnTo>
                      <a:pt x="1138771" y="571500"/>
                    </a:lnTo>
                    <a:lnTo>
                      <a:pt x="1138771" y="607479"/>
                    </a:lnTo>
                    <a:lnTo>
                      <a:pt x="1178992" y="641350"/>
                    </a:lnTo>
                    <a:lnTo>
                      <a:pt x="1182167" y="602195"/>
                    </a:lnTo>
                    <a:lnTo>
                      <a:pt x="1200163" y="584200"/>
                    </a:lnTo>
                    <a:lnTo>
                      <a:pt x="1242492" y="594779"/>
                    </a:lnTo>
                    <a:lnTo>
                      <a:pt x="1242492" y="560920"/>
                    </a:lnTo>
                    <a:lnTo>
                      <a:pt x="1282713" y="554570"/>
                    </a:lnTo>
                    <a:lnTo>
                      <a:pt x="1291184" y="503770"/>
                    </a:lnTo>
                    <a:lnTo>
                      <a:pt x="1284834" y="442379"/>
                    </a:lnTo>
                    <a:lnTo>
                      <a:pt x="1322934" y="423329"/>
                    </a:lnTo>
                    <a:lnTo>
                      <a:pt x="1355738" y="413804"/>
                    </a:lnTo>
                    <a:lnTo>
                      <a:pt x="1394892" y="452970"/>
                    </a:lnTo>
                    <a:lnTo>
                      <a:pt x="1411821" y="436029"/>
                    </a:lnTo>
                    <a:lnTo>
                      <a:pt x="1455217" y="490004"/>
                    </a:lnTo>
                    <a:lnTo>
                      <a:pt x="1504963" y="539750"/>
                    </a:lnTo>
                    <a:lnTo>
                      <a:pt x="1545184" y="57997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</p:grpSp>
        <p:sp>
          <p:nvSpPr>
            <p:cNvPr id="95" name="Вологодская область"/>
            <p:cNvSpPr/>
            <p:nvPr/>
          </p:nvSpPr>
          <p:spPr>
            <a:xfrm>
              <a:off x="-373044" y="3291408"/>
              <a:ext cx="1094335" cy="886893"/>
            </a:xfrm>
            <a:custGeom>
              <a:avLst/>
              <a:gdLst/>
              <a:ahLst/>
              <a:cxnLst/>
              <a:rect l="0" t="0" r="0" b="0"/>
              <a:pathLst>
                <a:path w="1094335" h="886893">
                  <a:moveTo>
                    <a:pt x="134150" y="482283"/>
                  </a:moveTo>
                  <a:lnTo>
                    <a:pt x="134150" y="482283"/>
                  </a:lnTo>
                  <a:lnTo>
                    <a:pt x="134150" y="482283"/>
                  </a:lnTo>
                  <a:lnTo>
                    <a:pt x="134150" y="439839"/>
                  </a:lnTo>
                  <a:lnTo>
                    <a:pt x="145097" y="404254"/>
                  </a:lnTo>
                  <a:lnTo>
                    <a:pt x="114986" y="394665"/>
                  </a:lnTo>
                  <a:lnTo>
                    <a:pt x="80759" y="401511"/>
                  </a:lnTo>
                  <a:lnTo>
                    <a:pt x="36957" y="380988"/>
                  </a:lnTo>
                  <a:lnTo>
                    <a:pt x="52019" y="365925"/>
                  </a:lnTo>
                  <a:lnTo>
                    <a:pt x="57493" y="334442"/>
                  </a:lnTo>
                  <a:lnTo>
                    <a:pt x="30112" y="290627"/>
                  </a:lnTo>
                  <a:lnTo>
                    <a:pt x="0" y="279680"/>
                  </a:lnTo>
                  <a:lnTo>
                    <a:pt x="22250" y="234429"/>
                  </a:lnTo>
                  <a:lnTo>
                    <a:pt x="44996" y="211671"/>
                  </a:lnTo>
                  <a:lnTo>
                    <a:pt x="85217" y="218021"/>
                  </a:lnTo>
                  <a:lnTo>
                    <a:pt x="97917" y="198971"/>
                  </a:lnTo>
                  <a:lnTo>
                    <a:pt x="125438" y="191567"/>
                  </a:lnTo>
                  <a:lnTo>
                    <a:pt x="152946" y="156642"/>
                  </a:lnTo>
                  <a:lnTo>
                    <a:pt x="164592" y="128067"/>
                  </a:lnTo>
                  <a:lnTo>
                    <a:pt x="183642" y="92088"/>
                  </a:lnTo>
                  <a:lnTo>
                    <a:pt x="231267" y="65621"/>
                  </a:lnTo>
                  <a:lnTo>
                    <a:pt x="263017" y="20117"/>
                  </a:lnTo>
                  <a:lnTo>
                    <a:pt x="286296" y="32817"/>
                  </a:lnTo>
                  <a:lnTo>
                    <a:pt x="325463" y="11646"/>
                  </a:lnTo>
                  <a:lnTo>
                    <a:pt x="360388" y="0"/>
                  </a:lnTo>
                  <a:lnTo>
                    <a:pt x="395313" y="6350"/>
                  </a:lnTo>
                  <a:lnTo>
                    <a:pt x="425996" y="20117"/>
                  </a:lnTo>
                  <a:lnTo>
                    <a:pt x="460921" y="12700"/>
                  </a:lnTo>
                  <a:lnTo>
                    <a:pt x="488442" y="29642"/>
                  </a:lnTo>
                  <a:lnTo>
                    <a:pt x="490563" y="48692"/>
                  </a:lnTo>
                  <a:lnTo>
                    <a:pt x="520192" y="81496"/>
                  </a:lnTo>
                  <a:lnTo>
                    <a:pt x="487909" y="146050"/>
                  </a:lnTo>
                  <a:lnTo>
                    <a:pt x="492671" y="166167"/>
                  </a:lnTo>
                  <a:lnTo>
                    <a:pt x="476275" y="182563"/>
                  </a:lnTo>
                  <a:lnTo>
                    <a:pt x="487388" y="241300"/>
                  </a:lnTo>
                  <a:lnTo>
                    <a:pt x="511721" y="256121"/>
                  </a:lnTo>
                  <a:lnTo>
                    <a:pt x="511721" y="282575"/>
                  </a:lnTo>
                  <a:lnTo>
                    <a:pt x="544538" y="299517"/>
                  </a:lnTo>
                  <a:lnTo>
                    <a:pt x="552996" y="320675"/>
                  </a:lnTo>
                  <a:lnTo>
                    <a:pt x="566763" y="329146"/>
                  </a:lnTo>
                  <a:lnTo>
                    <a:pt x="586334" y="348729"/>
                  </a:lnTo>
                  <a:lnTo>
                    <a:pt x="608038" y="348729"/>
                  </a:lnTo>
                  <a:lnTo>
                    <a:pt x="625767" y="366446"/>
                  </a:lnTo>
                  <a:lnTo>
                    <a:pt x="633438" y="390525"/>
                  </a:lnTo>
                  <a:lnTo>
                    <a:pt x="675767" y="392646"/>
                  </a:lnTo>
                  <a:lnTo>
                    <a:pt x="707517" y="401117"/>
                  </a:lnTo>
                  <a:lnTo>
                    <a:pt x="721805" y="415404"/>
                  </a:lnTo>
                  <a:lnTo>
                    <a:pt x="748792" y="422275"/>
                  </a:lnTo>
                  <a:lnTo>
                    <a:pt x="759371" y="448742"/>
                  </a:lnTo>
                  <a:lnTo>
                    <a:pt x="784250" y="473609"/>
                  </a:lnTo>
                  <a:lnTo>
                    <a:pt x="800646" y="485775"/>
                  </a:lnTo>
                  <a:lnTo>
                    <a:pt x="800646" y="506946"/>
                  </a:lnTo>
                  <a:lnTo>
                    <a:pt x="818642" y="513296"/>
                  </a:lnTo>
                  <a:lnTo>
                    <a:pt x="854621" y="513296"/>
                  </a:lnTo>
                  <a:lnTo>
                    <a:pt x="854621" y="499542"/>
                  </a:lnTo>
                  <a:lnTo>
                    <a:pt x="871563" y="504825"/>
                  </a:lnTo>
                  <a:lnTo>
                    <a:pt x="894842" y="504825"/>
                  </a:lnTo>
                  <a:lnTo>
                    <a:pt x="894842" y="532346"/>
                  </a:lnTo>
                  <a:lnTo>
                    <a:pt x="908596" y="547167"/>
                  </a:lnTo>
                  <a:lnTo>
                    <a:pt x="921296" y="547167"/>
                  </a:lnTo>
                  <a:lnTo>
                    <a:pt x="921296" y="564096"/>
                  </a:lnTo>
                  <a:lnTo>
                    <a:pt x="946696" y="576796"/>
                  </a:lnTo>
                  <a:lnTo>
                    <a:pt x="962571" y="592671"/>
                  </a:lnTo>
                  <a:lnTo>
                    <a:pt x="984796" y="570446"/>
                  </a:lnTo>
                  <a:lnTo>
                    <a:pt x="991146" y="551396"/>
                  </a:lnTo>
                  <a:lnTo>
                    <a:pt x="1014438" y="561975"/>
                  </a:lnTo>
                  <a:lnTo>
                    <a:pt x="1030313" y="589496"/>
                  </a:lnTo>
                  <a:lnTo>
                    <a:pt x="1012317" y="607492"/>
                  </a:lnTo>
                  <a:lnTo>
                    <a:pt x="1036663" y="621246"/>
                  </a:lnTo>
                  <a:lnTo>
                    <a:pt x="1036663" y="633946"/>
                  </a:lnTo>
                  <a:lnTo>
                    <a:pt x="1054646" y="633946"/>
                  </a:lnTo>
                  <a:lnTo>
                    <a:pt x="1077938" y="643471"/>
                  </a:lnTo>
                  <a:lnTo>
                    <a:pt x="1067359" y="654063"/>
                  </a:lnTo>
                  <a:lnTo>
                    <a:pt x="1094334" y="687388"/>
                  </a:lnTo>
                  <a:lnTo>
                    <a:pt x="1047813" y="733921"/>
                  </a:lnTo>
                  <a:lnTo>
                    <a:pt x="1019035" y="762686"/>
                  </a:lnTo>
                  <a:lnTo>
                    <a:pt x="978941" y="744868"/>
                  </a:lnTo>
                  <a:lnTo>
                    <a:pt x="956666" y="765290"/>
                  </a:lnTo>
                  <a:lnTo>
                    <a:pt x="1003071" y="813562"/>
                  </a:lnTo>
                  <a:lnTo>
                    <a:pt x="973379" y="828409"/>
                  </a:lnTo>
                  <a:lnTo>
                    <a:pt x="973379" y="867397"/>
                  </a:lnTo>
                  <a:lnTo>
                    <a:pt x="959447" y="881317"/>
                  </a:lnTo>
                  <a:lnTo>
                    <a:pt x="910247" y="837692"/>
                  </a:lnTo>
                  <a:lnTo>
                    <a:pt x="884263" y="878535"/>
                  </a:lnTo>
                  <a:lnTo>
                    <a:pt x="837844" y="867397"/>
                  </a:lnTo>
                  <a:lnTo>
                    <a:pt x="818363" y="886892"/>
                  </a:lnTo>
                  <a:lnTo>
                    <a:pt x="789584" y="845122"/>
                  </a:lnTo>
                  <a:lnTo>
                    <a:pt x="746887" y="820979"/>
                  </a:lnTo>
                  <a:lnTo>
                    <a:pt x="711606" y="804278"/>
                  </a:lnTo>
                  <a:lnTo>
                    <a:pt x="696760" y="763435"/>
                  </a:lnTo>
                  <a:lnTo>
                    <a:pt x="654977" y="721665"/>
                  </a:lnTo>
                  <a:lnTo>
                    <a:pt x="600215" y="711454"/>
                  </a:lnTo>
                  <a:lnTo>
                    <a:pt x="572376" y="652043"/>
                  </a:lnTo>
                  <a:lnTo>
                    <a:pt x="529679" y="672465"/>
                  </a:lnTo>
                  <a:lnTo>
                    <a:pt x="483260" y="652043"/>
                  </a:lnTo>
                  <a:lnTo>
                    <a:pt x="431279" y="665036"/>
                  </a:lnTo>
                  <a:lnTo>
                    <a:pt x="384874" y="685457"/>
                  </a:lnTo>
                  <a:lnTo>
                    <a:pt x="334734" y="635331"/>
                  </a:lnTo>
                  <a:lnTo>
                    <a:pt x="334734" y="590779"/>
                  </a:lnTo>
                  <a:lnTo>
                    <a:pt x="334734" y="551790"/>
                  </a:lnTo>
                  <a:lnTo>
                    <a:pt x="294831" y="511887"/>
                  </a:lnTo>
                  <a:lnTo>
                    <a:pt x="274409" y="532308"/>
                  </a:lnTo>
                  <a:lnTo>
                    <a:pt x="221501" y="496100"/>
                  </a:lnTo>
                  <a:lnTo>
                    <a:pt x="199225" y="473825"/>
                  </a:lnTo>
                  <a:lnTo>
                    <a:pt x="160236" y="477533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96" name="Республика Коми "/>
            <p:cNvSpPr/>
            <p:nvPr/>
          </p:nvSpPr>
          <p:spPr>
            <a:xfrm>
              <a:off x="721023" y="3241675"/>
              <a:ext cx="1935430" cy="1160463"/>
            </a:xfrm>
            <a:custGeom>
              <a:avLst/>
              <a:gdLst/>
              <a:ahLst/>
              <a:cxnLst/>
              <a:rect l="0" t="0" r="0" b="0"/>
              <a:pathLst>
                <a:path w="1944955" h="1160463">
                  <a:moveTo>
                    <a:pt x="1911096" y="169329"/>
                  </a:moveTo>
                  <a:lnTo>
                    <a:pt x="1911096" y="169329"/>
                  </a:lnTo>
                  <a:lnTo>
                    <a:pt x="1911096" y="169329"/>
                  </a:lnTo>
                  <a:lnTo>
                    <a:pt x="1886750" y="169329"/>
                  </a:lnTo>
                  <a:lnTo>
                    <a:pt x="1844421" y="205321"/>
                  </a:lnTo>
                  <a:lnTo>
                    <a:pt x="1807375" y="207429"/>
                  </a:lnTo>
                  <a:lnTo>
                    <a:pt x="1790446" y="247650"/>
                  </a:lnTo>
                  <a:lnTo>
                    <a:pt x="1734350" y="238125"/>
                  </a:lnTo>
                  <a:lnTo>
                    <a:pt x="1719529" y="262471"/>
                  </a:lnTo>
                  <a:lnTo>
                    <a:pt x="1695196" y="286817"/>
                  </a:lnTo>
                  <a:lnTo>
                    <a:pt x="1670850" y="300571"/>
                  </a:lnTo>
                  <a:lnTo>
                    <a:pt x="1623225" y="317500"/>
                  </a:lnTo>
                  <a:lnTo>
                    <a:pt x="1583004" y="327025"/>
                  </a:lnTo>
                  <a:lnTo>
                    <a:pt x="1535379" y="302679"/>
                  </a:lnTo>
                  <a:lnTo>
                    <a:pt x="1509979" y="307975"/>
                  </a:lnTo>
                  <a:lnTo>
                    <a:pt x="1481404" y="283629"/>
                  </a:lnTo>
                  <a:lnTo>
                    <a:pt x="1425321" y="261404"/>
                  </a:lnTo>
                  <a:lnTo>
                    <a:pt x="1368171" y="224371"/>
                  </a:lnTo>
                  <a:lnTo>
                    <a:pt x="1325829" y="207429"/>
                  </a:lnTo>
                  <a:lnTo>
                    <a:pt x="1257046" y="180975"/>
                  </a:lnTo>
                  <a:lnTo>
                    <a:pt x="1223175" y="147104"/>
                  </a:lnTo>
                  <a:lnTo>
                    <a:pt x="1181900" y="142875"/>
                  </a:lnTo>
                  <a:lnTo>
                    <a:pt x="1115225" y="99479"/>
                  </a:lnTo>
                  <a:lnTo>
                    <a:pt x="1081888" y="66142"/>
                  </a:lnTo>
                  <a:lnTo>
                    <a:pt x="1030554" y="43383"/>
                  </a:lnTo>
                  <a:lnTo>
                    <a:pt x="979754" y="0"/>
                  </a:lnTo>
                  <a:lnTo>
                    <a:pt x="933196" y="5283"/>
                  </a:lnTo>
                  <a:lnTo>
                    <a:pt x="898271" y="28575"/>
                  </a:lnTo>
                  <a:lnTo>
                    <a:pt x="678129" y="29629"/>
                  </a:lnTo>
                  <a:lnTo>
                    <a:pt x="654850" y="52908"/>
                  </a:lnTo>
                  <a:lnTo>
                    <a:pt x="642683" y="85192"/>
                  </a:lnTo>
                  <a:lnTo>
                    <a:pt x="628383" y="99479"/>
                  </a:lnTo>
                  <a:lnTo>
                    <a:pt x="628383" y="114300"/>
                  </a:lnTo>
                  <a:lnTo>
                    <a:pt x="613042" y="129642"/>
                  </a:lnTo>
                  <a:lnTo>
                    <a:pt x="594525" y="148158"/>
                  </a:lnTo>
                  <a:lnTo>
                    <a:pt x="603517" y="166687"/>
                  </a:lnTo>
                  <a:lnTo>
                    <a:pt x="627329" y="190500"/>
                  </a:lnTo>
                  <a:lnTo>
                    <a:pt x="637921" y="210604"/>
                  </a:lnTo>
                  <a:lnTo>
                    <a:pt x="624154" y="239179"/>
                  </a:lnTo>
                  <a:lnTo>
                    <a:pt x="630504" y="267754"/>
                  </a:lnTo>
                  <a:lnTo>
                    <a:pt x="646379" y="283629"/>
                  </a:lnTo>
                  <a:lnTo>
                    <a:pt x="627329" y="316433"/>
                  </a:lnTo>
                  <a:lnTo>
                    <a:pt x="608813" y="334962"/>
                  </a:lnTo>
                  <a:lnTo>
                    <a:pt x="595579" y="321729"/>
                  </a:lnTo>
                  <a:lnTo>
                    <a:pt x="576529" y="321729"/>
                  </a:lnTo>
                  <a:lnTo>
                    <a:pt x="550075" y="300558"/>
                  </a:lnTo>
                  <a:lnTo>
                    <a:pt x="522554" y="294208"/>
                  </a:lnTo>
                  <a:lnTo>
                    <a:pt x="500329" y="280454"/>
                  </a:lnTo>
                  <a:lnTo>
                    <a:pt x="471754" y="291033"/>
                  </a:lnTo>
                  <a:lnTo>
                    <a:pt x="447421" y="303733"/>
                  </a:lnTo>
                  <a:lnTo>
                    <a:pt x="441071" y="270929"/>
                  </a:lnTo>
                  <a:lnTo>
                    <a:pt x="407200" y="237058"/>
                  </a:lnTo>
                  <a:lnTo>
                    <a:pt x="376504" y="219075"/>
                  </a:lnTo>
                  <a:lnTo>
                    <a:pt x="340525" y="211671"/>
                  </a:lnTo>
                  <a:lnTo>
                    <a:pt x="322529" y="193675"/>
                  </a:lnTo>
                  <a:lnTo>
                    <a:pt x="297129" y="185204"/>
                  </a:lnTo>
                  <a:lnTo>
                    <a:pt x="267500" y="162979"/>
                  </a:lnTo>
                  <a:lnTo>
                    <a:pt x="241046" y="162979"/>
                  </a:lnTo>
                  <a:lnTo>
                    <a:pt x="246329" y="191554"/>
                  </a:lnTo>
                  <a:lnTo>
                    <a:pt x="246329" y="216954"/>
                  </a:lnTo>
                  <a:lnTo>
                    <a:pt x="268554" y="248704"/>
                  </a:lnTo>
                  <a:lnTo>
                    <a:pt x="290779" y="270929"/>
                  </a:lnTo>
                  <a:lnTo>
                    <a:pt x="282321" y="300558"/>
                  </a:lnTo>
                  <a:lnTo>
                    <a:pt x="282321" y="331254"/>
                  </a:lnTo>
                  <a:lnTo>
                    <a:pt x="253746" y="349250"/>
                  </a:lnTo>
                  <a:lnTo>
                    <a:pt x="245808" y="381533"/>
                  </a:lnTo>
                  <a:lnTo>
                    <a:pt x="261150" y="396875"/>
                  </a:lnTo>
                  <a:lnTo>
                    <a:pt x="265379" y="429679"/>
                  </a:lnTo>
                  <a:lnTo>
                    <a:pt x="260096" y="449796"/>
                  </a:lnTo>
                  <a:lnTo>
                    <a:pt x="230454" y="442379"/>
                  </a:lnTo>
                  <a:lnTo>
                    <a:pt x="206121" y="448729"/>
                  </a:lnTo>
                  <a:lnTo>
                    <a:pt x="198183" y="469367"/>
                  </a:lnTo>
                  <a:lnTo>
                    <a:pt x="188125" y="479425"/>
                  </a:lnTo>
                  <a:lnTo>
                    <a:pt x="192354" y="502704"/>
                  </a:lnTo>
                  <a:lnTo>
                    <a:pt x="166954" y="515404"/>
                  </a:lnTo>
                  <a:lnTo>
                    <a:pt x="170129" y="552450"/>
                  </a:lnTo>
                  <a:lnTo>
                    <a:pt x="191300" y="561975"/>
                  </a:lnTo>
                  <a:lnTo>
                    <a:pt x="211938" y="568858"/>
                  </a:lnTo>
                  <a:lnTo>
                    <a:pt x="230454" y="587375"/>
                  </a:lnTo>
                  <a:lnTo>
                    <a:pt x="249504" y="559854"/>
                  </a:lnTo>
                  <a:lnTo>
                    <a:pt x="263271" y="565150"/>
                  </a:lnTo>
                  <a:lnTo>
                    <a:pt x="274904" y="537629"/>
                  </a:lnTo>
                  <a:lnTo>
                    <a:pt x="302425" y="532346"/>
                  </a:lnTo>
                  <a:lnTo>
                    <a:pt x="321475" y="532346"/>
                  </a:lnTo>
                  <a:lnTo>
                    <a:pt x="335229" y="546100"/>
                  </a:lnTo>
                  <a:lnTo>
                    <a:pt x="356400" y="535521"/>
                  </a:lnTo>
                  <a:lnTo>
                    <a:pt x="358521" y="564096"/>
                  </a:lnTo>
                  <a:lnTo>
                    <a:pt x="376504" y="582079"/>
                  </a:lnTo>
                  <a:lnTo>
                    <a:pt x="350050" y="608546"/>
                  </a:lnTo>
                  <a:lnTo>
                    <a:pt x="331533" y="616483"/>
                  </a:lnTo>
                  <a:lnTo>
                    <a:pt x="303479" y="644525"/>
                  </a:lnTo>
                  <a:lnTo>
                    <a:pt x="270675" y="664629"/>
                  </a:lnTo>
                  <a:lnTo>
                    <a:pt x="267500" y="683679"/>
                  </a:lnTo>
                  <a:lnTo>
                    <a:pt x="242100" y="699554"/>
                  </a:lnTo>
                  <a:lnTo>
                    <a:pt x="225692" y="715962"/>
                  </a:lnTo>
                  <a:lnTo>
                    <a:pt x="249504" y="739775"/>
                  </a:lnTo>
                  <a:lnTo>
                    <a:pt x="231521" y="770471"/>
                  </a:lnTo>
                  <a:lnTo>
                    <a:pt x="210350" y="786346"/>
                  </a:lnTo>
                  <a:lnTo>
                    <a:pt x="192354" y="807504"/>
                  </a:lnTo>
                  <a:lnTo>
                    <a:pt x="171196" y="803275"/>
                  </a:lnTo>
                  <a:lnTo>
                    <a:pt x="166954" y="786346"/>
                  </a:lnTo>
                  <a:lnTo>
                    <a:pt x="133096" y="786346"/>
                  </a:lnTo>
                  <a:lnTo>
                    <a:pt x="115100" y="781050"/>
                  </a:lnTo>
                  <a:lnTo>
                    <a:pt x="117221" y="795871"/>
                  </a:lnTo>
                  <a:lnTo>
                    <a:pt x="90754" y="803275"/>
                  </a:lnTo>
                  <a:lnTo>
                    <a:pt x="94678" y="835444"/>
                  </a:lnTo>
                  <a:lnTo>
                    <a:pt x="68682" y="861441"/>
                  </a:lnTo>
                  <a:lnTo>
                    <a:pt x="68682" y="904139"/>
                  </a:lnTo>
                  <a:lnTo>
                    <a:pt x="27838" y="913409"/>
                  </a:lnTo>
                  <a:lnTo>
                    <a:pt x="27838" y="941260"/>
                  </a:lnTo>
                  <a:lnTo>
                    <a:pt x="0" y="969112"/>
                  </a:lnTo>
                  <a:lnTo>
                    <a:pt x="0" y="1000671"/>
                  </a:lnTo>
                  <a:lnTo>
                    <a:pt x="22263" y="1022947"/>
                  </a:lnTo>
                  <a:lnTo>
                    <a:pt x="22263" y="1054507"/>
                  </a:lnTo>
                  <a:lnTo>
                    <a:pt x="31547" y="1087933"/>
                  </a:lnTo>
                  <a:lnTo>
                    <a:pt x="18555" y="1117638"/>
                  </a:lnTo>
                  <a:lnTo>
                    <a:pt x="33401" y="1132484"/>
                  </a:lnTo>
                  <a:lnTo>
                    <a:pt x="57544" y="1102779"/>
                  </a:lnTo>
                  <a:lnTo>
                    <a:pt x="72390" y="1060082"/>
                  </a:lnTo>
                  <a:lnTo>
                    <a:pt x="109525" y="1050798"/>
                  </a:lnTo>
                  <a:lnTo>
                    <a:pt x="148514" y="1069365"/>
                  </a:lnTo>
                  <a:lnTo>
                    <a:pt x="172644" y="1093495"/>
                  </a:lnTo>
                  <a:lnTo>
                    <a:pt x="206057" y="1061936"/>
                  </a:lnTo>
                  <a:lnTo>
                    <a:pt x="223698" y="1079564"/>
                  </a:lnTo>
                  <a:lnTo>
                    <a:pt x="233908" y="1102779"/>
                  </a:lnTo>
                  <a:lnTo>
                    <a:pt x="265468" y="1099071"/>
                  </a:lnTo>
                  <a:lnTo>
                    <a:pt x="284963" y="1079564"/>
                  </a:lnTo>
                  <a:lnTo>
                    <a:pt x="319303" y="1079564"/>
                  </a:lnTo>
                  <a:lnTo>
                    <a:pt x="351638" y="1066800"/>
                  </a:lnTo>
                  <a:lnTo>
                    <a:pt x="351638" y="1041400"/>
                  </a:lnTo>
                  <a:lnTo>
                    <a:pt x="330212" y="1019962"/>
                  </a:lnTo>
                  <a:lnTo>
                    <a:pt x="350050" y="981075"/>
                  </a:lnTo>
                  <a:lnTo>
                    <a:pt x="392913" y="1004887"/>
                  </a:lnTo>
                  <a:lnTo>
                    <a:pt x="408000" y="989800"/>
                  </a:lnTo>
                  <a:lnTo>
                    <a:pt x="423075" y="1004887"/>
                  </a:lnTo>
                  <a:lnTo>
                    <a:pt x="443713" y="984250"/>
                  </a:lnTo>
                  <a:lnTo>
                    <a:pt x="470700" y="993775"/>
                  </a:lnTo>
                  <a:lnTo>
                    <a:pt x="481813" y="1011237"/>
                  </a:lnTo>
                  <a:lnTo>
                    <a:pt x="477050" y="1038225"/>
                  </a:lnTo>
                  <a:lnTo>
                    <a:pt x="499275" y="1065212"/>
                  </a:lnTo>
                  <a:lnTo>
                    <a:pt x="526263" y="1055687"/>
                  </a:lnTo>
                  <a:lnTo>
                    <a:pt x="572300" y="1076325"/>
                  </a:lnTo>
                  <a:lnTo>
                    <a:pt x="602463" y="1106487"/>
                  </a:lnTo>
                  <a:lnTo>
                    <a:pt x="635800" y="1089025"/>
                  </a:lnTo>
                  <a:lnTo>
                    <a:pt x="673900" y="1103312"/>
                  </a:lnTo>
                  <a:lnTo>
                    <a:pt x="695337" y="1081875"/>
                  </a:lnTo>
                  <a:lnTo>
                    <a:pt x="716763" y="1089025"/>
                  </a:lnTo>
                  <a:lnTo>
                    <a:pt x="731850" y="1104100"/>
                  </a:lnTo>
                  <a:lnTo>
                    <a:pt x="753275" y="1096962"/>
                  </a:lnTo>
                  <a:lnTo>
                    <a:pt x="765975" y="1069975"/>
                  </a:lnTo>
                  <a:lnTo>
                    <a:pt x="788200" y="1069975"/>
                  </a:lnTo>
                  <a:lnTo>
                    <a:pt x="837413" y="1103312"/>
                  </a:lnTo>
                  <a:lnTo>
                    <a:pt x="885038" y="1128712"/>
                  </a:lnTo>
                  <a:lnTo>
                    <a:pt x="939013" y="1149350"/>
                  </a:lnTo>
                  <a:lnTo>
                    <a:pt x="1012038" y="1160462"/>
                  </a:lnTo>
                  <a:lnTo>
                    <a:pt x="1023150" y="1130300"/>
                  </a:lnTo>
                  <a:lnTo>
                    <a:pt x="1043000" y="1110450"/>
                  </a:lnTo>
                  <a:lnTo>
                    <a:pt x="1050138" y="1073150"/>
                  </a:lnTo>
                  <a:lnTo>
                    <a:pt x="1102525" y="1020762"/>
                  </a:lnTo>
                  <a:lnTo>
                    <a:pt x="1102525" y="992187"/>
                  </a:lnTo>
                  <a:lnTo>
                    <a:pt x="1119988" y="958850"/>
                  </a:lnTo>
                  <a:lnTo>
                    <a:pt x="1112050" y="922337"/>
                  </a:lnTo>
                  <a:lnTo>
                    <a:pt x="1140625" y="868362"/>
                  </a:lnTo>
                  <a:lnTo>
                    <a:pt x="1183488" y="841375"/>
                  </a:lnTo>
                  <a:lnTo>
                    <a:pt x="1188250" y="803275"/>
                  </a:lnTo>
                  <a:lnTo>
                    <a:pt x="1239050" y="771525"/>
                  </a:lnTo>
                  <a:lnTo>
                    <a:pt x="1231113" y="725487"/>
                  </a:lnTo>
                  <a:lnTo>
                    <a:pt x="1250163" y="688975"/>
                  </a:lnTo>
                  <a:lnTo>
                    <a:pt x="1293825" y="645312"/>
                  </a:lnTo>
                  <a:lnTo>
                    <a:pt x="1326363" y="612775"/>
                  </a:lnTo>
                  <a:lnTo>
                    <a:pt x="1353350" y="622300"/>
                  </a:lnTo>
                  <a:lnTo>
                    <a:pt x="1353350" y="655637"/>
                  </a:lnTo>
                  <a:lnTo>
                    <a:pt x="1389863" y="650875"/>
                  </a:lnTo>
                  <a:lnTo>
                    <a:pt x="1429550" y="611187"/>
                  </a:lnTo>
                  <a:lnTo>
                    <a:pt x="1469238" y="590550"/>
                  </a:lnTo>
                  <a:lnTo>
                    <a:pt x="1491463" y="565150"/>
                  </a:lnTo>
                  <a:lnTo>
                    <a:pt x="1532204" y="558800"/>
                  </a:lnTo>
                  <a:lnTo>
                    <a:pt x="1587246" y="560921"/>
                  </a:lnTo>
                  <a:lnTo>
                    <a:pt x="1587246" y="514350"/>
                  </a:lnTo>
                  <a:lnTo>
                    <a:pt x="1654975" y="476250"/>
                  </a:lnTo>
                  <a:lnTo>
                    <a:pt x="1722704" y="461429"/>
                  </a:lnTo>
                  <a:lnTo>
                    <a:pt x="1794675" y="461429"/>
                  </a:lnTo>
                  <a:lnTo>
                    <a:pt x="1809496" y="414858"/>
                  </a:lnTo>
                  <a:lnTo>
                    <a:pt x="1849704" y="414858"/>
                  </a:lnTo>
                  <a:lnTo>
                    <a:pt x="1887804" y="376758"/>
                  </a:lnTo>
                  <a:lnTo>
                    <a:pt x="1938604" y="351358"/>
                  </a:lnTo>
                  <a:lnTo>
                    <a:pt x="1905800" y="318554"/>
                  </a:lnTo>
                  <a:lnTo>
                    <a:pt x="1944954" y="302679"/>
                  </a:lnTo>
                  <a:lnTo>
                    <a:pt x="1944954" y="275158"/>
                  </a:lnTo>
                  <a:lnTo>
                    <a:pt x="1902625" y="254000"/>
                  </a:lnTo>
                  <a:lnTo>
                    <a:pt x="1908975" y="214846"/>
                  </a:lnTo>
                  <a:lnTo>
                    <a:pt x="1925904" y="206375"/>
                  </a:lnTo>
                  <a:lnTo>
                    <a:pt x="1935429" y="183096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97" name="Ленинградская область"/>
            <p:cNvSpPr/>
            <p:nvPr/>
          </p:nvSpPr>
          <p:spPr>
            <a:xfrm>
              <a:off x="-815931" y="2843746"/>
              <a:ext cx="626530" cy="682092"/>
            </a:xfrm>
            <a:custGeom>
              <a:avLst/>
              <a:gdLst/>
              <a:ahLst/>
              <a:cxnLst/>
              <a:rect l="0" t="0" r="0" b="0"/>
              <a:pathLst>
                <a:path w="626530" h="682092">
                  <a:moveTo>
                    <a:pt x="226479" y="0"/>
                  </a:moveTo>
                  <a:lnTo>
                    <a:pt x="226479" y="0"/>
                  </a:lnTo>
                  <a:lnTo>
                    <a:pt x="226479" y="0"/>
                  </a:lnTo>
                  <a:lnTo>
                    <a:pt x="420256" y="0"/>
                  </a:lnTo>
                  <a:lnTo>
                    <a:pt x="420256" y="62306"/>
                  </a:lnTo>
                  <a:lnTo>
                    <a:pt x="443128" y="141236"/>
                  </a:lnTo>
                  <a:lnTo>
                    <a:pt x="523202" y="372300"/>
                  </a:lnTo>
                  <a:lnTo>
                    <a:pt x="573532" y="395173"/>
                  </a:lnTo>
                  <a:lnTo>
                    <a:pt x="603275" y="451218"/>
                  </a:lnTo>
                  <a:lnTo>
                    <a:pt x="626529" y="539750"/>
                  </a:lnTo>
                  <a:lnTo>
                    <a:pt x="595833" y="604304"/>
                  </a:lnTo>
                  <a:lnTo>
                    <a:pt x="568325" y="639229"/>
                  </a:lnTo>
                  <a:lnTo>
                    <a:pt x="540804" y="642239"/>
                  </a:lnTo>
                  <a:lnTo>
                    <a:pt x="528104" y="665683"/>
                  </a:lnTo>
                  <a:lnTo>
                    <a:pt x="487883" y="659333"/>
                  </a:lnTo>
                  <a:lnTo>
                    <a:pt x="465137" y="682091"/>
                  </a:lnTo>
                  <a:lnTo>
                    <a:pt x="448729" y="619125"/>
                  </a:lnTo>
                  <a:lnTo>
                    <a:pt x="431800" y="602183"/>
                  </a:lnTo>
                  <a:lnTo>
                    <a:pt x="407454" y="593725"/>
                  </a:lnTo>
                  <a:lnTo>
                    <a:pt x="420154" y="567258"/>
                  </a:lnTo>
                  <a:lnTo>
                    <a:pt x="420154" y="541858"/>
                  </a:lnTo>
                  <a:lnTo>
                    <a:pt x="393700" y="530225"/>
                  </a:lnTo>
                  <a:lnTo>
                    <a:pt x="390525" y="504825"/>
                  </a:lnTo>
                  <a:lnTo>
                    <a:pt x="359829" y="502704"/>
                  </a:lnTo>
                  <a:lnTo>
                    <a:pt x="341833" y="520700"/>
                  </a:lnTo>
                  <a:lnTo>
                    <a:pt x="318554" y="492125"/>
                  </a:lnTo>
                  <a:lnTo>
                    <a:pt x="325958" y="437083"/>
                  </a:lnTo>
                  <a:lnTo>
                    <a:pt x="306908" y="432854"/>
                  </a:lnTo>
                  <a:lnTo>
                    <a:pt x="285217" y="411162"/>
                  </a:lnTo>
                  <a:lnTo>
                    <a:pt x="264579" y="428625"/>
                  </a:lnTo>
                  <a:lnTo>
                    <a:pt x="243408" y="433908"/>
                  </a:lnTo>
                  <a:lnTo>
                    <a:pt x="210604" y="420154"/>
                  </a:lnTo>
                  <a:lnTo>
                    <a:pt x="176733" y="416979"/>
                  </a:lnTo>
                  <a:lnTo>
                    <a:pt x="128054" y="416979"/>
                  </a:lnTo>
                  <a:lnTo>
                    <a:pt x="113233" y="387350"/>
                  </a:lnTo>
                  <a:lnTo>
                    <a:pt x="95250" y="395808"/>
                  </a:lnTo>
                  <a:lnTo>
                    <a:pt x="79908" y="411162"/>
                  </a:lnTo>
                  <a:lnTo>
                    <a:pt x="51854" y="408508"/>
                  </a:lnTo>
                  <a:lnTo>
                    <a:pt x="43383" y="367233"/>
                  </a:lnTo>
                  <a:lnTo>
                    <a:pt x="55029" y="329133"/>
                  </a:lnTo>
                  <a:lnTo>
                    <a:pt x="41275" y="298450"/>
                  </a:lnTo>
                  <a:lnTo>
                    <a:pt x="39154" y="267754"/>
                  </a:lnTo>
                  <a:lnTo>
                    <a:pt x="12167" y="240766"/>
                  </a:lnTo>
                  <a:lnTo>
                    <a:pt x="25400" y="211658"/>
                  </a:lnTo>
                  <a:lnTo>
                    <a:pt x="0" y="182029"/>
                  </a:lnTo>
                  <a:lnTo>
                    <a:pt x="42329" y="156629"/>
                  </a:lnTo>
                  <a:lnTo>
                    <a:pt x="99479" y="169329"/>
                  </a:lnTo>
                  <a:lnTo>
                    <a:pt x="107950" y="137579"/>
                  </a:lnTo>
                  <a:lnTo>
                    <a:pt x="127000" y="118529"/>
                  </a:lnTo>
                  <a:lnTo>
                    <a:pt x="162979" y="135458"/>
                  </a:lnTo>
                  <a:lnTo>
                    <a:pt x="192608" y="167208"/>
                  </a:lnTo>
                  <a:lnTo>
                    <a:pt x="239179" y="182029"/>
                  </a:lnTo>
                  <a:lnTo>
                    <a:pt x="256108" y="220129"/>
                  </a:lnTo>
                  <a:lnTo>
                    <a:pt x="248704" y="227533"/>
                  </a:lnTo>
                  <a:lnTo>
                    <a:pt x="248704" y="239179"/>
                  </a:lnTo>
                  <a:lnTo>
                    <a:pt x="239179" y="277279"/>
                  </a:lnTo>
                  <a:lnTo>
                    <a:pt x="254000" y="274104"/>
                  </a:lnTo>
                  <a:lnTo>
                    <a:pt x="273050" y="287858"/>
                  </a:lnTo>
                  <a:lnTo>
                    <a:pt x="281508" y="281508"/>
                  </a:lnTo>
                  <a:lnTo>
                    <a:pt x="289979" y="281508"/>
                  </a:lnTo>
                  <a:lnTo>
                    <a:pt x="309029" y="273037"/>
                  </a:lnTo>
                  <a:lnTo>
                    <a:pt x="309029" y="256108"/>
                  </a:lnTo>
                  <a:lnTo>
                    <a:pt x="318554" y="244462"/>
                  </a:lnTo>
                  <a:lnTo>
                    <a:pt x="318554" y="228587"/>
                  </a:lnTo>
                  <a:lnTo>
                    <a:pt x="313258" y="221183"/>
                  </a:lnTo>
                  <a:lnTo>
                    <a:pt x="298450" y="237071"/>
                  </a:lnTo>
                  <a:lnTo>
                    <a:pt x="294208" y="175679"/>
                  </a:lnTo>
                  <a:lnTo>
                    <a:pt x="256108" y="141808"/>
                  </a:lnTo>
                  <a:lnTo>
                    <a:pt x="256108" y="69850"/>
                  </a:lnTo>
                  <a:lnTo>
                    <a:pt x="289979" y="61379"/>
                  </a:lnTo>
                  <a:lnTo>
                    <a:pt x="300558" y="50800"/>
                  </a:lnTo>
                  <a:lnTo>
                    <a:pt x="254000" y="3175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98" name="Республика Карелия"/>
            <p:cNvSpPr/>
            <p:nvPr/>
          </p:nvSpPr>
          <p:spPr>
            <a:xfrm>
              <a:off x="-395675" y="2242604"/>
              <a:ext cx="955574" cy="1140893"/>
            </a:xfrm>
            <a:custGeom>
              <a:avLst/>
              <a:gdLst/>
              <a:ahLst/>
              <a:cxnLst/>
              <a:rect l="0" t="0" r="0" b="0"/>
              <a:pathLst>
                <a:path w="955574" h="1140893">
                  <a:moveTo>
                    <a:pt x="0" y="601142"/>
                  </a:moveTo>
                  <a:lnTo>
                    <a:pt x="0" y="601142"/>
                  </a:lnTo>
                  <a:lnTo>
                    <a:pt x="0" y="601142"/>
                  </a:lnTo>
                  <a:lnTo>
                    <a:pt x="0" y="663448"/>
                  </a:lnTo>
                  <a:lnTo>
                    <a:pt x="22872" y="742378"/>
                  </a:lnTo>
                  <a:lnTo>
                    <a:pt x="102946" y="973442"/>
                  </a:lnTo>
                  <a:lnTo>
                    <a:pt x="153276" y="996315"/>
                  </a:lnTo>
                  <a:lnTo>
                    <a:pt x="183019" y="1052360"/>
                  </a:lnTo>
                  <a:lnTo>
                    <a:pt x="206273" y="1140892"/>
                  </a:lnTo>
                  <a:lnTo>
                    <a:pt x="253898" y="1114425"/>
                  </a:lnTo>
                  <a:lnTo>
                    <a:pt x="285648" y="1068921"/>
                  </a:lnTo>
                  <a:lnTo>
                    <a:pt x="308927" y="1081621"/>
                  </a:lnTo>
                  <a:lnTo>
                    <a:pt x="348094" y="1060450"/>
                  </a:lnTo>
                  <a:lnTo>
                    <a:pt x="383019" y="1048804"/>
                  </a:lnTo>
                  <a:lnTo>
                    <a:pt x="417944" y="1055154"/>
                  </a:lnTo>
                  <a:lnTo>
                    <a:pt x="448627" y="1068921"/>
                  </a:lnTo>
                  <a:lnTo>
                    <a:pt x="483552" y="1061504"/>
                  </a:lnTo>
                  <a:lnTo>
                    <a:pt x="511073" y="1078446"/>
                  </a:lnTo>
                  <a:lnTo>
                    <a:pt x="513194" y="1097496"/>
                  </a:lnTo>
                  <a:lnTo>
                    <a:pt x="542823" y="1130313"/>
                  </a:lnTo>
                  <a:lnTo>
                    <a:pt x="558698" y="1112304"/>
                  </a:lnTo>
                  <a:lnTo>
                    <a:pt x="574040" y="1108608"/>
                  </a:lnTo>
                  <a:lnTo>
                    <a:pt x="615848" y="1066813"/>
                  </a:lnTo>
                  <a:lnTo>
                    <a:pt x="623252" y="1032929"/>
                  </a:lnTo>
                  <a:lnTo>
                    <a:pt x="619023" y="1004354"/>
                  </a:lnTo>
                  <a:lnTo>
                    <a:pt x="653948" y="993788"/>
                  </a:lnTo>
                  <a:lnTo>
                    <a:pt x="670356" y="950913"/>
                  </a:lnTo>
                  <a:lnTo>
                    <a:pt x="629602" y="910171"/>
                  </a:lnTo>
                  <a:lnTo>
                    <a:pt x="634898" y="857263"/>
                  </a:lnTo>
                  <a:lnTo>
                    <a:pt x="645477" y="833971"/>
                  </a:lnTo>
                  <a:lnTo>
                    <a:pt x="671944" y="820204"/>
                  </a:lnTo>
                  <a:lnTo>
                    <a:pt x="684644" y="790588"/>
                  </a:lnTo>
                  <a:lnTo>
                    <a:pt x="682523" y="757771"/>
                  </a:lnTo>
                  <a:lnTo>
                    <a:pt x="695223" y="742963"/>
                  </a:lnTo>
                  <a:lnTo>
                    <a:pt x="711098" y="764121"/>
                  </a:lnTo>
                  <a:lnTo>
                    <a:pt x="720623" y="754596"/>
                  </a:lnTo>
                  <a:lnTo>
                    <a:pt x="742848" y="769417"/>
                  </a:lnTo>
                  <a:lnTo>
                    <a:pt x="770369" y="731317"/>
                  </a:lnTo>
                  <a:lnTo>
                    <a:pt x="801052" y="677342"/>
                  </a:lnTo>
                  <a:lnTo>
                    <a:pt x="769302" y="577850"/>
                  </a:lnTo>
                  <a:lnTo>
                    <a:pt x="808456" y="538696"/>
                  </a:lnTo>
                  <a:lnTo>
                    <a:pt x="824344" y="463550"/>
                  </a:lnTo>
                  <a:lnTo>
                    <a:pt x="865619" y="422275"/>
                  </a:lnTo>
                  <a:lnTo>
                    <a:pt x="917473" y="406400"/>
                  </a:lnTo>
                  <a:lnTo>
                    <a:pt x="947102" y="340792"/>
                  </a:lnTo>
                  <a:lnTo>
                    <a:pt x="955573" y="294221"/>
                  </a:lnTo>
                  <a:lnTo>
                    <a:pt x="924877" y="263525"/>
                  </a:lnTo>
                  <a:lnTo>
                    <a:pt x="948156" y="240246"/>
                  </a:lnTo>
                  <a:lnTo>
                    <a:pt x="947102" y="186271"/>
                  </a:lnTo>
                  <a:lnTo>
                    <a:pt x="920648" y="188379"/>
                  </a:lnTo>
                  <a:lnTo>
                    <a:pt x="898423" y="175158"/>
                  </a:lnTo>
                  <a:lnTo>
                    <a:pt x="862965" y="183629"/>
                  </a:lnTo>
                  <a:lnTo>
                    <a:pt x="840219" y="160871"/>
                  </a:lnTo>
                  <a:lnTo>
                    <a:pt x="851331" y="129642"/>
                  </a:lnTo>
                  <a:lnTo>
                    <a:pt x="856094" y="91542"/>
                  </a:lnTo>
                  <a:lnTo>
                    <a:pt x="754494" y="0"/>
                  </a:lnTo>
                  <a:lnTo>
                    <a:pt x="676173" y="146050"/>
                  </a:lnTo>
                  <a:lnTo>
                    <a:pt x="640194" y="129121"/>
                  </a:lnTo>
                  <a:lnTo>
                    <a:pt x="566102" y="188392"/>
                  </a:lnTo>
                  <a:lnTo>
                    <a:pt x="532244" y="190500"/>
                  </a:lnTo>
                  <a:lnTo>
                    <a:pt x="532244" y="262471"/>
                  </a:lnTo>
                  <a:lnTo>
                    <a:pt x="494144" y="277292"/>
                  </a:lnTo>
                  <a:lnTo>
                    <a:pt x="494144" y="332321"/>
                  </a:lnTo>
                  <a:lnTo>
                    <a:pt x="443344" y="372542"/>
                  </a:lnTo>
                  <a:lnTo>
                    <a:pt x="384073" y="372542"/>
                  </a:lnTo>
                  <a:lnTo>
                    <a:pt x="369252" y="512242"/>
                  </a:lnTo>
                  <a:lnTo>
                    <a:pt x="369252" y="567271"/>
                  </a:lnTo>
                  <a:lnTo>
                    <a:pt x="280352" y="599021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</p:grpSp>
      <p:sp>
        <p:nvSpPr>
          <p:cNvPr id="177" name="Прямоугольник 176"/>
          <p:cNvSpPr/>
          <p:nvPr/>
        </p:nvSpPr>
        <p:spPr>
          <a:xfrm>
            <a:off x="4668469" y="571512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dirty="0" smtClean="0">
                <a:latin typeface="+mn-lt"/>
              </a:rPr>
              <a:t>25 регионов – выше среднего (</a:t>
            </a:r>
            <a:r>
              <a:rPr lang="en-US" sz="2000" b="0" dirty="0" smtClean="0">
                <a:latin typeface="+mn-lt"/>
              </a:rPr>
              <a:t>&gt;</a:t>
            </a:r>
            <a:r>
              <a:rPr lang="ru-RU" sz="2000" b="0" dirty="0" smtClean="0">
                <a:latin typeface="+mn-lt"/>
              </a:rPr>
              <a:t>3,5%)</a:t>
            </a:r>
            <a:endParaRPr lang="ru-RU" sz="2000" b="0" dirty="0">
              <a:latin typeface="+mn-lt"/>
            </a:endParaRPr>
          </a:p>
          <a:p>
            <a:r>
              <a:rPr lang="ru-RU" sz="2000" b="0" dirty="0" smtClean="0">
                <a:latin typeface="+mn-lt"/>
              </a:rPr>
              <a:t>51 регион – ниже среднего</a:t>
            </a:r>
          </a:p>
          <a:p>
            <a:r>
              <a:rPr lang="ru-RU" sz="2000" b="0" dirty="0" smtClean="0">
                <a:latin typeface="+mn-lt"/>
              </a:rPr>
              <a:t>7 регионов – меньше 1%</a:t>
            </a:r>
            <a:endParaRPr lang="ru-RU" sz="2000" b="0" dirty="0">
              <a:latin typeface="+mn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8536" y="5194955"/>
            <a:ext cx="4719495" cy="1569660"/>
            <a:chOff x="168702" y="5747393"/>
            <a:chExt cx="4719495" cy="156966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6197" y="5747393"/>
              <a:ext cx="4572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400" b="0" dirty="0">
                  <a:latin typeface="+mn-lt"/>
                </a:rPr>
                <a:t>Приморский край	14,1%</a:t>
              </a:r>
            </a:p>
            <a:p>
              <a:r>
                <a:rPr lang="ru-RU" sz="2400" b="0" dirty="0">
                  <a:latin typeface="+mn-lt"/>
                </a:rPr>
                <a:t>Тюменская область	10,4</a:t>
              </a:r>
              <a:r>
                <a:rPr lang="ru-RU" sz="2400" b="0" dirty="0" smtClean="0">
                  <a:latin typeface="+mn-lt"/>
                </a:rPr>
                <a:t>%</a:t>
              </a:r>
            </a:p>
            <a:p>
              <a:r>
                <a:rPr lang="ru-RU" sz="2400" b="0" dirty="0" smtClean="0">
                  <a:latin typeface="+mn-lt"/>
                </a:rPr>
                <a:t>Амурская область         9,5%</a:t>
              </a:r>
            </a:p>
            <a:p>
              <a:r>
                <a:rPr lang="ru-RU" sz="2400" b="0" dirty="0" smtClean="0">
                  <a:latin typeface="+mn-lt"/>
                </a:rPr>
                <a:t>Хабаровский край	   7,5%</a:t>
              </a:r>
              <a:endParaRPr lang="ru-RU" sz="2400" b="0" dirty="0">
                <a:latin typeface="+mn-lt"/>
              </a:endParaRPr>
            </a:p>
          </p:txBody>
        </p:sp>
        <p:sp>
          <p:nvSpPr>
            <p:cNvPr id="178" name="Прямоугольник 177"/>
            <p:cNvSpPr/>
            <p:nvPr/>
          </p:nvSpPr>
          <p:spPr>
            <a:xfrm>
              <a:off x="168812" y="5891213"/>
              <a:ext cx="186033" cy="1905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168702" y="6271150"/>
              <a:ext cx="186033" cy="1905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0" name="Прямоугольник 179"/>
          <p:cNvSpPr/>
          <p:nvPr/>
        </p:nvSpPr>
        <p:spPr>
          <a:xfrm>
            <a:off x="4473456" y="5834063"/>
            <a:ext cx="186033" cy="190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/>
          <p:cNvSpPr/>
          <p:nvPr/>
        </p:nvSpPr>
        <p:spPr>
          <a:xfrm>
            <a:off x="4460577" y="6129338"/>
            <a:ext cx="186033" cy="190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рямоугольник 181"/>
          <p:cNvSpPr/>
          <p:nvPr/>
        </p:nvSpPr>
        <p:spPr>
          <a:xfrm>
            <a:off x="4473456" y="6434354"/>
            <a:ext cx="186033" cy="190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21"/>
          <p:cNvSpPr>
            <a:spLocks noChangeArrowheads="1"/>
          </p:cNvSpPr>
          <p:nvPr/>
        </p:nvSpPr>
        <p:spPr bwMode="auto">
          <a:xfrm>
            <a:off x="79099" y="1475716"/>
            <a:ext cx="81574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spcBef>
                <a:spcPts val="1200"/>
              </a:spcBef>
            </a:pPr>
            <a:r>
              <a:rPr lang="ru-RU" sz="2400" dirty="0" smtClean="0">
                <a:latin typeface="+mn-lt"/>
              </a:rPr>
              <a:t>К 2018 году – 70% граждан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(Указ Президента РФ №601)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395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54845" y="413513"/>
            <a:ext cx="8067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A5E99"/>
                </a:solidFill>
                <a:latin typeface="Georgia" pitchFamily="18" charset="0"/>
              </a:rPr>
              <a:t>Оказание федеральных услуг в 2013 году</a:t>
            </a:r>
            <a:endParaRPr lang="ru-RU" sz="2400" dirty="0">
              <a:solidFill>
                <a:srgbClr val="1A5E99"/>
              </a:solidFill>
              <a:latin typeface="Georg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08" y="1323832"/>
            <a:ext cx="8420669" cy="0"/>
          </a:xfrm>
          <a:prstGeom prst="line">
            <a:avLst/>
          </a:prstGeom>
          <a:ln w="317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G:\Файлы\Работа\rostelekom\slide-7\smev-presentation-11-gd_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1" y="1558785"/>
            <a:ext cx="64293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G:\Файлы\Работа\rostelekom\slide-7\smev-presentation-11-gd_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0" y="5205975"/>
            <a:ext cx="727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21"/>
          <p:cNvSpPr>
            <a:spLocks noChangeArrowheads="1"/>
          </p:cNvSpPr>
          <p:nvPr/>
        </p:nvSpPr>
        <p:spPr bwMode="auto">
          <a:xfrm>
            <a:off x="882651" y="1522412"/>
            <a:ext cx="52997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spcBef>
                <a:spcPts val="1200"/>
              </a:spcBef>
            </a:pPr>
            <a:r>
              <a:rPr lang="ru-RU" sz="2000" b="0" dirty="0">
                <a:latin typeface="+mn-lt"/>
              </a:rPr>
              <a:t>Проверка наличия выписанных штрафов за нарушения правил дорожного движения</a:t>
            </a:r>
          </a:p>
        </p:txBody>
      </p:sp>
      <p:sp>
        <p:nvSpPr>
          <p:cNvPr id="19" name="Прямоугольник 22"/>
          <p:cNvSpPr>
            <a:spLocks noChangeArrowheads="1"/>
          </p:cNvSpPr>
          <p:nvPr/>
        </p:nvSpPr>
        <p:spPr bwMode="auto">
          <a:xfrm>
            <a:off x="882650" y="5235939"/>
            <a:ext cx="61012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0" dirty="0">
                <a:latin typeface="+mn-lt"/>
              </a:rPr>
              <a:t>Предоставление информации по </a:t>
            </a:r>
            <a:r>
              <a:rPr lang="ru-RU" sz="2000" b="0" dirty="0" smtClean="0">
                <a:latin typeface="+mn-lt"/>
              </a:rPr>
              <a:t>исполнительным производствам</a:t>
            </a:r>
            <a:endParaRPr lang="ru-RU" sz="2000" b="0" dirty="0">
              <a:latin typeface="+mn-lt"/>
            </a:endParaRPr>
          </a:p>
        </p:txBody>
      </p:sp>
      <p:sp>
        <p:nvSpPr>
          <p:cNvPr id="20" name="Прямоугольник 23"/>
          <p:cNvSpPr>
            <a:spLocks noChangeArrowheads="1"/>
          </p:cNvSpPr>
          <p:nvPr/>
        </p:nvSpPr>
        <p:spPr bwMode="auto">
          <a:xfrm>
            <a:off x="882650" y="3725126"/>
            <a:ext cx="55317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0" dirty="0">
                <a:latin typeface="+mn-lt"/>
              </a:rPr>
              <a:t>Извещение о состоянии </a:t>
            </a:r>
            <a:r>
              <a:rPr lang="ru-RU" sz="2000" b="0" dirty="0" smtClean="0">
                <a:latin typeface="+mn-lt"/>
              </a:rPr>
              <a:t>лицевого </a:t>
            </a:r>
            <a:r>
              <a:rPr lang="ru-RU" sz="2000" b="0" dirty="0">
                <a:latin typeface="+mn-lt"/>
              </a:rPr>
              <a:t>счета в системе </a:t>
            </a:r>
            <a:r>
              <a:rPr lang="ru-RU" sz="2000" b="0" dirty="0" smtClean="0">
                <a:latin typeface="+mn-lt"/>
              </a:rPr>
              <a:t>пенсионного </a:t>
            </a:r>
            <a:r>
              <a:rPr lang="ru-RU" sz="2000" b="0" dirty="0">
                <a:latin typeface="+mn-lt"/>
              </a:rPr>
              <a:t>страхования</a:t>
            </a:r>
          </a:p>
        </p:txBody>
      </p:sp>
      <p:sp>
        <p:nvSpPr>
          <p:cNvPr id="21" name="Прямоугольник 24"/>
          <p:cNvSpPr>
            <a:spLocks noChangeArrowheads="1"/>
          </p:cNvSpPr>
          <p:nvPr/>
        </p:nvSpPr>
        <p:spPr bwMode="auto">
          <a:xfrm>
            <a:off x="882650" y="3101772"/>
            <a:ext cx="5859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0" dirty="0" smtClean="0">
                <a:latin typeface="+mn-lt"/>
              </a:rPr>
              <a:t>Информирование </a:t>
            </a:r>
            <a:r>
              <a:rPr lang="ru-RU" sz="2000" b="0" dirty="0">
                <a:latin typeface="+mn-lt"/>
              </a:rPr>
              <a:t>о </a:t>
            </a:r>
            <a:r>
              <a:rPr lang="ru-RU" sz="2000" b="0" dirty="0" smtClean="0">
                <a:latin typeface="+mn-lt"/>
              </a:rPr>
              <a:t>налогах и сборах</a:t>
            </a:r>
            <a:endParaRPr lang="ru-RU" sz="2000" b="0" dirty="0">
              <a:latin typeface="+mn-lt"/>
            </a:endParaRPr>
          </a:p>
        </p:txBody>
      </p:sp>
      <p:pic>
        <p:nvPicPr>
          <p:cNvPr id="23" name="Picture 12" descr="G:\Файлы\Работа\rostelekom\slide-7\smev-presentation-11-gd_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55" y="3725818"/>
            <a:ext cx="727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C:\Users\Евгения\Pictures\Организатор клипов (Microsoft)\j04316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3054147"/>
            <a:ext cx="4603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1"/>
          <p:cNvSpPr>
            <a:spLocks noChangeArrowheads="1"/>
          </p:cNvSpPr>
          <p:nvPr/>
        </p:nvSpPr>
        <p:spPr bwMode="auto">
          <a:xfrm>
            <a:off x="5868537" y="1565628"/>
            <a:ext cx="2429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914400">
              <a:spcBef>
                <a:spcPts val="1200"/>
              </a:spcBef>
            </a:pPr>
            <a:r>
              <a:rPr lang="ru-RU" sz="2800" dirty="0" smtClean="0">
                <a:latin typeface="+mn-lt"/>
              </a:rPr>
              <a:t>3 </a:t>
            </a:r>
            <a:r>
              <a:rPr lang="en-US" sz="2800" dirty="0" smtClean="0">
                <a:latin typeface="+mn-lt"/>
              </a:rPr>
              <a:t>000 000</a:t>
            </a:r>
            <a:endParaRPr lang="ru-RU" sz="2800" b="0" dirty="0">
              <a:latin typeface="+mn-lt"/>
            </a:endParaRPr>
          </a:p>
        </p:txBody>
      </p:sp>
      <p:sp>
        <p:nvSpPr>
          <p:cNvPr id="29" name="Прямоугольник 21"/>
          <p:cNvSpPr>
            <a:spLocks noChangeArrowheads="1"/>
          </p:cNvSpPr>
          <p:nvPr/>
        </p:nvSpPr>
        <p:spPr bwMode="auto">
          <a:xfrm>
            <a:off x="5870809" y="5323026"/>
            <a:ext cx="2429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914400">
              <a:spcBef>
                <a:spcPts val="1200"/>
              </a:spcBef>
            </a:pPr>
            <a:r>
              <a:rPr lang="ru-RU" sz="2800" dirty="0" smtClean="0">
                <a:latin typeface="+mn-lt"/>
              </a:rPr>
              <a:t>130 000</a:t>
            </a:r>
            <a:endParaRPr lang="ru-RU" sz="2800" b="0" dirty="0">
              <a:latin typeface="+mn-lt"/>
            </a:endParaRPr>
          </a:p>
        </p:txBody>
      </p:sp>
      <p:sp>
        <p:nvSpPr>
          <p:cNvPr id="30" name="Прямоугольник 21"/>
          <p:cNvSpPr>
            <a:spLocks noChangeArrowheads="1"/>
          </p:cNvSpPr>
          <p:nvPr/>
        </p:nvSpPr>
        <p:spPr bwMode="auto">
          <a:xfrm>
            <a:off x="5873081" y="3053315"/>
            <a:ext cx="2429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914400">
              <a:spcBef>
                <a:spcPts val="1200"/>
              </a:spcBef>
            </a:pPr>
            <a:r>
              <a:rPr lang="ru-RU" sz="2800" dirty="0" smtClean="0">
                <a:latin typeface="+mn-lt"/>
              </a:rPr>
              <a:t>560</a:t>
            </a:r>
            <a:r>
              <a:rPr lang="en-US" sz="2800" dirty="0" smtClean="0">
                <a:latin typeface="+mn-lt"/>
              </a:rPr>
              <a:t> 000</a:t>
            </a:r>
            <a:endParaRPr lang="ru-RU" sz="2800" b="0" dirty="0">
              <a:latin typeface="+mn-lt"/>
            </a:endParaRPr>
          </a:p>
        </p:txBody>
      </p:sp>
      <p:sp>
        <p:nvSpPr>
          <p:cNvPr id="31" name="Прямоугольник 22"/>
          <p:cNvSpPr>
            <a:spLocks noChangeArrowheads="1"/>
          </p:cNvSpPr>
          <p:nvPr/>
        </p:nvSpPr>
        <p:spPr bwMode="auto">
          <a:xfrm>
            <a:off x="884922" y="2257462"/>
            <a:ext cx="55317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0" dirty="0">
                <a:latin typeface="+mn-lt"/>
              </a:rPr>
              <a:t>Получение  заграничного паспорта гражданином Российской Федерации</a:t>
            </a:r>
          </a:p>
        </p:txBody>
      </p:sp>
      <p:pic>
        <p:nvPicPr>
          <p:cNvPr id="32" name="Рисунок 45" descr="zagranpasport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2" y="2373327"/>
            <a:ext cx="5873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21"/>
          <p:cNvSpPr>
            <a:spLocks noChangeArrowheads="1"/>
          </p:cNvSpPr>
          <p:nvPr/>
        </p:nvSpPr>
        <p:spPr bwMode="auto">
          <a:xfrm>
            <a:off x="5870733" y="2337165"/>
            <a:ext cx="2429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914400">
              <a:spcBef>
                <a:spcPts val="1200"/>
              </a:spcBef>
            </a:pPr>
            <a:r>
              <a:rPr lang="ru-RU" sz="2800" dirty="0" smtClean="0">
                <a:latin typeface="+mn-lt"/>
              </a:rPr>
              <a:t>900 000</a:t>
            </a:r>
            <a:endParaRPr lang="ru-RU" sz="2800" b="0" dirty="0">
              <a:latin typeface="+mn-lt"/>
            </a:endParaRPr>
          </a:p>
        </p:txBody>
      </p:sp>
      <p:sp>
        <p:nvSpPr>
          <p:cNvPr id="34" name="Прямоугольник 21"/>
          <p:cNvSpPr>
            <a:spLocks noChangeArrowheads="1"/>
          </p:cNvSpPr>
          <p:nvPr/>
        </p:nvSpPr>
        <p:spPr bwMode="auto">
          <a:xfrm>
            <a:off x="5868385" y="3787127"/>
            <a:ext cx="2429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914400">
              <a:spcBef>
                <a:spcPts val="1200"/>
              </a:spcBef>
            </a:pPr>
            <a:r>
              <a:rPr lang="en-US" sz="2800" dirty="0" smtClean="0">
                <a:latin typeface="+mn-lt"/>
              </a:rPr>
              <a:t>6</a:t>
            </a:r>
            <a:r>
              <a:rPr lang="ru-RU" sz="2800" dirty="0" smtClean="0">
                <a:latin typeface="+mn-lt"/>
              </a:rPr>
              <a:t>6</a:t>
            </a:r>
            <a:r>
              <a:rPr lang="en-US" sz="2800" dirty="0" smtClean="0">
                <a:latin typeface="+mn-lt"/>
              </a:rPr>
              <a:t>0 000</a:t>
            </a:r>
            <a:endParaRPr lang="ru-RU" sz="2800" b="0" dirty="0">
              <a:latin typeface="+mn-lt"/>
            </a:endParaRPr>
          </a:p>
        </p:txBody>
      </p:sp>
      <p:sp>
        <p:nvSpPr>
          <p:cNvPr id="35" name="Прямоугольник 24"/>
          <p:cNvSpPr>
            <a:spLocks noChangeArrowheads="1"/>
          </p:cNvSpPr>
          <p:nvPr/>
        </p:nvSpPr>
        <p:spPr bwMode="auto">
          <a:xfrm>
            <a:off x="892170" y="4607323"/>
            <a:ext cx="5859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0" dirty="0" smtClean="0">
                <a:latin typeface="+mn-lt"/>
              </a:rPr>
              <a:t>Информирование </a:t>
            </a:r>
            <a:r>
              <a:rPr lang="ru-RU" sz="2000" b="0" dirty="0">
                <a:latin typeface="+mn-lt"/>
              </a:rPr>
              <a:t>о </a:t>
            </a:r>
            <a:r>
              <a:rPr lang="ru-RU" sz="2000" b="0" dirty="0" smtClean="0">
                <a:latin typeface="+mn-lt"/>
              </a:rPr>
              <a:t>налоговой задолженности</a:t>
            </a:r>
            <a:endParaRPr lang="ru-RU" sz="2000" b="0" dirty="0">
              <a:latin typeface="+mn-lt"/>
            </a:endParaRPr>
          </a:p>
        </p:txBody>
      </p:sp>
      <p:pic>
        <p:nvPicPr>
          <p:cNvPr id="36" name="Picture 4" descr="C:\Users\Евгения\Pictures\Организатор клипов (Microsoft)\j04316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1" y="4559698"/>
            <a:ext cx="4603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21"/>
          <p:cNvSpPr>
            <a:spLocks noChangeArrowheads="1"/>
          </p:cNvSpPr>
          <p:nvPr/>
        </p:nvSpPr>
        <p:spPr bwMode="auto">
          <a:xfrm>
            <a:off x="5882601" y="4558866"/>
            <a:ext cx="2429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914400">
              <a:spcBef>
                <a:spcPts val="1200"/>
              </a:spcBef>
            </a:pPr>
            <a:r>
              <a:rPr lang="ru-RU" sz="2800" dirty="0" smtClean="0">
                <a:latin typeface="+mn-lt"/>
              </a:rPr>
              <a:t>130</a:t>
            </a:r>
            <a:r>
              <a:rPr lang="en-US" sz="2800" dirty="0" smtClean="0">
                <a:latin typeface="+mn-lt"/>
              </a:rPr>
              <a:t> 000</a:t>
            </a:r>
            <a:endParaRPr lang="ru-RU" sz="2800" b="0" dirty="0">
              <a:latin typeface="+mn-lt"/>
            </a:endParaRPr>
          </a:p>
        </p:txBody>
      </p:sp>
      <p:sp>
        <p:nvSpPr>
          <p:cNvPr id="38" name="Прямоугольник 34"/>
          <p:cNvSpPr>
            <a:spLocks noChangeArrowheads="1"/>
          </p:cNvSpPr>
          <p:nvPr/>
        </p:nvSpPr>
        <p:spPr bwMode="auto">
          <a:xfrm>
            <a:off x="880159" y="6149510"/>
            <a:ext cx="59842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0" dirty="0">
                <a:latin typeface="+mn-lt"/>
              </a:rPr>
              <a:t>Регистрационный учет транспортных средств</a:t>
            </a:r>
          </a:p>
        </p:txBody>
      </p:sp>
      <p:pic>
        <p:nvPicPr>
          <p:cNvPr id="39" name="Рисунок 47" descr="машинка_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8" t="10432" r="13229"/>
          <a:stretch>
            <a:fillRect/>
          </a:stretch>
        </p:blipFill>
        <p:spPr bwMode="auto">
          <a:xfrm>
            <a:off x="397560" y="6130460"/>
            <a:ext cx="5349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21"/>
          <p:cNvSpPr>
            <a:spLocks noChangeArrowheads="1"/>
          </p:cNvSpPr>
          <p:nvPr/>
        </p:nvSpPr>
        <p:spPr bwMode="auto">
          <a:xfrm>
            <a:off x="5868661" y="6054981"/>
            <a:ext cx="2429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914400">
              <a:spcBef>
                <a:spcPts val="1200"/>
              </a:spcBef>
            </a:pPr>
            <a:r>
              <a:rPr lang="ru-RU" sz="2800" dirty="0" smtClean="0">
                <a:latin typeface="+mn-lt"/>
              </a:rPr>
              <a:t>30 000</a:t>
            </a:r>
            <a:endParaRPr lang="ru-RU" sz="2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08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54845" y="413513"/>
            <a:ext cx="80676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A5E99"/>
                </a:solidFill>
                <a:latin typeface="Georgia" pitchFamily="18" charset="0"/>
              </a:rPr>
              <a:t>Региональные и муниципальные услуги на Едином портале</a:t>
            </a:r>
            <a:endParaRPr lang="ru-RU" sz="2400" dirty="0">
              <a:solidFill>
                <a:srgbClr val="1A5E99"/>
              </a:solidFill>
              <a:latin typeface="Georg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08" y="1323832"/>
            <a:ext cx="8420669" cy="0"/>
          </a:xfrm>
          <a:prstGeom prst="line">
            <a:avLst/>
          </a:prstGeom>
          <a:ln w="317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882593" y="1423419"/>
            <a:ext cx="7097159" cy="4118136"/>
            <a:chOff x="0" y="-1"/>
            <a:chExt cx="13179791" cy="7660213"/>
          </a:xfrm>
        </p:grpSpPr>
        <p:sp>
          <p:nvSpPr>
            <p:cNvPr id="6" name="Карачаево - Черкесская Республика"/>
            <p:cNvSpPr/>
            <p:nvPr/>
          </p:nvSpPr>
          <p:spPr>
            <a:xfrm>
              <a:off x="189594" y="6402237"/>
              <a:ext cx="269688" cy="239866"/>
            </a:xfrm>
            <a:custGeom>
              <a:avLst/>
              <a:gdLst/>
              <a:ahLst/>
              <a:cxnLst/>
              <a:rect l="0" t="0" r="0" b="0"/>
              <a:pathLst>
                <a:path w="266968" h="239866">
                  <a:moveTo>
                    <a:pt x="135458" y="239865"/>
                  </a:moveTo>
                  <a:lnTo>
                    <a:pt x="135458" y="239865"/>
                  </a:lnTo>
                  <a:lnTo>
                    <a:pt x="135458" y="239865"/>
                  </a:lnTo>
                  <a:lnTo>
                    <a:pt x="103708" y="225032"/>
                  </a:lnTo>
                  <a:lnTo>
                    <a:pt x="57150" y="193282"/>
                  </a:lnTo>
                  <a:lnTo>
                    <a:pt x="42329" y="142482"/>
                  </a:lnTo>
                  <a:lnTo>
                    <a:pt x="10579" y="93815"/>
                  </a:lnTo>
                  <a:lnTo>
                    <a:pt x="0" y="51473"/>
                  </a:lnTo>
                  <a:lnTo>
                    <a:pt x="25667" y="25806"/>
                  </a:lnTo>
                  <a:lnTo>
                    <a:pt x="55829" y="21044"/>
                  </a:lnTo>
                  <a:lnTo>
                    <a:pt x="76860" y="0"/>
                  </a:lnTo>
                  <a:lnTo>
                    <a:pt x="97892" y="0"/>
                  </a:lnTo>
                  <a:lnTo>
                    <a:pt x="109804" y="25806"/>
                  </a:lnTo>
                  <a:lnTo>
                    <a:pt x="128054" y="52794"/>
                  </a:lnTo>
                  <a:lnTo>
                    <a:pt x="169329" y="52794"/>
                  </a:lnTo>
                  <a:lnTo>
                    <a:pt x="201079" y="13106"/>
                  </a:lnTo>
                  <a:lnTo>
                    <a:pt x="226479" y="21044"/>
                  </a:lnTo>
                  <a:lnTo>
                    <a:pt x="226479" y="54381"/>
                  </a:lnTo>
                  <a:lnTo>
                    <a:pt x="249504" y="70256"/>
                  </a:lnTo>
                  <a:lnTo>
                    <a:pt x="255054" y="96444"/>
                  </a:lnTo>
                  <a:lnTo>
                    <a:pt x="266967" y="113907"/>
                  </a:lnTo>
                  <a:lnTo>
                    <a:pt x="229654" y="113907"/>
                  </a:lnTo>
                  <a:lnTo>
                    <a:pt x="219342" y="132957"/>
                  </a:lnTo>
                  <a:lnTo>
                    <a:pt x="236004" y="149631"/>
                  </a:lnTo>
                  <a:lnTo>
                    <a:pt x="247117" y="168681"/>
                  </a:lnTo>
                  <a:lnTo>
                    <a:pt x="235217" y="194869"/>
                  </a:lnTo>
                  <a:lnTo>
                    <a:pt x="205842" y="206781"/>
                  </a:lnTo>
                  <a:lnTo>
                    <a:pt x="185204" y="204394"/>
                  </a:lnTo>
                  <a:lnTo>
                    <a:pt x="159804" y="229794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7" name="Республика Северная Осетия - Алания"/>
            <p:cNvSpPr/>
            <p:nvPr/>
          </p:nvSpPr>
          <p:spPr>
            <a:xfrm>
              <a:off x="401251" y="6720931"/>
              <a:ext cx="248264" cy="221730"/>
            </a:xfrm>
            <a:custGeom>
              <a:avLst/>
              <a:gdLst/>
              <a:ahLst/>
              <a:cxnLst/>
              <a:rect l="0" t="0" r="0" b="0"/>
              <a:pathLst>
                <a:path w="245543" h="221730">
                  <a:moveTo>
                    <a:pt x="0" y="69329"/>
                  </a:moveTo>
                  <a:lnTo>
                    <a:pt x="0" y="69329"/>
                  </a:lnTo>
                  <a:lnTo>
                    <a:pt x="0" y="69329"/>
                  </a:lnTo>
                  <a:lnTo>
                    <a:pt x="8471" y="137045"/>
                  </a:lnTo>
                  <a:lnTo>
                    <a:pt x="38100" y="166688"/>
                  </a:lnTo>
                  <a:lnTo>
                    <a:pt x="84671" y="173038"/>
                  </a:lnTo>
                  <a:lnTo>
                    <a:pt x="111125" y="199504"/>
                  </a:lnTo>
                  <a:lnTo>
                    <a:pt x="118542" y="221729"/>
                  </a:lnTo>
                  <a:lnTo>
                    <a:pt x="139090" y="187998"/>
                  </a:lnTo>
                  <a:lnTo>
                    <a:pt x="171247" y="187998"/>
                  </a:lnTo>
                  <a:lnTo>
                    <a:pt x="174117" y="165595"/>
                  </a:lnTo>
                  <a:lnTo>
                    <a:pt x="164922" y="132283"/>
                  </a:lnTo>
                  <a:lnTo>
                    <a:pt x="174117" y="82334"/>
                  </a:lnTo>
                  <a:lnTo>
                    <a:pt x="202222" y="71386"/>
                  </a:lnTo>
                  <a:lnTo>
                    <a:pt x="245542" y="72504"/>
                  </a:lnTo>
                  <a:lnTo>
                    <a:pt x="237071" y="36537"/>
                  </a:lnTo>
                  <a:lnTo>
                    <a:pt x="196520" y="0"/>
                  </a:lnTo>
                  <a:lnTo>
                    <a:pt x="180442" y="13995"/>
                  </a:lnTo>
                  <a:lnTo>
                    <a:pt x="180442" y="39268"/>
                  </a:lnTo>
                  <a:lnTo>
                    <a:pt x="164922" y="54775"/>
                  </a:lnTo>
                  <a:lnTo>
                    <a:pt x="126454" y="57073"/>
                  </a:lnTo>
                  <a:lnTo>
                    <a:pt x="113525" y="69977"/>
                  </a:lnTo>
                  <a:lnTo>
                    <a:pt x="92570" y="52464"/>
                  </a:lnTo>
                  <a:lnTo>
                    <a:pt x="65583" y="52464"/>
                  </a:lnTo>
                  <a:lnTo>
                    <a:pt x="46622" y="63944"/>
                  </a:lnTo>
                  <a:lnTo>
                    <a:pt x="28245" y="59931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8" name="Республика Ингушетия"/>
            <p:cNvSpPr/>
            <p:nvPr/>
          </p:nvSpPr>
          <p:spPr>
            <a:xfrm>
              <a:off x="522515" y="6792317"/>
              <a:ext cx="132031" cy="192660"/>
            </a:xfrm>
            <a:custGeom>
              <a:avLst/>
              <a:gdLst/>
              <a:ahLst/>
              <a:cxnLst/>
              <a:rect l="0" t="0" r="0" b="0"/>
              <a:pathLst>
                <a:path w="132030" h="192660">
                  <a:moveTo>
                    <a:pt x="123825" y="85801"/>
                  </a:moveTo>
                  <a:lnTo>
                    <a:pt x="123825" y="85801"/>
                  </a:lnTo>
                  <a:lnTo>
                    <a:pt x="123825" y="85801"/>
                  </a:lnTo>
                  <a:lnTo>
                    <a:pt x="103810" y="129833"/>
                  </a:lnTo>
                  <a:lnTo>
                    <a:pt x="78549" y="170016"/>
                  </a:lnTo>
                  <a:lnTo>
                    <a:pt x="46558" y="192659"/>
                  </a:lnTo>
                  <a:lnTo>
                    <a:pt x="35979" y="154559"/>
                  </a:lnTo>
                  <a:lnTo>
                    <a:pt x="0" y="150343"/>
                  </a:lnTo>
                  <a:lnTo>
                    <a:pt x="20548" y="116612"/>
                  </a:lnTo>
                  <a:lnTo>
                    <a:pt x="52705" y="116612"/>
                  </a:lnTo>
                  <a:lnTo>
                    <a:pt x="55575" y="94209"/>
                  </a:lnTo>
                  <a:lnTo>
                    <a:pt x="46380" y="60897"/>
                  </a:lnTo>
                  <a:lnTo>
                    <a:pt x="55575" y="10948"/>
                  </a:lnTo>
                  <a:lnTo>
                    <a:pt x="83680" y="0"/>
                  </a:lnTo>
                  <a:lnTo>
                    <a:pt x="98425" y="27585"/>
                  </a:lnTo>
                  <a:lnTo>
                    <a:pt x="132029" y="53734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11" name="Республика Дагестан"/>
            <p:cNvSpPr/>
            <p:nvPr/>
          </p:nvSpPr>
          <p:spPr>
            <a:xfrm>
              <a:off x="569071" y="6666435"/>
              <a:ext cx="397944" cy="724943"/>
            </a:xfrm>
            <a:custGeom>
              <a:avLst/>
              <a:gdLst/>
              <a:ahLst/>
              <a:cxnLst/>
              <a:rect l="0" t="0" r="0" b="0"/>
              <a:pathLst>
                <a:path w="397943" h="724942">
                  <a:moveTo>
                    <a:pt x="384709" y="114821"/>
                  </a:moveTo>
                  <a:lnTo>
                    <a:pt x="384709" y="114821"/>
                  </a:lnTo>
                  <a:lnTo>
                    <a:pt x="384709" y="114821"/>
                  </a:lnTo>
                  <a:lnTo>
                    <a:pt x="363017" y="136525"/>
                  </a:lnTo>
                  <a:lnTo>
                    <a:pt x="363017" y="171450"/>
                  </a:lnTo>
                  <a:lnTo>
                    <a:pt x="385242" y="193675"/>
                  </a:lnTo>
                  <a:lnTo>
                    <a:pt x="397942" y="233884"/>
                  </a:lnTo>
                  <a:lnTo>
                    <a:pt x="387350" y="274091"/>
                  </a:lnTo>
                  <a:lnTo>
                    <a:pt x="377825" y="311150"/>
                  </a:lnTo>
                  <a:lnTo>
                    <a:pt x="353492" y="335484"/>
                  </a:lnTo>
                  <a:lnTo>
                    <a:pt x="353492" y="350291"/>
                  </a:lnTo>
                  <a:lnTo>
                    <a:pt x="332321" y="369341"/>
                  </a:lnTo>
                  <a:lnTo>
                    <a:pt x="285750" y="445541"/>
                  </a:lnTo>
                  <a:lnTo>
                    <a:pt x="285750" y="504825"/>
                  </a:lnTo>
                  <a:lnTo>
                    <a:pt x="298450" y="576784"/>
                  </a:lnTo>
                  <a:lnTo>
                    <a:pt x="289992" y="631825"/>
                  </a:lnTo>
                  <a:lnTo>
                    <a:pt x="294221" y="699541"/>
                  </a:lnTo>
                  <a:lnTo>
                    <a:pt x="243421" y="722834"/>
                  </a:lnTo>
                  <a:lnTo>
                    <a:pt x="209550" y="708025"/>
                  </a:lnTo>
                  <a:lnTo>
                    <a:pt x="160871" y="724941"/>
                  </a:lnTo>
                  <a:lnTo>
                    <a:pt x="114300" y="714375"/>
                  </a:lnTo>
                  <a:lnTo>
                    <a:pt x="107950" y="674141"/>
                  </a:lnTo>
                  <a:lnTo>
                    <a:pt x="84671" y="604291"/>
                  </a:lnTo>
                  <a:lnTo>
                    <a:pt x="80442" y="553491"/>
                  </a:lnTo>
                  <a:lnTo>
                    <a:pt x="46571" y="530225"/>
                  </a:lnTo>
                  <a:lnTo>
                    <a:pt x="46571" y="502691"/>
                  </a:lnTo>
                  <a:lnTo>
                    <a:pt x="29642" y="458241"/>
                  </a:lnTo>
                  <a:lnTo>
                    <a:pt x="0" y="420141"/>
                  </a:lnTo>
                  <a:lnTo>
                    <a:pt x="19050" y="388391"/>
                  </a:lnTo>
                  <a:lnTo>
                    <a:pt x="55537" y="383807"/>
                  </a:lnTo>
                  <a:lnTo>
                    <a:pt x="78499" y="365989"/>
                  </a:lnTo>
                  <a:lnTo>
                    <a:pt x="113538" y="368871"/>
                  </a:lnTo>
                  <a:lnTo>
                    <a:pt x="135928" y="352234"/>
                  </a:lnTo>
                  <a:lnTo>
                    <a:pt x="170967" y="372326"/>
                  </a:lnTo>
                  <a:lnTo>
                    <a:pt x="184175" y="322935"/>
                  </a:lnTo>
                  <a:lnTo>
                    <a:pt x="220929" y="278143"/>
                  </a:lnTo>
                  <a:lnTo>
                    <a:pt x="259398" y="256883"/>
                  </a:lnTo>
                  <a:lnTo>
                    <a:pt x="281800" y="249415"/>
                  </a:lnTo>
                  <a:lnTo>
                    <a:pt x="277787" y="201193"/>
                  </a:lnTo>
                  <a:lnTo>
                    <a:pt x="234709" y="197155"/>
                  </a:lnTo>
                  <a:lnTo>
                    <a:pt x="210592" y="164999"/>
                  </a:lnTo>
                  <a:lnTo>
                    <a:pt x="179921" y="132308"/>
                  </a:lnTo>
                  <a:lnTo>
                    <a:pt x="192621" y="98425"/>
                  </a:lnTo>
                  <a:lnTo>
                    <a:pt x="170396" y="87858"/>
                  </a:lnTo>
                  <a:lnTo>
                    <a:pt x="170396" y="69850"/>
                  </a:lnTo>
                  <a:lnTo>
                    <a:pt x="196850" y="69850"/>
                  </a:lnTo>
                  <a:lnTo>
                    <a:pt x="211671" y="56108"/>
                  </a:lnTo>
                  <a:lnTo>
                    <a:pt x="201613" y="38621"/>
                  </a:lnTo>
                  <a:lnTo>
                    <a:pt x="218021" y="22225"/>
                  </a:lnTo>
                  <a:lnTo>
                    <a:pt x="245542" y="31750"/>
                  </a:lnTo>
                  <a:lnTo>
                    <a:pt x="277292" y="21183"/>
                  </a:lnTo>
                  <a:lnTo>
                    <a:pt x="311150" y="0"/>
                  </a:lnTo>
                  <a:lnTo>
                    <a:pt x="339801" y="20841"/>
                  </a:lnTo>
                  <a:lnTo>
                    <a:pt x="354165" y="42672"/>
                  </a:lnTo>
                  <a:lnTo>
                    <a:pt x="377139" y="50699"/>
                  </a:lnTo>
                  <a:lnTo>
                    <a:pt x="387477" y="77712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12" name="Республика Калмыкия"/>
            <p:cNvSpPr/>
            <p:nvPr/>
          </p:nvSpPr>
          <p:spPr>
            <a:xfrm>
              <a:off x="569606" y="6082602"/>
              <a:ext cx="693739" cy="705524"/>
            </a:xfrm>
            <a:custGeom>
              <a:avLst/>
              <a:gdLst/>
              <a:ahLst/>
              <a:cxnLst/>
              <a:rect l="0" t="0" r="0" b="0"/>
              <a:pathLst>
                <a:path w="693738" h="705524">
                  <a:moveTo>
                    <a:pt x="410108" y="705523"/>
                  </a:moveTo>
                  <a:lnTo>
                    <a:pt x="410108" y="705523"/>
                  </a:lnTo>
                  <a:lnTo>
                    <a:pt x="410108" y="705523"/>
                  </a:lnTo>
                  <a:lnTo>
                    <a:pt x="454558" y="692823"/>
                  </a:lnTo>
                  <a:lnTo>
                    <a:pt x="494766" y="692823"/>
                  </a:lnTo>
                  <a:lnTo>
                    <a:pt x="530758" y="650507"/>
                  </a:lnTo>
                  <a:lnTo>
                    <a:pt x="560387" y="637807"/>
                  </a:lnTo>
                  <a:lnTo>
                    <a:pt x="560387" y="608166"/>
                  </a:lnTo>
                  <a:lnTo>
                    <a:pt x="537375" y="592291"/>
                  </a:lnTo>
                  <a:lnTo>
                    <a:pt x="508800" y="591503"/>
                  </a:lnTo>
                  <a:lnTo>
                    <a:pt x="502450" y="574828"/>
                  </a:lnTo>
                  <a:lnTo>
                    <a:pt x="571500" y="526415"/>
                  </a:lnTo>
                  <a:lnTo>
                    <a:pt x="571500" y="506566"/>
                  </a:lnTo>
                  <a:lnTo>
                    <a:pt x="558012" y="493078"/>
                  </a:lnTo>
                  <a:lnTo>
                    <a:pt x="558012" y="467678"/>
                  </a:lnTo>
                  <a:lnTo>
                    <a:pt x="542925" y="447040"/>
                  </a:lnTo>
                  <a:lnTo>
                    <a:pt x="559600" y="430366"/>
                  </a:lnTo>
                  <a:lnTo>
                    <a:pt x="583412" y="440690"/>
                  </a:lnTo>
                  <a:lnTo>
                    <a:pt x="587375" y="456565"/>
                  </a:lnTo>
                  <a:lnTo>
                    <a:pt x="602462" y="456565"/>
                  </a:lnTo>
                  <a:lnTo>
                    <a:pt x="606425" y="429578"/>
                  </a:lnTo>
                  <a:lnTo>
                    <a:pt x="650875" y="433541"/>
                  </a:lnTo>
                  <a:lnTo>
                    <a:pt x="664375" y="399415"/>
                  </a:lnTo>
                  <a:lnTo>
                    <a:pt x="643331" y="378371"/>
                  </a:lnTo>
                  <a:lnTo>
                    <a:pt x="658025" y="324803"/>
                  </a:lnTo>
                  <a:lnTo>
                    <a:pt x="682625" y="311303"/>
                  </a:lnTo>
                  <a:lnTo>
                    <a:pt x="688187" y="286703"/>
                  </a:lnTo>
                  <a:lnTo>
                    <a:pt x="693737" y="259715"/>
                  </a:lnTo>
                  <a:lnTo>
                    <a:pt x="646912" y="258128"/>
                  </a:lnTo>
                  <a:lnTo>
                    <a:pt x="626275" y="231140"/>
                  </a:lnTo>
                  <a:lnTo>
                    <a:pt x="622300" y="190653"/>
                  </a:lnTo>
                  <a:lnTo>
                    <a:pt x="629450" y="158115"/>
                  </a:lnTo>
                  <a:lnTo>
                    <a:pt x="635000" y="123190"/>
                  </a:lnTo>
                  <a:lnTo>
                    <a:pt x="610400" y="106515"/>
                  </a:lnTo>
                  <a:lnTo>
                    <a:pt x="598233" y="64923"/>
                  </a:lnTo>
                  <a:lnTo>
                    <a:pt x="559879" y="56058"/>
                  </a:lnTo>
                  <a:lnTo>
                    <a:pt x="537756" y="33935"/>
                  </a:lnTo>
                  <a:lnTo>
                    <a:pt x="537756" y="7379"/>
                  </a:lnTo>
                  <a:lnTo>
                    <a:pt x="517118" y="0"/>
                  </a:lnTo>
                  <a:lnTo>
                    <a:pt x="502361" y="41301"/>
                  </a:lnTo>
                  <a:lnTo>
                    <a:pt x="480237" y="50165"/>
                  </a:lnTo>
                  <a:lnTo>
                    <a:pt x="458850" y="28753"/>
                  </a:lnTo>
                  <a:lnTo>
                    <a:pt x="433044" y="38355"/>
                  </a:lnTo>
                  <a:lnTo>
                    <a:pt x="410184" y="15507"/>
                  </a:lnTo>
                  <a:lnTo>
                    <a:pt x="372567" y="50165"/>
                  </a:lnTo>
                  <a:lnTo>
                    <a:pt x="372567" y="95898"/>
                  </a:lnTo>
                  <a:lnTo>
                    <a:pt x="399262" y="97790"/>
                  </a:lnTo>
                  <a:lnTo>
                    <a:pt x="430212" y="81115"/>
                  </a:lnTo>
                  <a:lnTo>
                    <a:pt x="430212" y="112078"/>
                  </a:lnTo>
                  <a:lnTo>
                    <a:pt x="409575" y="154940"/>
                  </a:lnTo>
                  <a:lnTo>
                    <a:pt x="365925" y="186690"/>
                  </a:lnTo>
                  <a:lnTo>
                    <a:pt x="317500" y="186690"/>
                  </a:lnTo>
                  <a:lnTo>
                    <a:pt x="273050" y="232728"/>
                  </a:lnTo>
                  <a:lnTo>
                    <a:pt x="247650" y="226378"/>
                  </a:lnTo>
                  <a:lnTo>
                    <a:pt x="237337" y="236690"/>
                  </a:lnTo>
                  <a:lnTo>
                    <a:pt x="214312" y="227965"/>
                  </a:lnTo>
                  <a:lnTo>
                    <a:pt x="198437" y="212090"/>
                  </a:lnTo>
                  <a:lnTo>
                    <a:pt x="183362" y="148590"/>
                  </a:lnTo>
                  <a:lnTo>
                    <a:pt x="157162" y="141440"/>
                  </a:lnTo>
                  <a:lnTo>
                    <a:pt x="137325" y="121603"/>
                  </a:lnTo>
                  <a:lnTo>
                    <a:pt x="137325" y="93815"/>
                  </a:lnTo>
                  <a:lnTo>
                    <a:pt x="126212" y="63653"/>
                  </a:lnTo>
                  <a:lnTo>
                    <a:pt x="101600" y="63653"/>
                  </a:lnTo>
                  <a:lnTo>
                    <a:pt x="101600" y="84290"/>
                  </a:lnTo>
                  <a:lnTo>
                    <a:pt x="86525" y="99378"/>
                  </a:lnTo>
                  <a:lnTo>
                    <a:pt x="47625" y="99378"/>
                  </a:lnTo>
                  <a:lnTo>
                    <a:pt x="26987" y="85090"/>
                  </a:lnTo>
                  <a:lnTo>
                    <a:pt x="0" y="106515"/>
                  </a:lnTo>
                  <a:lnTo>
                    <a:pt x="23812" y="118428"/>
                  </a:lnTo>
                  <a:lnTo>
                    <a:pt x="33337" y="146203"/>
                  </a:lnTo>
                  <a:lnTo>
                    <a:pt x="54775" y="146203"/>
                  </a:lnTo>
                  <a:lnTo>
                    <a:pt x="72237" y="139853"/>
                  </a:lnTo>
                  <a:lnTo>
                    <a:pt x="81762" y="167640"/>
                  </a:lnTo>
                  <a:lnTo>
                    <a:pt x="98818" y="184696"/>
                  </a:lnTo>
                  <a:lnTo>
                    <a:pt x="136525" y="177953"/>
                  </a:lnTo>
                  <a:lnTo>
                    <a:pt x="160337" y="188024"/>
                  </a:lnTo>
                  <a:lnTo>
                    <a:pt x="164566" y="218707"/>
                  </a:lnTo>
                  <a:lnTo>
                    <a:pt x="184683" y="241999"/>
                  </a:lnTo>
                  <a:lnTo>
                    <a:pt x="191033" y="268466"/>
                  </a:lnTo>
                  <a:lnTo>
                    <a:pt x="211137" y="288557"/>
                  </a:lnTo>
                  <a:lnTo>
                    <a:pt x="224891" y="326657"/>
                  </a:lnTo>
                  <a:lnTo>
                    <a:pt x="210083" y="355232"/>
                  </a:lnTo>
                  <a:lnTo>
                    <a:pt x="225958" y="384874"/>
                  </a:lnTo>
                  <a:lnTo>
                    <a:pt x="247650" y="406553"/>
                  </a:lnTo>
                  <a:lnTo>
                    <a:pt x="264058" y="428257"/>
                  </a:lnTo>
                  <a:lnTo>
                    <a:pt x="264058" y="453657"/>
                  </a:lnTo>
                  <a:lnTo>
                    <a:pt x="286804" y="476403"/>
                  </a:lnTo>
                  <a:lnTo>
                    <a:pt x="292633" y="508699"/>
                  </a:lnTo>
                  <a:lnTo>
                    <a:pt x="310616" y="535165"/>
                  </a:lnTo>
                  <a:lnTo>
                    <a:pt x="310616" y="583832"/>
                  </a:lnTo>
                  <a:lnTo>
                    <a:pt x="339267" y="604673"/>
                  </a:lnTo>
                  <a:lnTo>
                    <a:pt x="353631" y="626504"/>
                  </a:lnTo>
                  <a:lnTo>
                    <a:pt x="376605" y="634531"/>
                  </a:lnTo>
                  <a:lnTo>
                    <a:pt x="386943" y="661544"/>
                  </a:lnTo>
                  <a:lnTo>
                    <a:pt x="384175" y="698653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13" name="Краснодарский край"/>
            <p:cNvSpPr/>
            <p:nvPr/>
          </p:nvSpPr>
          <p:spPr>
            <a:xfrm>
              <a:off x="0" y="5789069"/>
              <a:ext cx="547383" cy="665965"/>
            </a:xfrm>
            <a:custGeom>
              <a:avLst/>
              <a:gdLst/>
              <a:ahLst/>
              <a:cxnLst/>
              <a:rect l="0" t="0" r="0" b="0"/>
              <a:pathLst>
                <a:path w="539218" h="665964">
                  <a:moveTo>
                    <a:pt x="539217" y="321221"/>
                  </a:moveTo>
                  <a:lnTo>
                    <a:pt x="539217" y="321221"/>
                  </a:lnTo>
                  <a:lnTo>
                    <a:pt x="539217" y="321221"/>
                  </a:lnTo>
                  <a:lnTo>
                    <a:pt x="522808" y="299517"/>
                  </a:lnTo>
                  <a:lnTo>
                    <a:pt x="499529" y="288925"/>
                  </a:lnTo>
                  <a:lnTo>
                    <a:pt x="476250" y="252959"/>
                  </a:lnTo>
                  <a:lnTo>
                    <a:pt x="458787" y="235496"/>
                  </a:lnTo>
                  <a:lnTo>
                    <a:pt x="487896" y="212725"/>
                  </a:lnTo>
                  <a:lnTo>
                    <a:pt x="481546" y="179934"/>
                  </a:lnTo>
                  <a:lnTo>
                    <a:pt x="504825" y="172517"/>
                  </a:lnTo>
                  <a:lnTo>
                    <a:pt x="487896" y="155575"/>
                  </a:lnTo>
                  <a:lnTo>
                    <a:pt x="430746" y="95250"/>
                  </a:lnTo>
                  <a:lnTo>
                    <a:pt x="406400" y="109017"/>
                  </a:lnTo>
                  <a:lnTo>
                    <a:pt x="384175" y="86792"/>
                  </a:lnTo>
                  <a:lnTo>
                    <a:pt x="386296" y="65634"/>
                  </a:lnTo>
                  <a:lnTo>
                    <a:pt x="393700" y="38100"/>
                  </a:lnTo>
                  <a:lnTo>
                    <a:pt x="364071" y="25400"/>
                  </a:lnTo>
                  <a:lnTo>
                    <a:pt x="345021" y="44450"/>
                  </a:lnTo>
                  <a:lnTo>
                    <a:pt x="319621" y="21184"/>
                  </a:lnTo>
                  <a:lnTo>
                    <a:pt x="296342" y="4242"/>
                  </a:lnTo>
                  <a:lnTo>
                    <a:pt x="270942" y="0"/>
                  </a:lnTo>
                  <a:lnTo>
                    <a:pt x="262471" y="27534"/>
                  </a:lnTo>
                  <a:lnTo>
                    <a:pt x="279400" y="59284"/>
                  </a:lnTo>
                  <a:lnTo>
                    <a:pt x="273050" y="112192"/>
                  </a:lnTo>
                  <a:lnTo>
                    <a:pt x="241300" y="101600"/>
                  </a:lnTo>
                  <a:lnTo>
                    <a:pt x="215900" y="101600"/>
                  </a:lnTo>
                  <a:lnTo>
                    <a:pt x="167221" y="103734"/>
                  </a:lnTo>
                  <a:lnTo>
                    <a:pt x="131242" y="118542"/>
                  </a:lnTo>
                  <a:lnTo>
                    <a:pt x="116421" y="150292"/>
                  </a:lnTo>
                  <a:lnTo>
                    <a:pt x="84671" y="139700"/>
                  </a:lnTo>
                  <a:lnTo>
                    <a:pt x="50800" y="97384"/>
                  </a:lnTo>
                  <a:lnTo>
                    <a:pt x="25400" y="101600"/>
                  </a:lnTo>
                  <a:lnTo>
                    <a:pt x="2121" y="124892"/>
                  </a:lnTo>
                  <a:lnTo>
                    <a:pt x="12700" y="167234"/>
                  </a:lnTo>
                  <a:lnTo>
                    <a:pt x="0" y="205334"/>
                  </a:lnTo>
                  <a:lnTo>
                    <a:pt x="16929" y="239192"/>
                  </a:lnTo>
                  <a:lnTo>
                    <a:pt x="42329" y="262484"/>
                  </a:lnTo>
                  <a:lnTo>
                    <a:pt x="38100" y="325984"/>
                  </a:lnTo>
                  <a:lnTo>
                    <a:pt x="59271" y="357734"/>
                  </a:lnTo>
                  <a:lnTo>
                    <a:pt x="76200" y="393700"/>
                  </a:lnTo>
                  <a:lnTo>
                    <a:pt x="84671" y="465684"/>
                  </a:lnTo>
                  <a:lnTo>
                    <a:pt x="78321" y="563042"/>
                  </a:lnTo>
                  <a:lnTo>
                    <a:pt x="95250" y="613842"/>
                  </a:lnTo>
                  <a:lnTo>
                    <a:pt x="122771" y="609600"/>
                  </a:lnTo>
                  <a:lnTo>
                    <a:pt x="143942" y="639242"/>
                  </a:lnTo>
                  <a:lnTo>
                    <a:pt x="160871" y="660400"/>
                  </a:lnTo>
                  <a:lnTo>
                    <a:pt x="184150" y="664642"/>
                  </a:lnTo>
                  <a:lnTo>
                    <a:pt x="209817" y="638975"/>
                  </a:lnTo>
                  <a:lnTo>
                    <a:pt x="239979" y="634213"/>
                  </a:lnTo>
                  <a:lnTo>
                    <a:pt x="261010" y="613182"/>
                  </a:lnTo>
                  <a:lnTo>
                    <a:pt x="282042" y="613182"/>
                  </a:lnTo>
                  <a:lnTo>
                    <a:pt x="293954" y="638975"/>
                  </a:lnTo>
                  <a:lnTo>
                    <a:pt x="312217" y="665963"/>
                  </a:lnTo>
                  <a:lnTo>
                    <a:pt x="353479" y="665963"/>
                  </a:lnTo>
                  <a:lnTo>
                    <a:pt x="385229" y="626275"/>
                  </a:lnTo>
                  <a:lnTo>
                    <a:pt x="396342" y="603250"/>
                  </a:lnTo>
                  <a:lnTo>
                    <a:pt x="388404" y="573088"/>
                  </a:lnTo>
                  <a:lnTo>
                    <a:pt x="410629" y="566738"/>
                  </a:lnTo>
                  <a:lnTo>
                    <a:pt x="445554" y="539750"/>
                  </a:lnTo>
                  <a:lnTo>
                    <a:pt x="424917" y="519113"/>
                  </a:lnTo>
                  <a:lnTo>
                    <a:pt x="442379" y="491338"/>
                  </a:lnTo>
                  <a:lnTo>
                    <a:pt x="429679" y="465938"/>
                  </a:lnTo>
                  <a:lnTo>
                    <a:pt x="413804" y="452438"/>
                  </a:lnTo>
                  <a:lnTo>
                    <a:pt x="431267" y="427038"/>
                  </a:lnTo>
                  <a:lnTo>
                    <a:pt x="431267" y="401638"/>
                  </a:lnTo>
                  <a:lnTo>
                    <a:pt x="447142" y="383375"/>
                  </a:lnTo>
                  <a:lnTo>
                    <a:pt x="463817" y="388938"/>
                  </a:lnTo>
                  <a:lnTo>
                    <a:pt x="474929" y="406400"/>
                  </a:lnTo>
                  <a:lnTo>
                    <a:pt x="504304" y="402425"/>
                  </a:lnTo>
                  <a:lnTo>
                    <a:pt x="522961" y="383769"/>
                  </a:lnTo>
                  <a:lnTo>
                    <a:pt x="519658" y="340779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14" name="Ставропольский край"/>
            <p:cNvSpPr/>
            <p:nvPr/>
          </p:nvSpPr>
          <p:spPr>
            <a:xfrm>
              <a:off x="390672" y="6172455"/>
              <a:ext cx="489550" cy="626288"/>
            </a:xfrm>
            <a:custGeom>
              <a:avLst/>
              <a:gdLst/>
              <a:ahLst/>
              <a:cxnLst/>
              <a:rect l="0" t="0" r="0" b="0"/>
              <a:pathLst>
                <a:path w="486830" h="626288">
                  <a:moveTo>
                    <a:pt x="207099" y="548475"/>
                  </a:moveTo>
                  <a:lnTo>
                    <a:pt x="207099" y="548475"/>
                  </a:lnTo>
                  <a:lnTo>
                    <a:pt x="207099" y="548475"/>
                  </a:lnTo>
                  <a:lnTo>
                    <a:pt x="215900" y="531812"/>
                  </a:lnTo>
                  <a:lnTo>
                    <a:pt x="192088" y="515138"/>
                  </a:lnTo>
                  <a:lnTo>
                    <a:pt x="176213" y="499263"/>
                  </a:lnTo>
                  <a:lnTo>
                    <a:pt x="146850" y="505613"/>
                  </a:lnTo>
                  <a:lnTo>
                    <a:pt x="108344" y="467119"/>
                  </a:lnTo>
                  <a:lnTo>
                    <a:pt x="100013" y="442113"/>
                  </a:lnTo>
                  <a:lnTo>
                    <a:pt x="67475" y="434975"/>
                  </a:lnTo>
                  <a:lnTo>
                    <a:pt x="34138" y="424650"/>
                  </a:lnTo>
                  <a:lnTo>
                    <a:pt x="44704" y="401383"/>
                  </a:lnTo>
                  <a:lnTo>
                    <a:pt x="34925" y="379412"/>
                  </a:lnTo>
                  <a:lnTo>
                    <a:pt x="18263" y="362738"/>
                  </a:lnTo>
                  <a:lnTo>
                    <a:pt x="28575" y="343688"/>
                  </a:lnTo>
                  <a:lnTo>
                    <a:pt x="65888" y="343688"/>
                  </a:lnTo>
                  <a:lnTo>
                    <a:pt x="53975" y="326225"/>
                  </a:lnTo>
                  <a:lnTo>
                    <a:pt x="48425" y="300037"/>
                  </a:lnTo>
                  <a:lnTo>
                    <a:pt x="25400" y="284162"/>
                  </a:lnTo>
                  <a:lnTo>
                    <a:pt x="25400" y="250825"/>
                  </a:lnTo>
                  <a:lnTo>
                    <a:pt x="0" y="242887"/>
                  </a:lnTo>
                  <a:lnTo>
                    <a:pt x="11113" y="219862"/>
                  </a:lnTo>
                  <a:lnTo>
                    <a:pt x="3175" y="189700"/>
                  </a:lnTo>
                  <a:lnTo>
                    <a:pt x="25400" y="183350"/>
                  </a:lnTo>
                  <a:lnTo>
                    <a:pt x="60325" y="156362"/>
                  </a:lnTo>
                  <a:lnTo>
                    <a:pt x="39688" y="135725"/>
                  </a:lnTo>
                  <a:lnTo>
                    <a:pt x="57150" y="107950"/>
                  </a:lnTo>
                  <a:lnTo>
                    <a:pt x="44450" y="82550"/>
                  </a:lnTo>
                  <a:lnTo>
                    <a:pt x="28575" y="69050"/>
                  </a:lnTo>
                  <a:lnTo>
                    <a:pt x="46038" y="43650"/>
                  </a:lnTo>
                  <a:lnTo>
                    <a:pt x="46038" y="18250"/>
                  </a:lnTo>
                  <a:lnTo>
                    <a:pt x="61913" y="0"/>
                  </a:lnTo>
                  <a:lnTo>
                    <a:pt x="78588" y="5550"/>
                  </a:lnTo>
                  <a:lnTo>
                    <a:pt x="89700" y="23012"/>
                  </a:lnTo>
                  <a:lnTo>
                    <a:pt x="119063" y="19050"/>
                  </a:lnTo>
                  <a:lnTo>
                    <a:pt x="137719" y="394"/>
                  </a:lnTo>
                  <a:lnTo>
                    <a:pt x="161138" y="394"/>
                  </a:lnTo>
                  <a:lnTo>
                    <a:pt x="176213" y="16662"/>
                  </a:lnTo>
                  <a:lnTo>
                    <a:pt x="200025" y="28575"/>
                  </a:lnTo>
                  <a:lnTo>
                    <a:pt x="209550" y="56350"/>
                  </a:lnTo>
                  <a:lnTo>
                    <a:pt x="230988" y="56350"/>
                  </a:lnTo>
                  <a:lnTo>
                    <a:pt x="248450" y="50000"/>
                  </a:lnTo>
                  <a:lnTo>
                    <a:pt x="257975" y="77787"/>
                  </a:lnTo>
                  <a:lnTo>
                    <a:pt x="275031" y="94843"/>
                  </a:lnTo>
                  <a:lnTo>
                    <a:pt x="312738" y="88100"/>
                  </a:lnTo>
                  <a:lnTo>
                    <a:pt x="336550" y="98171"/>
                  </a:lnTo>
                  <a:lnTo>
                    <a:pt x="340779" y="128854"/>
                  </a:lnTo>
                  <a:lnTo>
                    <a:pt x="360896" y="152146"/>
                  </a:lnTo>
                  <a:lnTo>
                    <a:pt x="367246" y="178613"/>
                  </a:lnTo>
                  <a:lnTo>
                    <a:pt x="387350" y="198704"/>
                  </a:lnTo>
                  <a:lnTo>
                    <a:pt x="401104" y="236804"/>
                  </a:lnTo>
                  <a:lnTo>
                    <a:pt x="386296" y="265379"/>
                  </a:lnTo>
                  <a:lnTo>
                    <a:pt x="402171" y="295021"/>
                  </a:lnTo>
                  <a:lnTo>
                    <a:pt x="423863" y="316700"/>
                  </a:lnTo>
                  <a:lnTo>
                    <a:pt x="440271" y="338404"/>
                  </a:lnTo>
                  <a:lnTo>
                    <a:pt x="440271" y="363804"/>
                  </a:lnTo>
                  <a:lnTo>
                    <a:pt x="463017" y="386550"/>
                  </a:lnTo>
                  <a:lnTo>
                    <a:pt x="468846" y="418846"/>
                  </a:lnTo>
                  <a:lnTo>
                    <a:pt x="486829" y="445312"/>
                  </a:lnTo>
                  <a:lnTo>
                    <a:pt x="486829" y="493979"/>
                  </a:lnTo>
                  <a:lnTo>
                    <a:pt x="452971" y="515162"/>
                  </a:lnTo>
                  <a:lnTo>
                    <a:pt x="421221" y="525729"/>
                  </a:lnTo>
                  <a:lnTo>
                    <a:pt x="393700" y="516204"/>
                  </a:lnTo>
                  <a:lnTo>
                    <a:pt x="377292" y="532600"/>
                  </a:lnTo>
                  <a:lnTo>
                    <a:pt x="387350" y="550087"/>
                  </a:lnTo>
                  <a:lnTo>
                    <a:pt x="372529" y="563829"/>
                  </a:lnTo>
                  <a:lnTo>
                    <a:pt x="346075" y="563829"/>
                  </a:lnTo>
                  <a:lnTo>
                    <a:pt x="346075" y="581837"/>
                  </a:lnTo>
                  <a:lnTo>
                    <a:pt x="368300" y="592404"/>
                  </a:lnTo>
                  <a:lnTo>
                    <a:pt x="355600" y="626287"/>
                  </a:lnTo>
                  <a:lnTo>
                    <a:pt x="320675" y="626287"/>
                  </a:lnTo>
                  <a:lnTo>
                    <a:pt x="304800" y="610412"/>
                  </a:lnTo>
                  <a:lnTo>
                    <a:pt x="304800" y="595579"/>
                  </a:lnTo>
                  <a:lnTo>
                    <a:pt x="289979" y="596646"/>
                  </a:lnTo>
                  <a:lnTo>
                    <a:pt x="274104" y="617804"/>
                  </a:lnTo>
                  <a:lnTo>
                    <a:pt x="256121" y="620979"/>
                  </a:lnTo>
                  <a:lnTo>
                    <a:pt x="247650" y="585012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15" name="Чеченская Республика"/>
            <p:cNvSpPr/>
            <p:nvPr/>
          </p:nvSpPr>
          <p:spPr>
            <a:xfrm>
              <a:off x="569071" y="6768035"/>
              <a:ext cx="281800" cy="286793"/>
            </a:xfrm>
            <a:custGeom>
              <a:avLst/>
              <a:gdLst/>
              <a:ahLst/>
              <a:cxnLst/>
              <a:rect l="0" t="0" r="0" b="0"/>
              <a:pathLst>
                <a:path w="281801" h="286792">
                  <a:moveTo>
                    <a:pt x="212331" y="65710"/>
                  </a:moveTo>
                  <a:lnTo>
                    <a:pt x="212331" y="65710"/>
                  </a:lnTo>
                  <a:lnTo>
                    <a:pt x="212331" y="65710"/>
                  </a:lnTo>
                  <a:lnTo>
                    <a:pt x="234709" y="95555"/>
                  </a:lnTo>
                  <a:lnTo>
                    <a:pt x="277787" y="99593"/>
                  </a:lnTo>
                  <a:lnTo>
                    <a:pt x="281800" y="147815"/>
                  </a:lnTo>
                  <a:lnTo>
                    <a:pt x="259398" y="155283"/>
                  </a:lnTo>
                  <a:lnTo>
                    <a:pt x="220929" y="176543"/>
                  </a:lnTo>
                  <a:lnTo>
                    <a:pt x="184175" y="221335"/>
                  </a:lnTo>
                  <a:lnTo>
                    <a:pt x="170967" y="270726"/>
                  </a:lnTo>
                  <a:lnTo>
                    <a:pt x="135928" y="250634"/>
                  </a:lnTo>
                  <a:lnTo>
                    <a:pt x="113538" y="267271"/>
                  </a:lnTo>
                  <a:lnTo>
                    <a:pt x="78499" y="264389"/>
                  </a:lnTo>
                  <a:lnTo>
                    <a:pt x="55537" y="282207"/>
                  </a:lnTo>
                  <a:lnTo>
                    <a:pt x="19050" y="286791"/>
                  </a:lnTo>
                  <a:lnTo>
                    <a:pt x="31750" y="250825"/>
                  </a:lnTo>
                  <a:lnTo>
                    <a:pt x="0" y="216941"/>
                  </a:lnTo>
                  <a:lnTo>
                    <a:pt x="31991" y="194298"/>
                  </a:lnTo>
                  <a:lnTo>
                    <a:pt x="57252" y="154115"/>
                  </a:lnTo>
                  <a:lnTo>
                    <a:pt x="77267" y="110083"/>
                  </a:lnTo>
                  <a:lnTo>
                    <a:pt x="85471" y="78016"/>
                  </a:lnTo>
                  <a:lnTo>
                    <a:pt x="51867" y="51867"/>
                  </a:lnTo>
                  <a:lnTo>
                    <a:pt x="37122" y="24282"/>
                  </a:lnTo>
                  <a:lnTo>
                    <a:pt x="80442" y="25400"/>
                  </a:lnTo>
                  <a:lnTo>
                    <a:pt x="101600" y="18008"/>
                  </a:lnTo>
                  <a:lnTo>
                    <a:pt x="114300" y="1067"/>
                  </a:lnTo>
                  <a:lnTo>
                    <a:pt x="129121" y="0"/>
                  </a:lnTo>
                  <a:lnTo>
                    <a:pt x="129121" y="14833"/>
                  </a:lnTo>
                  <a:lnTo>
                    <a:pt x="144996" y="30708"/>
                  </a:lnTo>
                  <a:lnTo>
                    <a:pt x="179921" y="30708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16" name="Кабардино - Балкарская Республика"/>
            <p:cNvSpPr/>
            <p:nvPr/>
          </p:nvSpPr>
          <p:spPr>
            <a:xfrm>
              <a:off x="325051" y="6597107"/>
              <a:ext cx="284242" cy="193804"/>
            </a:xfrm>
            <a:custGeom>
              <a:avLst/>
              <a:gdLst/>
              <a:ahLst/>
              <a:cxnLst/>
              <a:rect l="0" t="0" r="0" b="0"/>
              <a:pathLst>
                <a:path w="281522" h="193803">
                  <a:moveTo>
                    <a:pt x="0" y="44996"/>
                  </a:moveTo>
                  <a:lnTo>
                    <a:pt x="0" y="44996"/>
                  </a:lnTo>
                  <a:lnTo>
                    <a:pt x="0" y="44996"/>
                  </a:lnTo>
                  <a:lnTo>
                    <a:pt x="24346" y="34925"/>
                  </a:lnTo>
                  <a:lnTo>
                    <a:pt x="49746" y="9525"/>
                  </a:lnTo>
                  <a:lnTo>
                    <a:pt x="70384" y="11912"/>
                  </a:lnTo>
                  <a:lnTo>
                    <a:pt x="99759" y="0"/>
                  </a:lnTo>
                  <a:lnTo>
                    <a:pt x="133096" y="10325"/>
                  </a:lnTo>
                  <a:lnTo>
                    <a:pt x="165634" y="17463"/>
                  </a:lnTo>
                  <a:lnTo>
                    <a:pt x="173965" y="42469"/>
                  </a:lnTo>
                  <a:lnTo>
                    <a:pt x="212471" y="80963"/>
                  </a:lnTo>
                  <a:lnTo>
                    <a:pt x="241834" y="74613"/>
                  </a:lnTo>
                  <a:lnTo>
                    <a:pt x="257709" y="90488"/>
                  </a:lnTo>
                  <a:lnTo>
                    <a:pt x="281521" y="107162"/>
                  </a:lnTo>
                  <a:lnTo>
                    <a:pt x="272720" y="123825"/>
                  </a:lnTo>
                  <a:lnTo>
                    <a:pt x="256642" y="137820"/>
                  </a:lnTo>
                  <a:lnTo>
                    <a:pt x="256642" y="163093"/>
                  </a:lnTo>
                  <a:lnTo>
                    <a:pt x="241122" y="178600"/>
                  </a:lnTo>
                  <a:lnTo>
                    <a:pt x="202654" y="180898"/>
                  </a:lnTo>
                  <a:lnTo>
                    <a:pt x="189725" y="193802"/>
                  </a:lnTo>
                  <a:lnTo>
                    <a:pt x="171272" y="176289"/>
                  </a:lnTo>
                  <a:lnTo>
                    <a:pt x="141783" y="176289"/>
                  </a:lnTo>
                  <a:lnTo>
                    <a:pt x="122822" y="187769"/>
                  </a:lnTo>
                  <a:lnTo>
                    <a:pt x="104445" y="183756"/>
                  </a:lnTo>
                  <a:lnTo>
                    <a:pt x="76200" y="193154"/>
                  </a:lnTo>
                  <a:lnTo>
                    <a:pt x="46571" y="165620"/>
                  </a:lnTo>
                  <a:lnTo>
                    <a:pt x="55042" y="123304"/>
                  </a:lnTo>
                  <a:lnTo>
                    <a:pt x="19050" y="93663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17" name="Волгоградская область"/>
            <p:cNvSpPr/>
            <p:nvPr/>
          </p:nvSpPr>
          <p:spPr>
            <a:xfrm>
              <a:off x="852194" y="5467531"/>
              <a:ext cx="760401" cy="700431"/>
            </a:xfrm>
            <a:custGeom>
              <a:avLst/>
              <a:gdLst/>
              <a:ahLst/>
              <a:cxnLst/>
              <a:rect l="0" t="0" r="0" b="0"/>
              <a:pathLst>
                <a:path w="760401" h="700431">
                  <a:moveTo>
                    <a:pt x="448386" y="47206"/>
                  </a:moveTo>
                  <a:lnTo>
                    <a:pt x="448386" y="47206"/>
                  </a:lnTo>
                  <a:lnTo>
                    <a:pt x="448386" y="47206"/>
                  </a:lnTo>
                  <a:lnTo>
                    <a:pt x="445453" y="84086"/>
                  </a:lnTo>
                  <a:lnTo>
                    <a:pt x="458724" y="134239"/>
                  </a:lnTo>
                  <a:lnTo>
                    <a:pt x="505917" y="140144"/>
                  </a:lnTo>
                  <a:lnTo>
                    <a:pt x="533946" y="154901"/>
                  </a:lnTo>
                  <a:lnTo>
                    <a:pt x="533946" y="179984"/>
                  </a:lnTo>
                  <a:lnTo>
                    <a:pt x="576720" y="178486"/>
                  </a:lnTo>
                  <a:lnTo>
                    <a:pt x="626872" y="227164"/>
                  </a:lnTo>
                  <a:lnTo>
                    <a:pt x="632778" y="286169"/>
                  </a:lnTo>
                  <a:lnTo>
                    <a:pt x="594424" y="323050"/>
                  </a:lnTo>
                  <a:lnTo>
                    <a:pt x="622453" y="349593"/>
                  </a:lnTo>
                  <a:lnTo>
                    <a:pt x="637934" y="334111"/>
                  </a:lnTo>
                  <a:lnTo>
                    <a:pt x="668173" y="345173"/>
                  </a:lnTo>
                  <a:lnTo>
                    <a:pt x="677024" y="387946"/>
                  </a:lnTo>
                  <a:lnTo>
                    <a:pt x="696925" y="407860"/>
                  </a:lnTo>
                  <a:lnTo>
                    <a:pt x="727164" y="407860"/>
                  </a:lnTo>
                  <a:lnTo>
                    <a:pt x="733070" y="439559"/>
                  </a:lnTo>
                  <a:lnTo>
                    <a:pt x="758876" y="465379"/>
                  </a:lnTo>
                  <a:lnTo>
                    <a:pt x="760400" y="507797"/>
                  </a:lnTo>
                  <a:lnTo>
                    <a:pt x="745579" y="541680"/>
                  </a:lnTo>
                  <a:lnTo>
                    <a:pt x="718071" y="561772"/>
                  </a:lnTo>
                  <a:lnTo>
                    <a:pt x="676796" y="561772"/>
                  </a:lnTo>
                  <a:lnTo>
                    <a:pt x="643979" y="594588"/>
                  </a:lnTo>
                  <a:lnTo>
                    <a:pt x="616471" y="622097"/>
                  </a:lnTo>
                  <a:lnTo>
                    <a:pt x="616471" y="660197"/>
                  </a:lnTo>
                  <a:lnTo>
                    <a:pt x="580479" y="675030"/>
                  </a:lnTo>
                  <a:lnTo>
                    <a:pt x="542392" y="672897"/>
                  </a:lnTo>
                  <a:lnTo>
                    <a:pt x="514871" y="700430"/>
                  </a:lnTo>
                  <a:lnTo>
                    <a:pt x="500025" y="656374"/>
                  </a:lnTo>
                  <a:lnTo>
                    <a:pt x="475679" y="632041"/>
                  </a:lnTo>
                  <a:lnTo>
                    <a:pt x="445453" y="651967"/>
                  </a:lnTo>
                  <a:lnTo>
                    <a:pt x="402679" y="650481"/>
                  </a:lnTo>
                  <a:lnTo>
                    <a:pt x="380543" y="628345"/>
                  </a:lnTo>
                  <a:lnTo>
                    <a:pt x="330403" y="641616"/>
                  </a:lnTo>
                  <a:lnTo>
                    <a:pt x="315646" y="679996"/>
                  </a:lnTo>
                  <a:lnTo>
                    <a:pt x="277292" y="671131"/>
                  </a:lnTo>
                  <a:lnTo>
                    <a:pt x="255169" y="649008"/>
                  </a:lnTo>
                  <a:lnTo>
                    <a:pt x="255169" y="622452"/>
                  </a:lnTo>
                  <a:lnTo>
                    <a:pt x="234531" y="615073"/>
                  </a:lnTo>
                  <a:lnTo>
                    <a:pt x="219774" y="656374"/>
                  </a:lnTo>
                  <a:lnTo>
                    <a:pt x="197650" y="665238"/>
                  </a:lnTo>
                  <a:lnTo>
                    <a:pt x="176263" y="643826"/>
                  </a:lnTo>
                  <a:lnTo>
                    <a:pt x="150457" y="653428"/>
                  </a:lnTo>
                  <a:lnTo>
                    <a:pt x="127597" y="630580"/>
                  </a:lnTo>
                  <a:lnTo>
                    <a:pt x="89980" y="665238"/>
                  </a:lnTo>
                  <a:lnTo>
                    <a:pt x="44247" y="622452"/>
                  </a:lnTo>
                  <a:lnTo>
                    <a:pt x="33922" y="584098"/>
                  </a:lnTo>
                  <a:lnTo>
                    <a:pt x="47206" y="548729"/>
                  </a:lnTo>
                  <a:lnTo>
                    <a:pt x="47206" y="510349"/>
                  </a:lnTo>
                  <a:lnTo>
                    <a:pt x="0" y="476440"/>
                  </a:lnTo>
                  <a:lnTo>
                    <a:pt x="26556" y="449910"/>
                  </a:lnTo>
                  <a:lnTo>
                    <a:pt x="26556" y="423342"/>
                  </a:lnTo>
                  <a:lnTo>
                    <a:pt x="61951" y="408584"/>
                  </a:lnTo>
                  <a:lnTo>
                    <a:pt x="89980" y="436613"/>
                  </a:lnTo>
                  <a:lnTo>
                    <a:pt x="134226" y="429247"/>
                  </a:lnTo>
                  <a:lnTo>
                    <a:pt x="163729" y="371716"/>
                  </a:lnTo>
                  <a:lnTo>
                    <a:pt x="144552" y="296481"/>
                  </a:lnTo>
                  <a:lnTo>
                    <a:pt x="194691" y="246354"/>
                  </a:lnTo>
                  <a:lnTo>
                    <a:pt x="212395" y="200621"/>
                  </a:lnTo>
                  <a:lnTo>
                    <a:pt x="182893" y="154901"/>
                  </a:lnTo>
                  <a:lnTo>
                    <a:pt x="179934" y="126847"/>
                  </a:lnTo>
                  <a:lnTo>
                    <a:pt x="229362" y="77432"/>
                  </a:lnTo>
                  <a:lnTo>
                    <a:pt x="244843" y="26568"/>
                  </a:lnTo>
                  <a:lnTo>
                    <a:pt x="305321" y="26568"/>
                  </a:lnTo>
                  <a:lnTo>
                    <a:pt x="334810" y="0"/>
                  </a:lnTo>
                  <a:lnTo>
                    <a:pt x="365786" y="5905"/>
                  </a:lnTo>
                  <a:lnTo>
                    <a:pt x="373164" y="29515"/>
                  </a:lnTo>
                  <a:lnTo>
                    <a:pt x="405613" y="47206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19" name="Ростовская область"/>
            <p:cNvSpPr/>
            <p:nvPr/>
          </p:nvSpPr>
          <p:spPr>
            <a:xfrm>
              <a:off x="382202" y="5549902"/>
              <a:ext cx="682388" cy="769393"/>
            </a:xfrm>
            <a:custGeom>
              <a:avLst/>
              <a:gdLst/>
              <a:ahLst/>
              <a:cxnLst/>
              <a:rect l="0" t="0" r="0" b="0"/>
              <a:pathLst>
                <a:path w="679667" h="769392">
                  <a:moveTo>
                    <a:pt x="557251" y="628599"/>
                  </a:moveTo>
                  <a:lnTo>
                    <a:pt x="557251" y="628599"/>
                  </a:lnTo>
                  <a:lnTo>
                    <a:pt x="557251" y="628599"/>
                  </a:lnTo>
                  <a:lnTo>
                    <a:pt x="557251" y="582866"/>
                  </a:lnTo>
                  <a:lnTo>
                    <a:pt x="511518" y="540080"/>
                  </a:lnTo>
                  <a:lnTo>
                    <a:pt x="501193" y="501726"/>
                  </a:lnTo>
                  <a:lnTo>
                    <a:pt x="514477" y="466357"/>
                  </a:lnTo>
                  <a:lnTo>
                    <a:pt x="514477" y="427977"/>
                  </a:lnTo>
                  <a:lnTo>
                    <a:pt x="467271" y="394068"/>
                  </a:lnTo>
                  <a:lnTo>
                    <a:pt x="493827" y="367538"/>
                  </a:lnTo>
                  <a:lnTo>
                    <a:pt x="493827" y="340970"/>
                  </a:lnTo>
                  <a:lnTo>
                    <a:pt x="529222" y="326212"/>
                  </a:lnTo>
                  <a:lnTo>
                    <a:pt x="557251" y="354241"/>
                  </a:lnTo>
                  <a:lnTo>
                    <a:pt x="601497" y="346875"/>
                  </a:lnTo>
                  <a:lnTo>
                    <a:pt x="631000" y="289344"/>
                  </a:lnTo>
                  <a:lnTo>
                    <a:pt x="611823" y="214109"/>
                  </a:lnTo>
                  <a:lnTo>
                    <a:pt x="661962" y="163982"/>
                  </a:lnTo>
                  <a:lnTo>
                    <a:pt x="679666" y="118249"/>
                  </a:lnTo>
                  <a:lnTo>
                    <a:pt x="650164" y="72529"/>
                  </a:lnTo>
                  <a:lnTo>
                    <a:pt x="647205" y="44475"/>
                  </a:lnTo>
                  <a:lnTo>
                    <a:pt x="592633" y="44475"/>
                  </a:lnTo>
                  <a:lnTo>
                    <a:pt x="573456" y="63652"/>
                  </a:lnTo>
                  <a:lnTo>
                    <a:pt x="543967" y="63652"/>
                  </a:lnTo>
                  <a:lnTo>
                    <a:pt x="529196" y="43015"/>
                  </a:lnTo>
                  <a:lnTo>
                    <a:pt x="492531" y="43015"/>
                  </a:lnTo>
                  <a:lnTo>
                    <a:pt x="492531" y="16269"/>
                  </a:lnTo>
                  <a:lnTo>
                    <a:pt x="476250" y="0"/>
                  </a:lnTo>
                  <a:lnTo>
                    <a:pt x="459321" y="21158"/>
                  </a:lnTo>
                  <a:lnTo>
                    <a:pt x="444500" y="57150"/>
                  </a:lnTo>
                  <a:lnTo>
                    <a:pt x="366192" y="67716"/>
                  </a:lnTo>
                  <a:lnTo>
                    <a:pt x="368300" y="101600"/>
                  </a:lnTo>
                  <a:lnTo>
                    <a:pt x="338671" y="97358"/>
                  </a:lnTo>
                  <a:lnTo>
                    <a:pt x="309042" y="126975"/>
                  </a:lnTo>
                  <a:lnTo>
                    <a:pt x="317500" y="173558"/>
                  </a:lnTo>
                  <a:lnTo>
                    <a:pt x="285750" y="192608"/>
                  </a:lnTo>
                  <a:lnTo>
                    <a:pt x="239192" y="239166"/>
                  </a:lnTo>
                  <a:lnTo>
                    <a:pt x="188392" y="184150"/>
                  </a:lnTo>
                  <a:lnTo>
                    <a:pt x="154521" y="148158"/>
                  </a:lnTo>
                  <a:lnTo>
                    <a:pt x="118542" y="162966"/>
                  </a:lnTo>
                  <a:lnTo>
                    <a:pt x="78321" y="146050"/>
                  </a:lnTo>
                  <a:lnTo>
                    <a:pt x="31750" y="167208"/>
                  </a:lnTo>
                  <a:lnTo>
                    <a:pt x="0" y="201066"/>
                  </a:lnTo>
                  <a:lnTo>
                    <a:pt x="25400" y="209550"/>
                  </a:lnTo>
                  <a:lnTo>
                    <a:pt x="48692" y="232816"/>
                  </a:lnTo>
                  <a:lnTo>
                    <a:pt x="84671" y="241300"/>
                  </a:lnTo>
                  <a:lnTo>
                    <a:pt x="110071" y="260350"/>
                  </a:lnTo>
                  <a:lnTo>
                    <a:pt x="101600" y="298450"/>
                  </a:lnTo>
                  <a:lnTo>
                    <a:pt x="65621" y="283616"/>
                  </a:lnTo>
                  <a:lnTo>
                    <a:pt x="16942" y="277266"/>
                  </a:lnTo>
                  <a:lnTo>
                    <a:pt x="9525" y="304800"/>
                  </a:lnTo>
                  <a:lnTo>
                    <a:pt x="7417" y="325958"/>
                  </a:lnTo>
                  <a:lnTo>
                    <a:pt x="30239" y="348780"/>
                  </a:lnTo>
                  <a:lnTo>
                    <a:pt x="53975" y="334416"/>
                  </a:lnTo>
                  <a:lnTo>
                    <a:pt x="128067" y="411683"/>
                  </a:lnTo>
                  <a:lnTo>
                    <a:pt x="104775" y="419100"/>
                  </a:lnTo>
                  <a:lnTo>
                    <a:pt x="111125" y="451891"/>
                  </a:lnTo>
                  <a:lnTo>
                    <a:pt x="82029" y="474662"/>
                  </a:lnTo>
                  <a:lnTo>
                    <a:pt x="99492" y="492125"/>
                  </a:lnTo>
                  <a:lnTo>
                    <a:pt x="122771" y="528091"/>
                  </a:lnTo>
                  <a:lnTo>
                    <a:pt x="146050" y="538683"/>
                  </a:lnTo>
                  <a:lnTo>
                    <a:pt x="162459" y="560387"/>
                  </a:lnTo>
                  <a:lnTo>
                    <a:pt x="142875" y="579958"/>
                  </a:lnTo>
                  <a:lnTo>
                    <a:pt x="146190" y="622948"/>
                  </a:lnTo>
                  <a:lnTo>
                    <a:pt x="169609" y="622948"/>
                  </a:lnTo>
                  <a:lnTo>
                    <a:pt x="184684" y="639216"/>
                  </a:lnTo>
                  <a:lnTo>
                    <a:pt x="211671" y="617791"/>
                  </a:lnTo>
                  <a:lnTo>
                    <a:pt x="232309" y="632079"/>
                  </a:lnTo>
                  <a:lnTo>
                    <a:pt x="271209" y="632079"/>
                  </a:lnTo>
                  <a:lnTo>
                    <a:pt x="286284" y="616991"/>
                  </a:lnTo>
                  <a:lnTo>
                    <a:pt x="286284" y="596354"/>
                  </a:lnTo>
                  <a:lnTo>
                    <a:pt x="310896" y="596354"/>
                  </a:lnTo>
                  <a:lnTo>
                    <a:pt x="322009" y="626516"/>
                  </a:lnTo>
                  <a:lnTo>
                    <a:pt x="322009" y="654304"/>
                  </a:lnTo>
                  <a:lnTo>
                    <a:pt x="341846" y="674141"/>
                  </a:lnTo>
                  <a:lnTo>
                    <a:pt x="368046" y="681291"/>
                  </a:lnTo>
                  <a:lnTo>
                    <a:pt x="375984" y="717804"/>
                  </a:lnTo>
                  <a:lnTo>
                    <a:pt x="383121" y="744791"/>
                  </a:lnTo>
                  <a:lnTo>
                    <a:pt x="398996" y="760666"/>
                  </a:lnTo>
                  <a:lnTo>
                    <a:pt x="422021" y="769391"/>
                  </a:lnTo>
                  <a:lnTo>
                    <a:pt x="432334" y="759079"/>
                  </a:lnTo>
                  <a:lnTo>
                    <a:pt x="457734" y="765429"/>
                  </a:lnTo>
                  <a:lnTo>
                    <a:pt x="502184" y="719391"/>
                  </a:lnTo>
                  <a:lnTo>
                    <a:pt x="550609" y="719391"/>
                  </a:lnTo>
                  <a:lnTo>
                    <a:pt x="594259" y="687641"/>
                  </a:lnTo>
                  <a:lnTo>
                    <a:pt x="614896" y="644779"/>
                  </a:lnTo>
                  <a:lnTo>
                    <a:pt x="614896" y="613816"/>
                  </a:lnTo>
                  <a:lnTo>
                    <a:pt x="583946" y="63049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0" name="Астраханская область"/>
            <p:cNvSpPr/>
            <p:nvPr/>
          </p:nvSpPr>
          <p:spPr>
            <a:xfrm>
              <a:off x="1072043" y="6095874"/>
              <a:ext cx="359562" cy="640462"/>
            </a:xfrm>
            <a:custGeom>
              <a:avLst/>
              <a:gdLst/>
              <a:ahLst/>
              <a:cxnLst/>
              <a:rect l="0" t="0" r="0" b="0"/>
              <a:pathLst>
                <a:path w="359563" h="640462">
                  <a:moveTo>
                    <a:pt x="295021" y="72085"/>
                  </a:moveTo>
                  <a:lnTo>
                    <a:pt x="295021" y="72085"/>
                  </a:lnTo>
                  <a:lnTo>
                    <a:pt x="295021" y="72085"/>
                  </a:lnTo>
                  <a:lnTo>
                    <a:pt x="280175" y="28029"/>
                  </a:lnTo>
                  <a:lnTo>
                    <a:pt x="255829" y="3696"/>
                  </a:lnTo>
                  <a:lnTo>
                    <a:pt x="225603" y="23609"/>
                  </a:lnTo>
                  <a:lnTo>
                    <a:pt x="182829" y="22123"/>
                  </a:lnTo>
                  <a:lnTo>
                    <a:pt x="160706" y="0"/>
                  </a:lnTo>
                  <a:lnTo>
                    <a:pt x="110553" y="13271"/>
                  </a:lnTo>
                  <a:lnTo>
                    <a:pt x="95809" y="51638"/>
                  </a:lnTo>
                  <a:lnTo>
                    <a:pt x="107963" y="93231"/>
                  </a:lnTo>
                  <a:lnTo>
                    <a:pt x="132575" y="109906"/>
                  </a:lnTo>
                  <a:lnTo>
                    <a:pt x="119875" y="177381"/>
                  </a:lnTo>
                  <a:lnTo>
                    <a:pt x="123850" y="217868"/>
                  </a:lnTo>
                  <a:lnTo>
                    <a:pt x="144488" y="244856"/>
                  </a:lnTo>
                  <a:lnTo>
                    <a:pt x="191325" y="246443"/>
                  </a:lnTo>
                  <a:lnTo>
                    <a:pt x="180213" y="298043"/>
                  </a:lnTo>
                  <a:lnTo>
                    <a:pt x="155600" y="311544"/>
                  </a:lnTo>
                  <a:lnTo>
                    <a:pt x="140919" y="365125"/>
                  </a:lnTo>
                  <a:lnTo>
                    <a:pt x="161950" y="386156"/>
                  </a:lnTo>
                  <a:lnTo>
                    <a:pt x="148450" y="420293"/>
                  </a:lnTo>
                  <a:lnTo>
                    <a:pt x="104000" y="416318"/>
                  </a:lnTo>
                  <a:lnTo>
                    <a:pt x="100025" y="443306"/>
                  </a:lnTo>
                  <a:lnTo>
                    <a:pt x="84938" y="443306"/>
                  </a:lnTo>
                  <a:lnTo>
                    <a:pt x="80962" y="427431"/>
                  </a:lnTo>
                  <a:lnTo>
                    <a:pt x="57150" y="417106"/>
                  </a:lnTo>
                  <a:lnTo>
                    <a:pt x="40475" y="433781"/>
                  </a:lnTo>
                  <a:lnTo>
                    <a:pt x="55562" y="454418"/>
                  </a:lnTo>
                  <a:lnTo>
                    <a:pt x="55562" y="479818"/>
                  </a:lnTo>
                  <a:lnTo>
                    <a:pt x="69063" y="493318"/>
                  </a:lnTo>
                  <a:lnTo>
                    <a:pt x="69063" y="513169"/>
                  </a:lnTo>
                  <a:lnTo>
                    <a:pt x="0" y="561594"/>
                  </a:lnTo>
                  <a:lnTo>
                    <a:pt x="6350" y="578269"/>
                  </a:lnTo>
                  <a:lnTo>
                    <a:pt x="34925" y="579069"/>
                  </a:lnTo>
                  <a:lnTo>
                    <a:pt x="57950" y="594944"/>
                  </a:lnTo>
                  <a:lnTo>
                    <a:pt x="96050" y="601294"/>
                  </a:lnTo>
                  <a:lnTo>
                    <a:pt x="110858" y="616102"/>
                  </a:lnTo>
                  <a:lnTo>
                    <a:pt x="142608" y="624586"/>
                  </a:lnTo>
                  <a:lnTo>
                    <a:pt x="142608" y="624586"/>
                  </a:lnTo>
                  <a:lnTo>
                    <a:pt x="138379" y="640461"/>
                  </a:lnTo>
                  <a:lnTo>
                    <a:pt x="158483" y="640461"/>
                  </a:lnTo>
                  <a:lnTo>
                    <a:pt x="178587" y="640461"/>
                  </a:lnTo>
                  <a:lnTo>
                    <a:pt x="203987" y="637286"/>
                  </a:lnTo>
                  <a:lnTo>
                    <a:pt x="203987" y="637286"/>
                  </a:lnTo>
                  <a:lnTo>
                    <a:pt x="223037" y="637286"/>
                  </a:lnTo>
                  <a:lnTo>
                    <a:pt x="246316" y="637286"/>
                  </a:lnTo>
                  <a:lnTo>
                    <a:pt x="275946" y="637286"/>
                  </a:lnTo>
                  <a:lnTo>
                    <a:pt x="311925" y="633044"/>
                  </a:lnTo>
                  <a:lnTo>
                    <a:pt x="333095" y="611886"/>
                  </a:lnTo>
                  <a:lnTo>
                    <a:pt x="306641" y="585419"/>
                  </a:lnTo>
                  <a:lnTo>
                    <a:pt x="288646" y="548386"/>
                  </a:lnTo>
                  <a:lnTo>
                    <a:pt x="284416" y="510286"/>
                  </a:lnTo>
                  <a:lnTo>
                    <a:pt x="316166" y="514502"/>
                  </a:lnTo>
                  <a:lnTo>
                    <a:pt x="337337" y="537794"/>
                  </a:lnTo>
                  <a:lnTo>
                    <a:pt x="359562" y="515569"/>
                  </a:lnTo>
                  <a:lnTo>
                    <a:pt x="359562" y="457352"/>
                  </a:lnTo>
                  <a:lnTo>
                    <a:pt x="347916" y="385394"/>
                  </a:lnTo>
                  <a:lnTo>
                    <a:pt x="358495" y="330352"/>
                  </a:lnTo>
                  <a:lnTo>
                    <a:pt x="333095" y="304952"/>
                  </a:lnTo>
                  <a:lnTo>
                    <a:pt x="292875" y="266852"/>
                  </a:lnTo>
                  <a:lnTo>
                    <a:pt x="265354" y="249936"/>
                  </a:lnTo>
                  <a:lnTo>
                    <a:pt x="292875" y="222402"/>
                  </a:lnTo>
                  <a:lnTo>
                    <a:pt x="305575" y="167386"/>
                  </a:lnTo>
                  <a:lnTo>
                    <a:pt x="274879" y="136677"/>
                  </a:lnTo>
                  <a:lnTo>
                    <a:pt x="261125" y="95402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1" name="Республика Адыгея"/>
            <p:cNvSpPr/>
            <p:nvPr/>
          </p:nvSpPr>
          <p:spPr>
            <a:xfrm>
              <a:off x="128735" y="6085538"/>
              <a:ext cx="196064" cy="308370"/>
            </a:xfrm>
            <a:custGeom>
              <a:avLst/>
              <a:gdLst/>
              <a:ahLst/>
              <a:cxnLst/>
              <a:rect l="0" t="0" r="0" b="0"/>
              <a:pathLst>
                <a:path w="196063" h="308370">
                  <a:moveTo>
                    <a:pt x="79375" y="44056"/>
                  </a:moveTo>
                  <a:lnTo>
                    <a:pt x="79375" y="44056"/>
                  </a:lnTo>
                  <a:lnTo>
                    <a:pt x="79375" y="44056"/>
                  </a:lnTo>
                  <a:lnTo>
                    <a:pt x="66675" y="24206"/>
                  </a:lnTo>
                  <a:lnTo>
                    <a:pt x="42468" y="0"/>
                  </a:lnTo>
                  <a:lnTo>
                    <a:pt x="30162" y="5156"/>
                  </a:lnTo>
                  <a:lnTo>
                    <a:pt x="30162" y="25794"/>
                  </a:lnTo>
                  <a:lnTo>
                    <a:pt x="40487" y="44844"/>
                  </a:lnTo>
                  <a:lnTo>
                    <a:pt x="84937" y="90881"/>
                  </a:lnTo>
                  <a:lnTo>
                    <a:pt x="106362" y="90881"/>
                  </a:lnTo>
                  <a:lnTo>
                    <a:pt x="112712" y="82944"/>
                  </a:lnTo>
                  <a:lnTo>
                    <a:pt x="135737" y="97231"/>
                  </a:lnTo>
                  <a:lnTo>
                    <a:pt x="148031" y="126200"/>
                  </a:lnTo>
                  <a:lnTo>
                    <a:pt x="134150" y="140094"/>
                  </a:lnTo>
                  <a:lnTo>
                    <a:pt x="111125" y="138506"/>
                  </a:lnTo>
                  <a:lnTo>
                    <a:pt x="98425" y="163119"/>
                  </a:lnTo>
                  <a:lnTo>
                    <a:pt x="78587" y="163119"/>
                  </a:lnTo>
                  <a:lnTo>
                    <a:pt x="78587" y="198044"/>
                  </a:lnTo>
                  <a:lnTo>
                    <a:pt x="86525" y="218681"/>
                  </a:lnTo>
                  <a:lnTo>
                    <a:pt x="80962" y="235344"/>
                  </a:lnTo>
                  <a:lnTo>
                    <a:pt x="34925" y="235344"/>
                  </a:lnTo>
                  <a:lnTo>
                    <a:pt x="18656" y="227800"/>
                  </a:lnTo>
                  <a:lnTo>
                    <a:pt x="0" y="246456"/>
                  </a:lnTo>
                  <a:lnTo>
                    <a:pt x="32550" y="286144"/>
                  </a:lnTo>
                  <a:lnTo>
                    <a:pt x="44450" y="308369"/>
                  </a:lnTo>
                  <a:lnTo>
                    <a:pt x="53975" y="298844"/>
                  </a:lnTo>
                  <a:lnTo>
                    <a:pt x="76200" y="294881"/>
                  </a:lnTo>
                  <a:lnTo>
                    <a:pt x="76200" y="279006"/>
                  </a:lnTo>
                  <a:lnTo>
                    <a:pt x="91681" y="265900"/>
                  </a:lnTo>
                  <a:lnTo>
                    <a:pt x="115100" y="242494"/>
                  </a:lnTo>
                  <a:lnTo>
                    <a:pt x="137325" y="210744"/>
                  </a:lnTo>
                  <a:lnTo>
                    <a:pt x="156375" y="191694"/>
                  </a:lnTo>
                  <a:lnTo>
                    <a:pt x="176212" y="182956"/>
                  </a:lnTo>
                  <a:lnTo>
                    <a:pt x="184950" y="210744"/>
                  </a:lnTo>
                  <a:lnTo>
                    <a:pt x="196062" y="187719"/>
                  </a:lnTo>
                  <a:lnTo>
                    <a:pt x="196062" y="140894"/>
                  </a:lnTo>
                  <a:lnTo>
                    <a:pt x="196062" y="110731"/>
                  </a:lnTo>
                  <a:lnTo>
                    <a:pt x="181775" y="101206"/>
                  </a:lnTo>
                  <a:lnTo>
                    <a:pt x="169075" y="88506"/>
                  </a:lnTo>
                  <a:lnTo>
                    <a:pt x="150025" y="78181"/>
                  </a:lnTo>
                  <a:lnTo>
                    <a:pt x="143675" y="55169"/>
                  </a:lnTo>
                  <a:lnTo>
                    <a:pt x="116687" y="46431"/>
                  </a:lnTo>
                  <a:lnTo>
                    <a:pt x="105575" y="51994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2" name="Смоленская область"/>
            <p:cNvSpPr/>
            <p:nvPr/>
          </p:nvSpPr>
          <p:spPr>
            <a:xfrm>
              <a:off x="723593" y="4062934"/>
              <a:ext cx="529172" cy="459322"/>
            </a:xfrm>
            <a:custGeom>
              <a:avLst/>
              <a:gdLst/>
              <a:ahLst/>
              <a:cxnLst/>
              <a:rect l="0" t="0" r="0" b="0"/>
              <a:pathLst>
                <a:path w="529172" h="459322">
                  <a:moveTo>
                    <a:pt x="129121" y="37046"/>
                  </a:moveTo>
                  <a:lnTo>
                    <a:pt x="129121" y="37046"/>
                  </a:lnTo>
                  <a:lnTo>
                    <a:pt x="129121" y="37046"/>
                  </a:lnTo>
                  <a:lnTo>
                    <a:pt x="114300" y="68796"/>
                  </a:lnTo>
                  <a:lnTo>
                    <a:pt x="71971" y="81496"/>
                  </a:lnTo>
                  <a:lnTo>
                    <a:pt x="55029" y="128067"/>
                  </a:lnTo>
                  <a:lnTo>
                    <a:pt x="31750" y="183096"/>
                  </a:lnTo>
                  <a:lnTo>
                    <a:pt x="19050" y="233896"/>
                  </a:lnTo>
                  <a:lnTo>
                    <a:pt x="21171" y="269888"/>
                  </a:lnTo>
                  <a:lnTo>
                    <a:pt x="0" y="284696"/>
                  </a:lnTo>
                  <a:lnTo>
                    <a:pt x="31750" y="316446"/>
                  </a:lnTo>
                  <a:lnTo>
                    <a:pt x="19050" y="363017"/>
                  </a:lnTo>
                  <a:lnTo>
                    <a:pt x="8471" y="405346"/>
                  </a:lnTo>
                  <a:lnTo>
                    <a:pt x="40221" y="422275"/>
                  </a:lnTo>
                  <a:lnTo>
                    <a:pt x="40221" y="459321"/>
                  </a:lnTo>
                  <a:lnTo>
                    <a:pt x="59792" y="439738"/>
                  </a:lnTo>
                  <a:lnTo>
                    <a:pt x="81496" y="405346"/>
                  </a:lnTo>
                  <a:lnTo>
                    <a:pt x="109004" y="407467"/>
                  </a:lnTo>
                  <a:lnTo>
                    <a:pt x="140754" y="391592"/>
                  </a:lnTo>
                  <a:lnTo>
                    <a:pt x="169329" y="385242"/>
                  </a:lnTo>
                  <a:lnTo>
                    <a:pt x="200025" y="354546"/>
                  </a:lnTo>
                  <a:lnTo>
                    <a:pt x="228600" y="354546"/>
                  </a:lnTo>
                  <a:lnTo>
                    <a:pt x="249771" y="375717"/>
                  </a:lnTo>
                  <a:lnTo>
                    <a:pt x="256121" y="401117"/>
                  </a:lnTo>
                  <a:lnTo>
                    <a:pt x="286804" y="404292"/>
                  </a:lnTo>
                  <a:lnTo>
                    <a:pt x="296863" y="394233"/>
                  </a:lnTo>
                  <a:lnTo>
                    <a:pt x="314325" y="398996"/>
                  </a:lnTo>
                  <a:lnTo>
                    <a:pt x="345021" y="422275"/>
                  </a:lnTo>
                  <a:lnTo>
                    <a:pt x="368300" y="404292"/>
                  </a:lnTo>
                  <a:lnTo>
                    <a:pt x="397929" y="404292"/>
                  </a:lnTo>
                  <a:lnTo>
                    <a:pt x="437096" y="395821"/>
                  </a:lnTo>
                  <a:lnTo>
                    <a:pt x="451904" y="372542"/>
                  </a:lnTo>
                  <a:lnTo>
                    <a:pt x="480492" y="343954"/>
                  </a:lnTo>
                  <a:lnTo>
                    <a:pt x="518579" y="328092"/>
                  </a:lnTo>
                  <a:lnTo>
                    <a:pt x="529171" y="293167"/>
                  </a:lnTo>
                  <a:lnTo>
                    <a:pt x="518579" y="270942"/>
                  </a:lnTo>
                  <a:lnTo>
                    <a:pt x="493179" y="250825"/>
                  </a:lnTo>
                  <a:lnTo>
                    <a:pt x="477304" y="219075"/>
                  </a:lnTo>
                  <a:lnTo>
                    <a:pt x="460375" y="202146"/>
                  </a:lnTo>
                  <a:lnTo>
                    <a:pt x="460375" y="179921"/>
                  </a:lnTo>
                  <a:lnTo>
                    <a:pt x="424396" y="170396"/>
                  </a:lnTo>
                  <a:lnTo>
                    <a:pt x="391579" y="179921"/>
                  </a:lnTo>
                  <a:lnTo>
                    <a:pt x="349250" y="169342"/>
                  </a:lnTo>
                  <a:lnTo>
                    <a:pt x="328613" y="148704"/>
                  </a:lnTo>
                  <a:lnTo>
                    <a:pt x="297396" y="130175"/>
                  </a:lnTo>
                  <a:lnTo>
                    <a:pt x="273583" y="106375"/>
                  </a:lnTo>
                  <a:lnTo>
                    <a:pt x="265646" y="63500"/>
                  </a:lnTo>
                  <a:lnTo>
                    <a:pt x="237071" y="47625"/>
                  </a:lnTo>
                  <a:lnTo>
                    <a:pt x="233896" y="34925"/>
                  </a:lnTo>
                  <a:lnTo>
                    <a:pt x="205321" y="0"/>
                  </a:lnTo>
                  <a:lnTo>
                    <a:pt x="169329" y="3188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3" name="Брянская область"/>
            <p:cNvSpPr/>
            <p:nvPr/>
          </p:nvSpPr>
          <p:spPr>
            <a:xfrm>
              <a:off x="484414" y="4409022"/>
              <a:ext cx="414860" cy="390513"/>
            </a:xfrm>
            <a:custGeom>
              <a:avLst/>
              <a:gdLst/>
              <a:ahLst/>
              <a:cxnLst/>
              <a:rect l="0" t="0" r="0" b="0"/>
              <a:pathLst>
                <a:path w="414859" h="390513">
                  <a:moveTo>
                    <a:pt x="207429" y="71958"/>
                  </a:moveTo>
                  <a:lnTo>
                    <a:pt x="207429" y="71958"/>
                  </a:lnTo>
                  <a:lnTo>
                    <a:pt x="207429" y="71958"/>
                  </a:lnTo>
                  <a:lnTo>
                    <a:pt x="165100" y="57150"/>
                  </a:lnTo>
                  <a:lnTo>
                    <a:pt x="152400" y="25400"/>
                  </a:lnTo>
                  <a:lnTo>
                    <a:pt x="129108" y="0"/>
                  </a:lnTo>
                  <a:lnTo>
                    <a:pt x="97358" y="2108"/>
                  </a:lnTo>
                  <a:lnTo>
                    <a:pt x="86779" y="40208"/>
                  </a:lnTo>
                  <a:lnTo>
                    <a:pt x="59258" y="71958"/>
                  </a:lnTo>
                  <a:lnTo>
                    <a:pt x="19050" y="112179"/>
                  </a:lnTo>
                  <a:lnTo>
                    <a:pt x="0" y="146050"/>
                  </a:lnTo>
                  <a:lnTo>
                    <a:pt x="19050" y="177800"/>
                  </a:lnTo>
                  <a:lnTo>
                    <a:pt x="41275" y="200012"/>
                  </a:lnTo>
                  <a:lnTo>
                    <a:pt x="69850" y="175679"/>
                  </a:lnTo>
                  <a:lnTo>
                    <a:pt x="88900" y="203200"/>
                  </a:lnTo>
                  <a:lnTo>
                    <a:pt x="112179" y="228600"/>
                  </a:lnTo>
                  <a:lnTo>
                    <a:pt x="143929" y="232829"/>
                  </a:lnTo>
                  <a:lnTo>
                    <a:pt x="167208" y="256108"/>
                  </a:lnTo>
                  <a:lnTo>
                    <a:pt x="184150" y="298450"/>
                  </a:lnTo>
                  <a:lnTo>
                    <a:pt x="179908" y="332308"/>
                  </a:lnTo>
                  <a:lnTo>
                    <a:pt x="165100" y="389458"/>
                  </a:lnTo>
                  <a:lnTo>
                    <a:pt x="188379" y="390512"/>
                  </a:lnTo>
                  <a:lnTo>
                    <a:pt x="203200" y="368287"/>
                  </a:lnTo>
                  <a:lnTo>
                    <a:pt x="233883" y="358762"/>
                  </a:lnTo>
                  <a:lnTo>
                    <a:pt x="251879" y="372529"/>
                  </a:lnTo>
                  <a:lnTo>
                    <a:pt x="278333" y="372529"/>
                  </a:lnTo>
                  <a:lnTo>
                    <a:pt x="301625" y="349250"/>
                  </a:lnTo>
                  <a:lnTo>
                    <a:pt x="323850" y="349237"/>
                  </a:lnTo>
                  <a:lnTo>
                    <a:pt x="329133" y="330187"/>
                  </a:lnTo>
                  <a:lnTo>
                    <a:pt x="322783" y="311137"/>
                  </a:lnTo>
                  <a:lnTo>
                    <a:pt x="342900" y="303733"/>
                  </a:lnTo>
                  <a:lnTo>
                    <a:pt x="366179" y="303733"/>
                  </a:lnTo>
                  <a:lnTo>
                    <a:pt x="383642" y="321195"/>
                  </a:lnTo>
                  <a:lnTo>
                    <a:pt x="395287" y="309550"/>
                  </a:lnTo>
                  <a:lnTo>
                    <a:pt x="402158" y="282562"/>
                  </a:lnTo>
                  <a:lnTo>
                    <a:pt x="414858" y="269862"/>
                  </a:lnTo>
                  <a:lnTo>
                    <a:pt x="410629" y="239179"/>
                  </a:lnTo>
                  <a:lnTo>
                    <a:pt x="389992" y="218541"/>
                  </a:lnTo>
                  <a:lnTo>
                    <a:pt x="389992" y="193662"/>
                  </a:lnTo>
                  <a:lnTo>
                    <a:pt x="406133" y="177520"/>
                  </a:lnTo>
                  <a:lnTo>
                    <a:pt x="406133" y="146037"/>
                  </a:lnTo>
                  <a:lnTo>
                    <a:pt x="414858" y="114287"/>
                  </a:lnTo>
                  <a:lnTo>
                    <a:pt x="398462" y="97891"/>
                  </a:lnTo>
                  <a:lnTo>
                    <a:pt x="400050" y="77254"/>
                  </a:lnTo>
                  <a:lnTo>
                    <a:pt x="379933" y="45504"/>
                  </a:lnTo>
                  <a:lnTo>
                    <a:pt x="348183" y="61379"/>
                  </a:lnTo>
                  <a:lnTo>
                    <a:pt x="320675" y="59258"/>
                  </a:lnTo>
                  <a:lnTo>
                    <a:pt x="298971" y="93650"/>
                  </a:lnTo>
                  <a:lnTo>
                    <a:pt x="279400" y="113233"/>
                  </a:lnTo>
                  <a:lnTo>
                    <a:pt x="279400" y="76187"/>
                  </a:lnTo>
                  <a:lnTo>
                    <a:pt x="247650" y="59258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4" name="Курская область"/>
            <p:cNvSpPr/>
            <p:nvPr/>
          </p:nvSpPr>
          <p:spPr>
            <a:xfrm>
              <a:off x="571194" y="4767785"/>
              <a:ext cx="428487" cy="416549"/>
            </a:xfrm>
            <a:custGeom>
              <a:avLst/>
              <a:gdLst/>
              <a:ahLst/>
              <a:cxnLst/>
              <a:rect l="0" t="0" r="0" b="0"/>
              <a:pathLst>
                <a:path w="428486" h="416549">
                  <a:moveTo>
                    <a:pt x="46571" y="219075"/>
                  </a:moveTo>
                  <a:lnTo>
                    <a:pt x="46571" y="219075"/>
                  </a:lnTo>
                  <a:lnTo>
                    <a:pt x="46571" y="219075"/>
                  </a:lnTo>
                  <a:lnTo>
                    <a:pt x="46571" y="174625"/>
                  </a:lnTo>
                  <a:lnTo>
                    <a:pt x="23279" y="132296"/>
                  </a:lnTo>
                  <a:lnTo>
                    <a:pt x="0" y="96317"/>
                  </a:lnTo>
                  <a:lnTo>
                    <a:pt x="21171" y="79388"/>
                  </a:lnTo>
                  <a:lnTo>
                    <a:pt x="33871" y="47638"/>
                  </a:lnTo>
                  <a:lnTo>
                    <a:pt x="59271" y="47638"/>
                  </a:lnTo>
                  <a:lnTo>
                    <a:pt x="78321" y="30696"/>
                  </a:lnTo>
                  <a:lnTo>
                    <a:pt x="101600" y="31750"/>
                  </a:lnTo>
                  <a:lnTo>
                    <a:pt x="116421" y="9525"/>
                  </a:lnTo>
                  <a:lnTo>
                    <a:pt x="147104" y="0"/>
                  </a:lnTo>
                  <a:lnTo>
                    <a:pt x="165100" y="13767"/>
                  </a:lnTo>
                  <a:lnTo>
                    <a:pt x="191554" y="13767"/>
                  </a:lnTo>
                  <a:lnTo>
                    <a:pt x="203200" y="31750"/>
                  </a:lnTo>
                  <a:lnTo>
                    <a:pt x="225425" y="40221"/>
                  </a:lnTo>
                  <a:lnTo>
                    <a:pt x="241300" y="52921"/>
                  </a:lnTo>
                  <a:lnTo>
                    <a:pt x="241300" y="87846"/>
                  </a:lnTo>
                  <a:lnTo>
                    <a:pt x="265646" y="94196"/>
                  </a:lnTo>
                  <a:lnTo>
                    <a:pt x="271996" y="114300"/>
                  </a:lnTo>
                  <a:lnTo>
                    <a:pt x="294221" y="124892"/>
                  </a:lnTo>
                  <a:lnTo>
                    <a:pt x="300571" y="171463"/>
                  </a:lnTo>
                  <a:lnTo>
                    <a:pt x="323850" y="210617"/>
                  </a:lnTo>
                  <a:lnTo>
                    <a:pt x="331254" y="259296"/>
                  </a:lnTo>
                  <a:lnTo>
                    <a:pt x="354546" y="263538"/>
                  </a:lnTo>
                  <a:lnTo>
                    <a:pt x="371475" y="280467"/>
                  </a:lnTo>
                  <a:lnTo>
                    <a:pt x="371475" y="316446"/>
                  </a:lnTo>
                  <a:lnTo>
                    <a:pt x="398996" y="320688"/>
                  </a:lnTo>
                  <a:lnTo>
                    <a:pt x="428485" y="339852"/>
                  </a:lnTo>
                  <a:lnTo>
                    <a:pt x="402679" y="365671"/>
                  </a:lnTo>
                  <a:lnTo>
                    <a:pt x="370967" y="354610"/>
                  </a:lnTo>
                  <a:lnTo>
                    <a:pt x="350317" y="375247"/>
                  </a:lnTo>
                  <a:lnTo>
                    <a:pt x="350317" y="406235"/>
                  </a:lnTo>
                  <a:lnTo>
                    <a:pt x="328193" y="416548"/>
                  </a:lnTo>
                  <a:lnTo>
                    <a:pt x="318402" y="384061"/>
                  </a:lnTo>
                  <a:lnTo>
                    <a:pt x="286131" y="351778"/>
                  </a:lnTo>
                  <a:lnTo>
                    <a:pt x="238315" y="321882"/>
                  </a:lnTo>
                  <a:lnTo>
                    <a:pt x="208432" y="327863"/>
                  </a:lnTo>
                  <a:lnTo>
                    <a:pt x="149847" y="315925"/>
                  </a:lnTo>
                  <a:lnTo>
                    <a:pt x="149847" y="293205"/>
                  </a:lnTo>
                  <a:lnTo>
                    <a:pt x="119951" y="260934"/>
                  </a:lnTo>
                  <a:lnTo>
                    <a:pt x="105613" y="275260"/>
                  </a:lnTo>
                  <a:lnTo>
                    <a:pt x="68555" y="275260"/>
                  </a:lnTo>
                  <a:lnTo>
                    <a:pt x="25400" y="265646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5" name="Белгородская область"/>
            <p:cNvSpPr/>
            <p:nvPr/>
          </p:nvSpPr>
          <p:spPr>
            <a:xfrm>
              <a:off x="569071" y="5028718"/>
              <a:ext cx="346533" cy="428614"/>
            </a:xfrm>
            <a:custGeom>
              <a:avLst/>
              <a:gdLst/>
              <a:ahLst/>
              <a:cxnLst/>
              <a:rect l="0" t="0" r="0" b="0"/>
              <a:pathLst>
                <a:path w="346533" h="428613">
                  <a:moveTo>
                    <a:pt x="222250" y="421691"/>
                  </a:moveTo>
                  <a:lnTo>
                    <a:pt x="222250" y="421691"/>
                  </a:lnTo>
                  <a:lnTo>
                    <a:pt x="222250" y="421691"/>
                  </a:lnTo>
                  <a:lnTo>
                    <a:pt x="209550" y="372999"/>
                  </a:lnTo>
                  <a:lnTo>
                    <a:pt x="177800" y="353949"/>
                  </a:lnTo>
                  <a:lnTo>
                    <a:pt x="143942" y="315862"/>
                  </a:lnTo>
                  <a:lnTo>
                    <a:pt x="156642" y="271412"/>
                  </a:lnTo>
                  <a:lnTo>
                    <a:pt x="143942" y="205791"/>
                  </a:lnTo>
                  <a:lnTo>
                    <a:pt x="103721" y="176162"/>
                  </a:lnTo>
                  <a:lnTo>
                    <a:pt x="57150" y="140183"/>
                  </a:lnTo>
                  <a:lnTo>
                    <a:pt x="42342" y="91491"/>
                  </a:lnTo>
                  <a:lnTo>
                    <a:pt x="10592" y="66091"/>
                  </a:lnTo>
                  <a:lnTo>
                    <a:pt x="0" y="36462"/>
                  </a:lnTo>
                  <a:lnTo>
                    <a:pt x="27521" y="4712"/>
                  </a:lnTo>
                  <a:lnTo>
                    <a:pt x="70676" y="14326"/>
                  </a:lnTo>
                  <a:lnTo>
                    <a:pt x="107734" y="14326"/>
                  </a:lnTo>
                  <a:lnTo>
                    <a:pt x="122072" y="0"/>
                  </a:lnTo>
                  <a:lnTo>
                    <a:pt x="151968" y="32271"/>
                  </a:lnTo>
                  <a:lnTo>
                    <a:pt x="151968" y="54991"/>
                  </a:lnTo>
                  <a:lnTo>
                    <a:pt x="210553" y="66929"/>
                  </a:lnTo>
                  <a:lnTo>
                    <a:pt x="240436" y="60948"/>
                  </a:lnTo>
                  <a:lnTo>
                    <a:pt x="288252" y="90844"/>
                  </a:lnTo>
                  <a:lnTo>
                    <a:pt x="320523" y="123127"/>
                  </a:lnTo>
                  <a:lnTo>
                    <a:pt x="330314" y="155614"/>
                  </a:lnTo>
                  <a:lnTo>
                    <a:pt x="339166" y="183642"/>
                  </a:lnTo>
                  <a:lnTo>
                    <a:pt x="319989" y="198400"/>
                  </a:lnTo>
                  <a:lnTo>
                    <a:pt x="346532" y="224943"/>
                  </a:lnTo>
                  <a:lnTo>
                    <a:pt x="330314" y="255918"/>
                  </a:lnTo>
                  <a:lnTo>
                    <a:pt x="308191" y="255918"/>
                  </a:lnTo>
                  <a:lnTo>
                    <a:pt x="308191" y="297219"/>
                  </a:lnTo>
                  <a:lnTo>
                    <a:pt x="315570" y="328207"/>
                  </a:lnTo>
                  <a:lnTo>
                    <a:pt x="283109" y="344424"/>
                  </a:lnTo>
                  <a:lnTo>
                    <a:pt x="283109" y="381280"/>
                  </a:lnTo>
                  <a:lnTo>
                    <a:pt x="258039" y="382778"/>
                  </a:lnTo>
                  <a:lnTo>
                    <a:pt x="265417" y="409321"/>
                  </a:lnTo>
                  <a:lnTo>
                    <a:pt x="228410" y="428612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6" name="Воронежская область"/>
            <p:cNvSpPr/>
            <p:nvPr/>
          </p:nvSpPr>
          <p:spPr>
            <a:xfrm>
              <a:off x="797481" y="5107637"/>
              <a:ext cx="518580" cy="505918"/>
            </a:xfrm>
            <a:custGeom>
              <a:avLst/>
              <a:gdLst/>
              <a:ahLst/>
              <a:cxnLst/>
              <a:rect l="0" t="0" r="0" b="0"/>
              <a:pathLst>
                <a:path w="518580" h="505918">
                  <a:moveTo>
                    <a:pt x="0" y="349694"/>
                  </a:moveTo>
                  <a:lnTo>
                    <a:pt x="0" y="349694"/>
                  </a:lnTo>
                  <a:lnTo>
                    <a:pt x="0" y="349694"/>
                  </a:lnTo>
                  <a:lnTo>
                    <a:pt x="37007" y="330403"/>
                  </a:lnTo>
                  <a:lnTo>
                    <a:pt x="29629" y="303860"/>
                  </a:lnTo>
                  <a:lnTo>
                    <a:pt x="54699" y="302362"/>
                  </a:lnTo>
                  <a:lnTo>
                    <a:pt x="54699" y="265506"/>
                  </a:lnTo>
                  <a:lnTo>
                    <a:pt x="87160" y="249289"/>
                  </a:lnTo>
                  <a:lnTo>
                    <a:pt x="79781" y="218301"/>
                  </a:lnTo>
                  <a:lnTo>
                    <a:pt x="79781" y="177000"/>
                  </a:lnTo>
                  <a:lnTo>
                    <a:pt x="101904" y="177000"/>
                  </a:lnTo>
                  <a:lnTo>
                    <a:pt x="118122" y="146025"/>
                  </a:lnTo>
                  <a:lnTo>
                    <a:pt x="102628" y="130543"/>
                  </a:lnTo>
                  <a:lnTo>
                    <a:pt x="91579" y="119482"/>
                  </a:lnTo>
                  <a:lnTo>
                    <a:pt x="110756" y="104724"/>
                  </a:lnTo>
                  <a:lnTo>
                    <a:pt x="101904" y="76696"/>
                  </a:lnTo>
                  <a:lnTo>
                    <a:pt x="124028" y="66383"/>
                  </a:lnTo>
                  <a:lnTo>
                    <a:pt x="124028" y="35395"/>
                  </a:lnTo>
                  <a:lnTo>
                    <a:pt x="144678" y="14758"/>
                  </a:lnTo>
                  <a:lnTo>
                    <a:pt x="176390" y="25819"/>
                  </a:lnTo>
                  <a:lnTo>
                    <a:pt x="202196" y="0"/>
                  </a:lnTo>
                  <a:lnTo>
                    <a:pt x="239077" y="5906"/>
                  </a:lnTo>
                  <a:lnTo>
                    <a:pt x="255295" y="38354"/>
                  </a:lnTo>
                  <a:lnTo>
                    <a:pt x="293649" y="51626"/>
                  </a:lnTo>
                  <a:lnTo>
                    <a:pt x="285546" y="89243"/>
                  </a:lnTo>
                  <a:lnTo>
                    <a:pt x="311353" y="115049"/>
                  </a:lnTo>
                  <a:lnTo>
                    <a:pt x="343801" y="117996"/>
                  </a:lnTo>
                  <a:lnTo>
                    <a:pt x="374040" y="160046"/>
                  </a:lnTo>
                  <a:lnTo>
                    <a:pt x="395427" y="181432"/>
                  </a:lnTo>
                  <a:lnTo>
                    <a:pt x="385102" y="213868"/>
                  </a:lnTo>
                  <a:lnTo>
                    <a:pt x="410171" y="238951"/>
                  </a:lnTo>
                  <a:lnTo>
                    <a:pt x="449999" y="255168"/>
                  </a:lnTo>
                  <a:lnTo>
                    <a:pt x="464007" y="282473"/>
                  </a:lnTo>
                  <a:lnTo>
                    <a:pt x="488353" y="306807"/>
                  </a:lnTo>
                  <a:lnTo>
                    <a:pt x="501624" y="348107"/>
                  </a:lnTo>
                  <a:lnTo>
                    <a:pt x="518579" y="391617"/>
                  </a:lnTo>
                  <a:lnTo>
                    <a:pt x="503097" y="407099"/>
                  </a:lnTo>
                  <a:lnTo>
                    <a:pt x="460324" y="407099"/>
                  </a:lnTo>
                  <a:lnTo>
                    <a:pt x="427875" y="389408"/>
                  </a:lnTo>
                  <a:lnTo>
                    <a:pt x="420497" y="365798"/>
                  </a:lnTo>
                  <a:lnTo>
                    <a:pt x="389521" y="359893"/>
                  </a:lnTo>
                  <a:lnTo>
                    <a:pt x="360032" y="386461"/>
                  </a:lnTo>
                  <a:lnTo>
                    <a:pt x="299554" y="386461"/>
                  </a:lnTo>
                  <a:lnTo>
                    <a:pt x="284073" y="437325"/>
                  </a:lnTo>
                  <a:lnTo>
                    <a:pt x="234645" y="486740"/>
                  </a:lnTo>
                  <a:lnTo>
                    <a:pt x="180073" y="486740"/>
                  </a:lnTo>
                  <a:lnTo>
                    <a:pt x="160896" y="505917"/>
                  </a:lnTo>
                  <a:lnTo>
                    <a:pt x="131407" y="505917"/>
                  </a:lnTo>
                  <a:lnTo>
                    <a:pt x="116636" y="485280"/>
                  </a:lnTo>
                  <a:lnTo>
                    <a:pt x="79971" y="485280"/>
                  </a:lnTo>
                  <a:lnTo>
                    <a:pt x="79971" y="458534"/>
                  </a:lnTo>
                  <a:lnTo>
                    <a:pt x="63690" y="442265"/>
                  </a:lnTo>
                  <a:lnTo>
                    <a:pt x="27711" y="425323"/>
                  </a:lnTo>
                  <a:lnTo>
                    <a:pt x="27711" y="380873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7" name="Калужская область"/>
            <p:cNvSpPr/>
            <p:nvPr/>
          </p:nvSpPr>
          <p:spPr>
            <a:xfrm>
              <a:off x="864346" y="4417480"/>
              <a:ext cx="422277" cy="289981"/>
            </a:xfrm>
            <a:custGeom>
              <a:avLst/>
              <a:gdLst/>
              <a:ahLst/>
              <a:cxnLst/>
              <a:rect l="0" t="0" r="0" b="0"/>
              <a:pathLst>
                <a:path w="422276" h="289980">
                  <a:moveTo>
                    <a:pt x="20117" y="68796"/>
                  </a:moveTo>
                  <a:lnTo>
                    <a:pt x="20117" y="68796"/>
                  </a:lnTo>
                  <a:lnTo>
                    <a:pt x="20117" y="68796"/>
                  </a:lnTo>
                  <a:lnTo>
                    <a:pt x="0" y="37046"/>
                  </a:lnTo>
                  <a:lnTo>
                    <a:pt x="28575" y="30696"/>
                  </a:lnTo>
                  <a:lnTo>
                    <a:pt x="59271" y="0"/>
                  </a:lnTo>
                  <a:lnTo>
                    <a:pt x="87846" y="0"/>
                  </a:lnTo>
                  <a:lnTo>
                    <a:pt x="109017" y="21171"/>
                  </a:lnTo>
                  <a:lnTo>
                    <a:pt x="115367" y="46571"/>
                  </a:lnTo>
                  <a:lnTo>
                    <a:pt x="146050" y="49746"/>
                  </a:lnTo>
                  <a:lnTo>
                    <a:pt x="156109" y="39687"/>
                  </a:lnTo>
                  <a:lnTo>
                    <a:pt x="173571" y="44450"/>
                  </a:lnTo>
                  <a:lnTo>
                    <a:pt x="201549" y="65684"/>
                  </a:lnTo>
                  <a:lnTo>
                    <a:pt x="227546" y="49746"/>
                  </a:lnTo>
                  <a:lnTo>
                    <a:pt x="257175" y="49746"/>
                  </a:lnTo>
                  <a:lnTo>
                    <a:pt x="296342" y="41275"/>
                  </a:lnTo>
                  <a:lnTo>
                    <a:pt x="325971" y="49746"/>
                  </a:lnTo>
                  <a:lnTo>
                    <a:pt x="341846" y="80429"/>
                  </a:lnTo>
                  <a:lnTo>
                    <a:pt x="361429" y="100012"/>
                  </a:lnTo>
                  <a:lnTo>
                    <a:pt x="395821" y="100012"/>
                  </a:lnTo>
                  <a:lnTo>
                    <a:pt x="408521" y="124879"/>
                  </a:lnTo>
                  <a:lnTo>
                    <a:pt x="422275" y="148171"/>
                  </a:lnTo>
                  <a:lnTo>
                    <a:pt x="407467" y="170396"/>
                  </a:lnTo>
                  <a:lnTo>
                    <a:pt x="395821" y="192621"/>
                  </a:lnTo>
                  <a:lnTo>
                    <a:pt x="395821" y="224371"/>
                  </a:lnTo>
                  <a:lnTo>
                    <a:pt x="364071" y="245529"/>
                  </a:lnTo>
                  <a:lnTo>
                    <a:pt x="333375" y="225425"/>
                  </a:lnTo>
                  <a:lnTo>
                    <a:pt x="322263" y="236537"/>
                  </a:lnTo>
                  <a:lnTo>
                    <a:pt x="322263" y="260350"/>
                  </a:lnTo>
                  <a:lnTo>
                    <a:pt x="294221" y="265646"/>
                  </a:lnTo>
                  <a:lnTo>
                    <a:pt x="269875" y="241300"/>
                  </a:lnTo>
                  <a:lnTo>
                    <a:pt x="248717" y="229654"/>
                  </a:lnTo>
                  <a:lnTo>
                    <a:pt x="212725" y="239179"/>
                  </a:lnTo>
                  <a:lnTo>
                    <a:pt x="194742" y="257175"/>
                  </a:lnTo>
                  <a:lnTo>
                    <a:pt x="175692" y="249771"/>
                  </a:lnTo>
                  <a:lnTo>
                    <a:pt x="146050" y="289979"/>
                  </a:lnTo>
                  <a:lnTo>
                    <a:pt x="99492" y="271996"/>
                  </a:lnTo>
                  <a:lnTo>
                    <a:pt x="65621" y="271996"/>
                  </a:lnTo>
                  <a:lnTo>
                    <a:pt x="34925" y="261404"/>
                  </a:lnTo>
                  <a:lnTo>
                    <a:pt x="30696" y="230721"/>
                  </a:lnTo>
                  <a:lnTo>
                    <a:pt x="10059" y="210083"/>
                  </a:lnTo>
                  <a:lnTo>
                    <a:pt x="10059" y="185204"/>
                  </a:lnTo>
                  <a:lnTo>
                    <a:pt x="26200" y="169062"/>
                  </a:lnTo>
                  <a:lnTo>
                    <a:pt x="26200" y="137579"/>
                  </a:lnTo>
                  <a:lnTo>
                    <a:pt x="34925" y="105829"/>
                  </a:lnTo>
                  <a:lnTo>
                    <a:pt x="18529" y="89433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8" name="Тверская область"/>
            <p:cNvSpPr/>
            <p:nvPr/>
          </p:nvSpPr>
          <p:spPr>
            <a:xfrm>
              <a:off x="957489" y="3896780"/>
              <a:ext cx="794372" cy="531268"/>
            </a:xfrm>
            <a:custGeom>
              <a:avLst/>
              <a:gdLst/>
              <a:ahLst/>
              <a:cxnLst/>
              <a:rect l="0" t="0" r="0" b="0"/>
              <a:pathLst>
                <a:path w="794373" h="531267">
                  <a:moveTo>
                    <a:pt x="383692" y="405321"/>
                  </a:moveTo>
                  <a:lnTo>
                    <a:pt x="383692" y="405321"/>
                  </a:lnTo>
                  <a:lnTo>
                    <a:pt x="383692" y="405321"/>
                  </a:lnTo>
                  <a:lnTo>
                    <a:pt x="383692" y="432702"/>
                  </a:lnTo>
                  <a:lnTo>
                    <a:pt x="394640" y="434073"/>
                  </a:lnTo>
                  <a:lnTo>
                    <a:pt x="398755" y="457352"/>
                  </a:lnTo>
                  <a:lnTo>
                    <a:pt x="430238" y="457352"/>
                  </a:lnTo>
                  <a:lnTo>
                    <a:pt x="448031" y="469671"/>
                  </a:lnTo>
                  <a:lnTo>
                    <a:pt x="475412" y="484734"/>
                  </a:lnTo>
                  <a:lnTo>
                    <a:pt x="508267" y="484734"/>
                  </a:lnTo>
                  <a:lnTo>
                    <a:pt x="530174" y="506641"/>
                  </a:lnTo>
                  <a:lnTo>
                    <a:pt x="565772" y="506641"/>
                  </a:lnTo>
                  <a:lnTo>
                    <a:pt x="594525" y="523062"/>
                  </a:lnTo>
                  <a:lnTo>
                    <a:pt x="621906" y="531266"/>
                  </a:lnTo>
                  <a:lnTo>
                    <a:pt x="646544" y="507987"/>
                  </a:lnTo>
                  <a:lnTo>
                    <a:pt x="687616" y="481978"/>
                  </a:lnTo>
                  <a:lnTo>
                    <a:pt x="672554" y="447751"/>
                  </a:lnTo>
                  <a:lnTo>
                    <a:pt x="672554" y="427215"/>
                  </a:lnTo>
                  <a:lnTo>
                    <a:pt x="695833" y="403936"/>
                  </a:lnTo>
                  <a:lnTo>
                    <a:pt x="686244" y="366979"/>
                  </a:lnTo>
                  <a:lnTo>
                    <a:pt x="698563" y="339598"/>
                  </a:lnTo>
                  <a:lnTo>
                    <a:pt x="728675" y="339598"/>
                  </a:lnTo>
                  <a:lnTo>
                    <a:pt x="742366" y="295796"/>
                  </a:lnTo>
                  <a:lnTo>
                    <a:pt x="783425" y="278003"/>
                  </a:lnTo>
                  <a:lnTo>
                    <a:pt x="783425" y="235572"/>
                  </a:lnTo>
                  <a:lnTo>
                    <a:pt x="794372" y="199974"/>
                  </a:lnTo>
                  <a:lnTo>
                    <a:pt x="764261" y="190398"/>
                  </a:lnTo>
                  <a:lnTo>
                    <a:pt x="730034" y="197244"/>
                  </a:lnTo>
                  <a:lnTo>
                    <a:pt x="705396" y="187655"/>
                  </a:lnTo>
                  <a:lnTo>
                    <a:pt x="686232" y="176708"/>
                  </a:lnTo>
                  <a:lnTo>
                    <a:pt x="686232" y="176708"/>
                  </a:lnTo>
                  <a:lnTo>
                    <a:pt x="661606" y="163017"/>
                  </a:lnTo>
                  <a:lnTo>
                    <a:pt x="656120" y="163017"/>
                  </a:lnTo>
                  <a:lnTo>
                    <a:pt x="650634" y="163017"/>
                  </a:lnTo>
                  <a:lnTo>
                    <a:pt x="621893" y="149326"/>
                  </a:lnTo>
                  <a:lnTo>
                    <a:pt x="621893" y="149326"/>
                  </a:lnTo>
                  <a:lnTo>
                    <a:pt x="604101" y="131534"/>
                  </a:lnTo>
                  <a:lnTo>
                    <a:pt x="598627" y="149326"/>
                  </a:lnTo>
                  <a:lnTo>
                    <a:pt x="571246" y="149326"/>
                  </a:lnTo>
                  <a:lnTo>
                    <a:pt x="550710" y="124688"/>
                  </a:lnTo>
                  <a:lnTo>
                    <a:pt x="520586" y="124688"/>
                  </a:lnTo>
                  <a:lnTo>
                    <a:pt x="520586" y="124688"/>
                  </a:lnTo>
                  <a:lnTo>
                    <a:pt x="519214" y="93891"/>
                  </a:lnTo>
                  <a:lnTo>
                    <a:pt x="513055" y="93891"/>
                  </a:lnTo>
                  <a:lnTo>
                    <a:pt x="506895" y="93891"/>
                  </a:lnTo>
                  <a:lnTo>
                    <a:pt x="495948" y="76784"/>
                  </a:lnTo>
                  <a:lnTo>
                    <a:pt x="495948" y="76784"/>
                  </a:lnTo>
                  <a:lnTo>
                    <a:pt x="472668" y="65151"/>
                  </a:lnTo>
                  <a:lnTo>
                    <a:pt x="444614" y="65151"/>
                  </a:lnTo>
                  <a:lnTo>
                    <a:pt x="422021" y="87744"/>
                  </a:lnTo>
                  <a:lnTo>
                    <a:pt x="386436" y="87744"/>
                  </a:lnTo>
                  <a:lnTo>
                    <a:pt x="368643" y="105537"/>
                  </a:lnTo>
                  <a:lnTo>
                    <a:pt x="339204" y="102108"/>
                  </a:lnTo>
                  <a:lnTo>
                    <a:pt x="315252" y="78156"/>
                  </a:lnTo>
                  <a:lnTo>
                    <a:pt x="270078" y="78156"/>
                  </a:lnTo>
                  <a:lnTo>
                    <a:pt x="245440" y="63094"/>
                  </a:lnTo>
                  <a:lnTo>
                    <a:pt x="213271" y="65151"/>
                  </a:lnTo>
                  <a:lnTo>
                    <a:pt x="194792" y="46673"/>
                  </a:lnTo>
                  <a:lnTo>
                    <a:pt x="157836" y="46673"/>
                  </a:lnTo>
                  <a:lnTo>
                    <a:pt x="138671" y="27508"/>
                  </a:lnTo>
                  <a:lnTo>
                    <a:pt x="125958" y="0"/>
                  </a:lnTo>
                  <a:lnTo>
                    <a:pt x="93154" y="27521"/>
                  </a:lnTo>
                  <a:lnTo>
                    <a:pt x="89954" y="53975"/>
                  </a:lnTo>
                  <a:lnTo>
                    <a:pt x="70904" y="73025"/>
                  </a:lnTo>
                  <a:lnTo>
                    <a:pt x="66675" y="117475"/>
                  </a:lnTo>
                  <a:lnTo>
                    <a:pt x="55029" y="142875"/>
                  </a:lnTo>
                  <a:lnTo>
                    <a:pt x="42329" y="165100"/>
                  </a:lnTo>
                  <a:lnTo>
                    <a:pt x="12700" y="165100"/>
                  </a:lnTo>
                  <a:lnTo>
                    <a:pt x="0" y="201079"/>
                  </a:lnTo>
                  <a:lnTo>
                    <a:pt x="3175" y="213779"/>
                  </a:lnTo>
                  <a:lnTo>
                    <a:pt x="31750" y="229654"/>
                  </a:lnTo>
                  <a:lnTo>
                    <a:pt x="39687" y="272517"/>
                  </a:lnTo>
                  <a:lnTo>
                    <a:pt x="66065" y="298894"/>
                  </a:lnTo>
                  <a:lnTo>
                    <a:pt x="94717" y="314846"/>
                  </a:lnTo>
                  <a:lnTo>
                    <a:pt x="115354" y="335483"/>
                  </a:lnTo>
                  <a:lnTo>
                    <a:pt x="157683" y="346062"/>
                  </a:lnTo>
                  <a:lnTo>
                    <a:pt x="190487" y="336537"/>
                  </a:lnTo>
                  <a:lnTo>
                    <a:pt x="226466" y="346062"/>
                  </a:lnTo>
                  <a:lnTo>
                    <a:pt x="226466" y="368287"/>
                  </a:lnTo>
                  <a:lnTo>
                    <a:pt x="243395" y="385216"/>
                  </a:lnTo>
                  <a:lnTo>
                    <a:pt x="259270" y="416966"/>
                  </a:lnTo>
                  <a:lnTo>
                    <a:pt x="282169" y="435089"/>
                  </a:lnTo>
                  <a:lnTo>
                    <a:pt x="295250" y="459296"/>
                  </a:lnTo>
                  <a:lnTo>
                    <a:pt x="309410" y="441960"/>
                  </a:lnTo>
                  <a:lnTo>
                    <a:pt x="333896" y="441960"/>
                  </a:lnTo>
                  <a:lnTo>
                    <a:pt x="350622" y="418071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9" name="Московская область"/>
            <p:cNvSpPr/>
            <p:nvPr/>
          </p:nvSpPr>
          <p:spPr>
            <a:xfrm>
              <a:off x="1160652" y="4302088"/>
              <a:ext cx="418721" cy="515089"/>
            </a:xfrm>
            <a:custGeom>
              <a:avLst/>
              <a:gdLst/>
              <a:ahLst/>
              <a:cxnLst/>
              <a:rect l="0" t="0" r="0" b="0"/>
              <a:pathLst>
                <a:path w="418720" h="515088">
                  <a:moveTo>
                    <a:pt x="378358" y="355473"/>
                  </a:moveTo>
                  <a:lnTo>
                    <a:pt x="378358" y="355473"/>
                  </a:lnTo>
                  <a:lnTo>
                    <a:pt x="378358" y="355473"/>
                  </a:lnTo>
                  <a:lnTo>
                    <a:pt x="368516" y="335089"/>
                  </a:lnTo>
                  <a:lnTo>
                    <a:pt x="368516" y="307657"/>
                  </a:lnTo>
                  <a:lnTo>
                    <a:pt x="348818" y="299212"/>
                  </a:lnTo>
                  <a:lnTo>
                    <a:pt x="338264" y="271081"/>
                  </a:lnTo>
                  <a:lnTo>
                    <a:pt x="362178" y="253504"/>
                  </a:lnTo>
                  <a:lnTo>
                    <a:pt x="360769" y="225374"/>
                  </a:lnTo>
                  <a:lnTo>
                    <a:pt x="378003" y="208153"/>
                  </a:lnTo>
                  <a:lnTo>
                    <a:pt x="386093" y="181076"/>
                  </a:lnTo>
                  <a:lnTo>
                    <a:pt x="409994" y="169824"/>
                  </a:lnTo>
                  <a:lnTo>
                    <a:pt x="409994" y="169824"/>
                  </a:lnTo>
                  <a:lnTo>
                    <a:pt x="401561" y="145910"/>
                  </a:lnTo>
                  <a:lnTo>
                    <a:pt x="403669" y="143802"/>
                  </a:lnTo>
                  <a:lnTo>
                    <a:pt x="405778" y="141694"/>
                  </a:lnTo>
                  <a:lnTo>
                    <a:pt x="418719" y="125946"/>
                  </a:lnTo>
                  <a:lnTo>
                    <a:pt x="418719" y="125946"/>
                  </a:lnTo>
                  <a:lnTo>
                    <a:pt x="391338" y="117741"/>
                  </a:lnTo>
                  <a:lnTo>
                    <a:pt x="362585" y="101320"/>
                  </a:lnTo>
                  <a:lnTo>
                    <a:pt x="326987" y="101320"/>
                  </a:lnTo>
                  <a:lnTo>
                    <a:pt x="305079" y="79413"/>
                  </a:lnTo>
                  <a:lnTo>
                    <a:pt x="272224" y="79413"/>
                  </a:lnTo>
                  <a:lnTo>
                    <a:pt x="244843" y="64351"/>
                  </a:lnTo>
                  <a:lnTo>
                    <a:pt x="227050" y="52032"/>
                  </a:lnTo>
                  <a:lnTo>
                    <a:pt x="195567" y="52032"/>
                  </a:lnTo>
                  <a:lnTo>
                    <a:pt x="191452" y="28753"/>
                  </a:lnTo>
                  <a:lnTo>
                    <a:pt x="180505" y="27381"/>
                  </a:lnTo>
                  <a:lnTo>
                    <a:pt x="180505" y="0"/>
                  </a:lnTo>
                  <a:lnTo>
                    <a:pt x="147447" y="12763"/>
                  </a:lnTo>
                  <a:lnTo>
                    <a:pt x="130721" y="36652"/>
                  </a:lnTo>
                  <a:lnTo>
                    <a:pt x="106235" y="36652"/>
                  </a:lnTo>
                  <a:lnTo>
                    <a:pt x="92075" y="53988"/>
                  </a:lnTo>
                  <a:lnTo>
                    <a:pt x="81496" y="88913"/>
                  </a:lnTo>
                  <a:lnTo>
                    <a:pt x="43396" y="104788"/>
                  </a:lnTo>
                  <a:lnTo>
                    <a:pt x="14821" y="133363"/>
                  </a:lnTo>
                  <a:lnTo>
                    <a:pt x="0" y="156642"/>
                  </a:lnTo>
                  <a:lnTo>
                    <a:pt x="29629" y="165113"/>
                  </a:lnTo>
                  <a:lnTo>
                    <a:pt x="43675" y="192265"/>
                  </a:lnTo>
                  <a:lnTo>
                    <a:pt x="65087" y="215379"/>
                  </a:lnTo>
                  <a:lnTo>
                    <a:pt x="99479" y="215379"/>
                  </a:lnTo>
                  <a:lnTo>
                    <a:pt x="112179" y="240246"/>
                  </a:lnTo>
                  <a:lnTo>
                    <a:pt x="125933" y="263525"/>
                  </a:lnTo>
                  <a:lnTo>
                    <a:pt x="99479" y="307975"/>
                  </a:lnTo>
                  <a:lnTo>
                    <a:pt x="99479" y="339725"/>
                  </a:lnTo>
                  <a:lnTo>
                    <a:pt x="118135" y="370217"/>
                  </a:lnTo>
                  <a:lnTo>
                    <a:pt x="144856" y="375843"/>
                  </a:lnTo>
                  <a:lnTo>
                    <a:pt x="144856" y="399046"/>
                  </a:lnTo>
                  <a:lnTo>
                    <a:pt x="136410" y="425069"/>
                  </a:lnTo>
                  <a:lnTo>
                    <a:pt x="144145" y="451091"/>
                  </a:lnTo>
                  <a:lnTo>
                    <a:pt x="133591" y="486257"/>
                  </a:lnTo>
                  <a:lnTo>
                    <a:pt x="137109" y="515087"/>
                  </a:lnTo>
                  <a:lnTo>
                    <a:pt x="169456" y="510171"/>
                  </a:lnTo>
                  <a:lnTo>
                    <a:pt x="174383" y="487667"/>
                  </a:lnTo>
                  <a:lnTo>
                    <a:pt x="200406" y="482041"/>
                  </a:lnTo>
                  <a:lnTo>
                    <a:pt x="208839" y="490474"/>
                  </a:lnTo>
                  <a:lnTo>
                    <a:pt x="247523" y="489077"/>
                  </a:lnTo>
                  <a:lnTo>
                    <a:pt x="259131" y="477469"/>
                  </a:lnTo>
                  <a:lnTo>
                    <a:pt x="291820" y="483451"/>
                  </a:lnTo>
                  <a:lnTo>
                    <a:pt x="311505" y="490486"/>
                  </a:lnTo>
                  <a:lnTo>
                    <a:pt x="333311" y="485572"/>
                  </a:lnTo>
                  <a:lnTo>
                    <a:pt x="342811" y="476072"/>
                  </a:lnTo>
                  <a:lnTo>
                    <a:pt x="367068" y="478536"/>
                  </a:lnTo>
                  <a:lnTo>
                    <a:pt x="392379" y="478536"/>
                  </a:lnTo>
                  <a:lnTo>
                    <a:pt x="391681" y="448297"/>
                  </a:lnTo>
                  <a:lnTo>
                    <a:pt x="405739" y="441972"/>
                  </a:lnTo>
                  <a:lnTo>
                    <a:pt x="412775" y="420167"/>
                  </a:lnTo>
                  <a:lnTo>
                    <a:pt x="415595" y="380085"/>
                  </a:lnTo>
                  <a:lnTo>
                    <a:pt x="399072" y="363563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0" name="Москва"/>
            <p:cNvSpPr/>
            <p:nvPr/>
          </p:nvSpPr>
          <p:spPr>
            <a:xfrm>
              <a:off x="1343518" y="4481768"/>
              <a:ext cx="106884" cy="109007"/>
            </a:xfrm>
            <a:custGeom>
              <a:avLst/>
              <a:gdLst/>
              <a:ahLst/>
              <a:cxnLst/>
              <a:rect l="0" t="0" r="0" b="0"/>
              <a:pathLst>
                <a:path w="106884" h="109006">
                  <a:moveTo>
                    <a:pt x="71730" y="30239"/>
                  </a:moveTo>
                  <a:lnTo>
                    <a:pt x="71730" y="30239"/>
                  </a:lnTo>
                  <a:lnTo>
                    <a:pt x="71730" y="30239"/>
                  </a:lnTo>
                  <a:lnTo>
                    <a:pt x="71031" y="27420"/>
                  </a:lnTo>
                  <a:lnTo>
                    <a:pt x="63995" y="14072"/>
                  </a:lnTo>
                  <a:lnTo>
                    <a:pt x="64694" y="0"/>
                  </a:lnTo>
                  <a:lnTo>
                    <a:pt x="45707" y="4928"/>
                  </a:lnTo>
                  <a:lnTo>
                    <a:pt x="32347" y="16879"/>
                  </a:lnTo>
                  <a:lnTo>
                    <a:pt x="37275" y="28131"/>
                  </a:lnTo>
                  <a:lnTo>
                    <a:pt x="23914" y="47816"/>
                  </a:lnTo>
                  <a:lnTo>
                    <a:pt x="9144" y="45708"/>
                  </a:lnTo>
                  <a:lnTo>
                    <a:pt x="9144" y="66802"/>
                  </a:lnTo>
                  <a:lnTo>
                    <a:pt x="9144" y="85801"/>
                  </a:lnTo>
                  <a:lnTo>
                    <a:pt x="0" y="109005"/>
                  </a:lnTo>
                  <a:lnTo>
                    <a:pt x="21095" y="107595"/>
                  </a:lnTo>
                  <a:lnTo>
                    <a:pt x="36563" y="92126"/>
                  </a:lnTo>
                  <a:lnTo>
                    <a:pt x="45364" y="100914"/>
                  </a:lnTo>
                  <a:lnTo>
                    <a:pt x="53442" y="109005"/>
                  </a:lnTo>
                  <a:lnTo>
                    <a:pt x="82283" y="109005"/>
                  </a:lnTo>
                  <a:lnTo>
                    <a:pt x="77356" y="86500"/>
                  </a:lnTo>
                  <a:lnTo>
                    <a:pt x="90716" y="68212"/>
                  </a:lnTo>
                  <a:lnTo>
                    <a:pt x="106883" y="53442"/>
                  </a:lnTo>
                  <a:lnTo>
                    <a:pt x="92482" y="39028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1" name="Орловская область"/>
            <p:cNvSpPr/>
            <p:nvPr/>
          </p:nvSpPr>
          <p:spPr>
            <a:xfrm>
              <a:off x="762747" y="4678884"/>
              <a:ext cx="328093" cy="369369"/>
            </a:xfrm>
            <a:custGeom>
              <a:avLst/>
              <a:gdLst/>
              <a:ahLst/>
              <a:cxnLst/>
              <a:rect l="0" t="0" r="0" b="0"/>
              <a:pathLst>
                <a:path w="328093" h="369368">
                  <a:moveTo>
                    <a:pt x="45517" y="79375"/>
                  </a:moveTo>
                  <a:lnTo>
                    <a:pt x="45517" y="79375"/>
                  </a:lnTo>
                  <a:lnTo>
                    <a:pt x="45517" y="79375"/>
                  </a:lnTo>
                  <a:lnTo>
                    <a:pt x="23292" y="79388"/>
                  </a:lnTo>
                  <a:lnTo>
                    <a:pt x="0" y="102667"/>
                  </a:lnTo>
                  <a:lnTo>
                    <a:pt x="11646" y="120650"/>
                  </a:lnTo>
                  <a:lnTo>
                    <a:pt x="33871" y="129121"/>
                  </a:lnTo>
                  <a:lnTo>
                    <a:pt x="49746" y="141821"/>
                  </a:lnTo>
                  <a:lnTo>
                    <a:pt x="49746" y="176746"/>
                  </a:lnTo>
                  <a:lnTo>
                    <a:pt x="74092" y="183096"/>
                  </a:lnTo>
                  <a:lnTo>
                    <a:pt x="80442" y="203200"/>
                  </a:lnTo>
                  <a:lnTo>
                    <a:pt x="102667" y="213792"/>
                  </a:lnTo>
                  <a:lnTo>
                    <a:pt x="109017" y="260363"/>
                  </a:lnTo>
                  <a:lnTo>
                    <a:pt x="132296" y="299517"/>
                  </a:lnTo>
                  <a:lnTo>
                    <a:pt x="139700" y="348196"/>
                  </a:lnTo>
                  <a:lnTo>
                    <a:pt x="162992" y="352438"/>
                  </a:lnTo>
                  <a:lnTo>
                    <a:pt x="179921" y="369367"/>
                  </a:lnTo>
                  <a:lnTo>
                    <a:pt x="205321" y="349263"/>
                  </a:lnTo>
                  <a:lnTo>
                    <a:pt x="232842" y="349263"/>
                  </a:lnTo>
                  <a:lnTo>
                    <a:pt x="251359" y="330733"/>
                  </a:lnTo>
                  <a:lnTo>
                    <a:pt x="240246" y="307988"/>
                  </a:lnTo>
                  <a:lnTo>
                    <a:pt x="282575" y="283642"/>
                  </a:lnTo>
                  <a:lnTo>
                    <a:pt x="294221" y="254013"/>
                  </a:lnTo>
                  <a:lnTo>
                    <a:pt x="328092" y="242367"/>
                  </a:lnTo>
                  <a:lnTo>
                    <a:pt x="313271" y="195796"/>
                  </a:lnTo>
                  <a:lnTo>
                    <a:pt x="328092" y="180975"/>
                  </a:lnTo>
                  <a:lnTo>
                    <a:pt x="289992" y="155575"/>
                  </a:lnTo>
                  <a:lnTo>
                    <a:pt x="262471" y="101600"/>
                  </a:lnTo>
                  <a:lnTo>
                    <a:pt x="247650" y="28575"/>
                  </a:lnTo>
                  <a:lnTo>
                    <a:pt x="201092" y="10592"/>
                  </a:lnTo>
                  <a:lnTo>
                    <a:pt x="167221" y="10592"/>
                  </a:lnTo>
                  <a:lnTo>
                    <a:pt x="136525" y="0"/>
                  </a:lnTo>
                  <a:lnTo>
                    <a:pt x="123825" y="12700"/>
                  </a:lnTo>
                  <a:lnTo>
                    <a:pt x="116954" y="39688"/>
                  </a:lnTo>
                  <a:lnTo>
                    <a:pt x="105309" y="51333"/>
                  </a:lnTo>
                  <a:lnTo>
                    <a:pt x="87846" y="33871"/>
                  </a:lnTo>
                  <a:lnTo>
                    <a:pt x="64567" y="33871"/>
                  </a:lnTo>
                  <a:lnTo>
                    <a:pt x="44450" y="41275"/>
                  </a:lnTo>
                  <a:lnTo>
                    <a:pt x="50800" y="60325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2" name="Липецкая область"/>
            <p:cNvSpPr/>
            <p:nvPr/>
          </p:nvSpPr>
          <p:spPr>
            <a:xfrm>
              <a:off x="942668" y="4921252"/>
              <a:ext cx="370422" cy="349302"/>
            </a:xfrm>
            <a:custGeom>
              <a:avLst/>
              <a:gdLst/>
              <a:ahLst/>
              <a:cxnLst/>
              <a:rect l="0" t="0" r="0" b="0"/>
              <a:pathLst>
                <a:path w="370422" h="349302">
                  <a:moveTo>
                    <a:pt x="293154" y="0"/>
                  </a:moveTo>
                  <a:lnTo>
                    <a:pt x="293154" y="0"/>
                  </a:lnTo>
                  <a:lnTo>
                    <a:pt x="293154" y="0"/>
                  </a:lnTo>
                  <a:lnTo>
                    <a:pt x="262471" y="2121"/>
                  </a:lnTo>
                  <a:lnTo>
                    <a:pt x="251879" y="21171"/>
                  </a:lnTo>
                  <a:lnTo>
                    <a:pt x="220129" y="21171"/>
                  </a:lnTo>
                  <a:lnTo>
                    <a:pt x="208496" y="45504"/>
                  </a:lnTo>
                  <a:lnTo>
                    <a:pt x="184150" y="45504"/>
                  </a:lnTo>
                  <a:lnTo>
                    <a:pt x="162979" y="14821"/>
                  </a:lnTo>
                  <a:lnTo>
                    <a:pt x="148171" y="0"/>
                  </a:lnTo>
                  <a:lnTo>
                    <a:pt x="114300" y="11646"/>
                  </a:lnTo>
                  <a:lnTo>
                    <a:pt x="102654" y="41275"/>
                  </a:lnTo>
                  <a:lnTo>
                    <a:pt x="60325" y="65621"/>
                  </a:lnTo>
                  <a:lnTo>
                    <a:pt x="71438" y="88366"/>
                  </a:lnTo>
                  <a:lnTo>
                    <a:pt x="52921" y="106896"/>
                  </a:lnTo>
                  <a:lnTo>
                    <a:pt x="25400" y="106896"/>
                  </a:lnTo>
                  <a:lnTo>
                    <a:pt x="0" y="127000"/>
                  </a:lnTo>
                  <a:lnTo>
                    <a:pt x="0" y="162979"/>
                  </a:lnTo>
                  <a:lnTo>
                    <a:pt x="27521" y="167221"/>
                  </a:lnTo>
                  <a:lnTo>
                    <a:pt x="57010" y="186385"/>
                  </a:lnTo>
                  <a:lnTo>
                    <a:pt x="93891" y="192291"/>
                  </a:lnTo>
                  <a:lnTo>
                    <a:pt x="110109" y="224739"/>
                  </a:lnTo>
                  <a:lnTo>
                    <a:pt x="148463" y="238011"/>
                  </a:lnTo>
                  <a:lnTo>
                    <a:pt x="140360" y="275628"/>
                  </a:lnTo>
                  <a:lnTo>
                    <a:pt x="166167" y="301434"/>
                  </a:lnTo>
                  <a:lnTo>
                    <a:pt x="198615" y="304381"/>
                  </a:lnTo>
                  <a:lnTo>
                    <a:pt x="231712" y="349301"/>
                  </a:lnTo>
                  <a:lnTo>
                    <a:pt x="256121" y="329146"/>
                  </a:lnTo>
                  <a:lnTo>
                    <a:pt x="279400" y="329146"/>
                  </a:lnTo>
                  <a:lnTo>
                    <a:pt x="286804" y="295275"/>
                  </a:lnTo>
                  <a:lnTo>
                    <a:pt x="263525" y="271996"/>
                  </a:lnTo>
                  <a:lnTo>
                    <a:pt x="268821" y="241300"/>
                  </a:lnTo>
                  <a:lnTo>
                    <a:pt x="256121" y="224371"/>
                  </a:lnTo>
                  <a:lnTo>
                    <a:pt x="263525" y="202146"/>
                  </a:lnTo>
                  <a:lnTo>
                    <a:pt x="292100" y="192621"/>
                  </a:lnTo>
                  <a:lnTo>
                    <a:pt x="326492" y="158229"/>
                  </a:lnTo>
                  <a:lnTo>
                    <a:pt x="370421" y="127000"/>
                  </a:lnTo>
                  <a:lnTo>
                    <a:pt x="361950" y="70904"/>
                  </a:lnTo>
                  <a:lnTo>
                    <a:pt x="333375" y="42329"/>
                  </a:lnTo>
                  <a:lnTo>
                    <a:pt x="306921" y="60325"/>
                  </a:lnTo>
                  <a:lnTo>
                    <a:pt x="293154" y="38100"/>
                  </a:lnTo>
                  <a:lnTo>
                    <a:pt x="303746" y="16929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3" name="Тульская область"/>
            <p:cNvSpPr/>
            <p:nvPr/>
          </p:nvSpPr>
          <p:spPr>
            <a:xfrm>
              <a:off x="1010385" y="4641827"/>
              <a:ext cx="295149" cy="324918"/>
            </a:xfrm>
            <a:custGeom>
              <a:avLst/>
              <a:gdLst/>
              <a:ahLst/>
              <a:cxnLst/>
              <a:rect l="0" t="0" r="0" b="0"/>
              <a:pathLst>
                <a:path w="295149" h="324917">
                  <a:moveTo>
                    <a:pt x="287427" y="175374"/>
                  </a:moveTo>
                  <a:lnTo>
                    <a:pt x="287427" y="175374"/>
                  </a:lnTo>
                  <a:lnTo>
                    <a:pt x="287427" y="175374"/>
                  </a:lnTo>
                  <a:lnTo>
                    <a:pt x="270955" y="204279"/>
                  </a:lnTo>
                  <a:lnTo>
                    <a:pt x="270955" y="229679"/>
                  </a:lnTo>
                  <a:lnTo>
                    <a:pt x="248730" y="246608"/>
                  </a:lnTo>
                  <a:lnTo>
                    <a:pt x="225451" y="279412"/>
                  </a:lnTo>
                  <a:lnTo>
                    <a:pt x="194755" y="281533"/>
                  </a:lnTo>
                  <a:lnTo>
                    <a:pt x="184176" y="300583"/>
                  </a:lnTo>
                  <a:lnTo>
                    <a:pt x="184176" y="300583"/>
                  </a:lnTo>
                  <a:lnTo>
                    <a:pt x="152426" y="294233"/>
                  </a:lnTo>
                  <a:lnTo>
                    <a:pt x="152426" y="300583"/>
                  </a:lnTo>
                  <a:lnTo>
                    <a:pt x="152426" y="306933"/>
                  </a:lnTo>
                  <a:lnTo>
                    <a:pt x="140780" y="324916"/>
                  </a:lnTo>
                  <a:lnTo>
                    <a:pt x="140780" y="324916"/>
                  </a:lnTo>
                  <a:lnTo>
                    <a:pt x="116434" y="324916"/>
                  </a:lnTo>
                  <a:lnTo>
                    <a:pt x="95263" y="294233"/>
                  </a:lnTo>
                  <a:lnTo>
                    <a:pt x="80442" y="279412"/>
                  </a:lnTo>
                  <a:lnTo>
                    <a:pt x="65621" y="232841"/>
                  </a:lnTo>
                  <a:lnTo>
                    <a:pt x="80442" y="212737"/>
                  </a:lnTo>
                  <a:lnTo>
                    <a:pt x="42342" y="192633"/>
                  </a:lnTo>
                  <a:lnTo>
                    <a:pt x="14821" y="138658"/>
                  </a:lnTo>
                  <a:lnTo>
                    <a:pt x="0" y="65633"/>
                  </a:lnTo>
                  <a:lnTo>
                    <a:pt x="29630" y="25412"/>
                  </a:lnTo>
                  <a:lnTo>
                    <a:pt x="48680" y="32816"/>
                  </a:lnTo>
                  <a:lnTo>
                    <a:pt x="66675" y="14820"/>
                  </a:lnTo>
                  <a:lnTo>
                    <a:pt x="102655" y="5295"/>
                  </a:lnTo>
                  <a:lnTo>
                    <a:pt x="123825" y="16941"/>
                  </a:lnTo>
                  <a:lnTo>
                    <a:pt x="148171" y="41287"/>
                  </a:lnTo>
                  <a:lnTo>
                    <a:pt x="176213" y="35991"/>
                  </a:lnTo>
                  <a:lnTo>
                    <a:pt x="176213" y="12179"/>
                  </a:lnTo>
                  <a:lnTo>
                    <a:pt x="187325" y="1066"/>
                  </a:lnTo>
                  <a:lnTo>
                    <a:pt x="218021" y="21170"/>
                  </a:lnTo>
                  <a:lnTo>
                    <a:pt x="249771" y="0"/>
                  </a:lnTo>
                  <a:lnTo>
                    <a:pt x="268428" y="30492"/>
                  </a:lnTo>
                  <a:lnTo>
                    <a:pt x="295148" y="36118"/>
                  </a:lnTo>
                  <a:lnTo>
                    <a:pt x="295148" y="59321"/>
                  </a:lnTo>
                  <a:lnTo>
                    <a:pt x="286703" y="85344"/>
                  </a:lnTo>
                  <a:lnTo>
                    <a:pt x="294437" y="111366"/>
                  </a:lnTo>
                  <a:lnTo>
                    <a:pt x="283883" y="146532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4" name="Рязанская область"/>
            <p:cNvSpPr/>
            <p:nvPr/>
          </p:nvSpPr>
          <p:spPr>
            <a:xfrm>
              <a:off x="1235822" y="4778173"/>
              <a:ext cx="458090" cy="350584"/>
            </a:xfrm>
            <a:custGeom>
              <a:avLst/>
              <a:gdLst/>
              <a:ahLst/>
              <a:cxnLst/>
              <a:rect l="0" t="0" r="0" b="0"/>
              <a:pathLst>
                <a:path w="458090" h="350584">
                  <a:moveTo>
                    <a:pt x="77267" y="270078"/>
                  </a:moveTo>
                  <a:lnTo>
                    <a:pt x="77267" y="270078"/>
                  </a:lnTo>
                  <a:lnTo>
                    <a:pt x="77267" y="270078"/>
                  </a:lnTo>
                  <a:lnTo>
                    <a:pt x="68796" y="213982"/>
                  </a:lnTo>
                  <a:lnTo>
                    <a:pt x="40221" y="185407"/>
                  </a:lnTo>
                  <a:lnTo>
                    <a:pt x="13767" y="203403"/>
                  </a:lnTo>
                  <a:lnTo>
                    <a:pt x="0" y="181178"/>
                  </a:lnTo>
                  <a:lnTo>
                    <a:pt x="10592" y="160007"/>
                  </a:lnTo>
                  <a:lnTo>
                    <a:pt x="0" y="143078"/>
                  </a:lnTo>
                  <a:lnTo>
                    <a:pt x="23292" y="110261"/>
                  </a:lnTo>
                  <a:lnTo>
                    <a:pt x="45517" y="93332"/>
                  </a:lnTo>
                  <a:lnTo>
                    <a:pt x="45517" y="67932"/>
                  </a:lnTo>
                  <a:lnTo>
                    <a:pt x="61989" y="39027"/>
                  </a:lnTo>
                  <a:lnTo>
                    <a:pt x="94336" y="34112"/>
                  </a:lnTo>
                  <a:lnTo>
                    <a:pt x="99251" y="11607"/>
                  </a:lnTo>
                  <a:lnTo>
                    <a:pt x="125273" y="5981"/>
                  </a:lnTo>
                  <a:lnTo>
                    <a:pt x="133706" y="14414"/>
                  </a:lnTo>
                  <a:lnTo>
                    <a:pt x="172390" y="13005"/>
                  </a:lnTo>
                  <a:lnTo>
                    <a:pt x="183998" y="1397"/>
                  </a:lnTo>
                  <a:lnTo>
                    <a:pt x="216700" y="7378"/>
                  </a:lnTo>
                  <a:lnTo>
                    <a:pt x="236385" y="14414"/>
                  </a:lnTo>
                  <a:lnTo>
                    <a:pt x="258191" y="9499"/>
                  </a:lnTo>
                  <a:lnTo>
                    <a:pt x="267678" y="0"/>
                  </a:lnTo>
                  <a:lnTo>
                    <a:pt x="291935" y="2463"/>
                  </a:lnTo>
                  <a:lnTo>
                    <a:pt x="317246" y="2463"/>
                  </a:lnTo>
                  <a:lnTo>
                    <a:pt x="337858" y="18859"/>
                  </a:lnTo>
                  <a:lnTo>
                    <a:pt x="329260" y="43548"/>
                  </a:lnTo>
                  <a:lnTo>
                    <a:pt x="361467" y="54280"/>
                  </a:lnTo>
                  <a:lnTo>
                    <a:pt x="366840" y="82194"/>
                  </a:lnTo>
                  <a:lnTo>
                    <a:pt x="389382" y="88633"/>
                  </a:lnTo>
                  <a:lnTo>
                    <a:pt x="416217" y="132651"/>
                  </a:lnTo>
                  <a:lnTo>
                    <a:pt x="416217" y="171297"/>
                  </a:lnTo>
                  <a:lnTo>
                    <a:pt x="436626" y="185255"/>
                  </a:lnTo>
                  <a:lnTo>
                    <a:pt x="450583" y="199212"/>
                  </a:lnTo>
                  <a:lnTo>
                    <a:pt x="450583" y="219608"/>
                  </a:lnTo>
                  <a:lnTo>
                    <a:pt x="458089" y="238937"/>
                  </a:lnTo>
                  <a:lnTo>
                    <a:pt x="437693" y="259346"/>
                  </a:lnTo>
                  <a:lnTo>
                    <a:pt x="411937" y="265785"/>
                  </a:lnTo>
                  <a:lnTo>
                    <a:pt x="399047" y="278663"/>
                  </a:lnTo>
                  <a:lnTo>
                    <a:pt x="379184" y="298526"/>
                  </a:lnTo>
                  <a:lnTo>
                    <a:pt x="355029" y="298526"/>
                  </a:lnTo>
                  <a:lnTo>
                    <a:pt x="355029" y="315150"/>
                  </a:lnTo>
                  <a:lnTo>
                    <a:pt x="336245" y="333946"/>
                  </a:lnTo>
                  <a:lnTo>
                    <a:pt x="312090" y="350583"/>
                  </a:lnTo>
                  <a:lnTo>
                    <a:pt x="291694" y="340931"/>
                  </a:lnTo>
                  <a:lnTo>
                    <a:pt x="266992" y="315150"/>
                  </a:lnTo>
                  <a:lnTo>
                    <a:pt x="247676" y="316230"/>
                  </a:lnTo>
                  <a:lnTo>
                    <a:pt x="222987" y="292621"/>
                  </a:lnTo>
                  <a:lnTo>
                    <a:pt x="199365" y="319455"/>
                  </a:lnTo>
                  <a:lnTo>
                    <a:pt x="160719" y="314084"/>
                  </a:lnTo>
                  <a:lnTo>
                    <a:pt x="146761" y="279730"/>
                  </a:lnTo>
                  <a:lnTo>
                    <a:pt x="108115" y="267932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5" name="Тамбовская область"/>
            <p:cNvSpPr/>
            <p:nvPr/>
          </p:nvSpPr>
          <p:spPr>
            <a:xfrm>
              <a:off x="1174381" y="5046106"/>
              <a:ext cx="353137" cy="409639"/>
            </a:xfrm>
            <a:custGeom>
              <a:avLst/>
              <a:gdLst/>
              <a:ahLst/>
              <a:cxnLst/>
              <a:rect l="0" t="0" r="0" b="0"/>
              <a:pathLst>
                <a:path w="353137" h="409639">
                  <a:moveTo>
                    <a:pt x="124726" y="409638"/>
                  </a:moveTo>
                  <a:lnTo>
                    <a:pt x="124726" y="409638"/>
                  </a:lnTo>
                  <a:lnTo>
                    <a:pt x="124726" y="409638"/>
                  </a:lnTo>
                  <a:lnTo>
                    <a:pt x="154520" y="396151"/>
                  </a:lnTo>
                  <a:lnTo>
                    <a:pt x="174917" y="395059"/>
                  </a:lnTo>
                  <a:lnTo>
                    <a:pt x="195859" y="374116"/>
                  </a:lnTo>
                  <a:lnTo>
                    <a:pt x="232892" y="354279"/>
                  </a:lnTo>
                  <a:lnTo>
                    <a:pt x="274764" y="328498"/>
                  </a:lnTo>
                  <a:lnTo>
                    <a:pt x="286575" y="307022"/>
                  </a:lnTo>
                  <a:lnTo>
                    <a:pt x="321995" y="307022"/>
                  </a:lnTo>
                  <a:lnTo>
                    <a:pt x="326301" y="240474"/>
                  </a:lnTo>
                  <a:lnTo>
                    <a:pt x="309118" y="209334"/>
                  </a:lnTo>
                  <a:lnTo>
                    <a:pt x="316636" y="153517"/>
                  </a:lnTo>
                  <a:lnTo>
                    <a:pt x="309118" y="120230"/>
                  </a:lnTo>
                  <a:lnTo>
                    <a:pt x="328980" y="100380"/>
                  </a:lnTo>
                  <a:lnTo>
                    <a:pt x="353136" y="72999"/>
                  </a:lnTo>
                  <a:lnTo>
                    <a:pt x="328434" y="47218"/>
                  </a:lnTo>
                  <a:lnTo>
                    <a:pt x="309118" y="48298"/>
                  </a:lnTo>
                  <a:lnTo>
                    <a:pt x="284429" y="24689"/>
                  </a:lnTo>
                  <a:lnTo>
                    <a:pt x="260807" y="51523"/>
                  </a:lnTo>
                  <a:lnTo>
                    <a:pt x="222161" y="46152"/>
                  </a:lnTo>
                  <a:lnTo>
                    <a:pt x="208203" y="11798"/>
                  </a:lnTo>
                  <a:lnTo>
                    <a:pt x="169557" y="0"/>
                  </a:lnTo>
                  <a:lnTo>
                    <a:pt x="138709" y="2146"/>
                  </a:lnTo>
                  <a:lnTo>
                    <a:pt x="94780" y="33375"/>
                  </a:lnTo>
                  <a:lnTo>
                    <a:pt x="60388" y="67767"/>
                  </a:lnTo>
                  <a:lnTo>
                    <a:pt x="31813" y="77292"/>
                  </a:lnTo>
                  <a:lnTo>
                    <a:pt x="24409" y="99517"/>
                  </a:lnTo>
                  <a:lnTo>
                    <a:pt x="37109" y="116446"/>
                  </a:lnTo>
                  <a:lnTo>
                    <a:pt x="31813" y="147142"/>
                  </a:lnTo>
                  <a:lnTo>
                    <a:pt x="55092" y="170421"/>
                  </a:lnTo>
                  <a:lnTo>
                    <a:pt x="47688" y="204292"/>
                  </a:lnTo>
                  <a:lnTo>
                    <a:pt x="24409" y="204292"/>
                  </a:lnTo>
                  <a:lnTo>
                    <a:pt x="0" y="224447"/>
                  </a:lnTo>
                  <a:lnTo>
                    <a:pt x="18529" y="242963"/>
                  </a:lnTo>
                  <a:lnTo>
                    <a:pt x="8204" y="275399"/>
                  </a:lnTo>
                  <a:lnTo>
                    <a:pt x="33273" y="300482"/>
                  </a:lnTo>
                  <a:lnTo>
                    <a:pt x="73101" y="316699"/>
                  </a:lnTo>
                  <a:lnTo>
                    <a:pt x="87109" y="344004"/>
                  </a:lnTo>
                  <a:lnTo>
                    <a:pt x="111455" y="368338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6" name="Ярославская область"/>
            <p:cNvSpPr/>
            <p:nvPr/>
          </p:nvSpPr>
          <p:spPr>
            <a:xfrm>
              <a:off x="1564334" y="4166338"/>
              <a:ext cx="427293" cy="370359"/>
            </a:xfrm>
            <a:custGeom>
              <a:avLst/>
              <a:gdLst/>
              <a:ahLst/>
              <a:cxnLst/>
              <a:rect l="0" t="0" r="0" b="0"/>
              <a:pathLst>
                <a:path w="427293" h="370358">
                  <a:moveTo>
                    <a:pt x="135509" y="26250"/>
                  </a:moveTo>
                  <a:lnTo>
                    <a:pt x="135509" y="26250"/>
                  </a:lnTo>
                  <a:lnTo>
                    <a:pt x="135509" y="26250"/>
                  </a:lnTo>
                  <a:lnTo>
                    <a:pt x="176568" y="8458"/>
                  </a:lnTo>
                  <a:lnTo>
                    <a:pt x="202654" y="3708"/>
                  </a:lnTo>
                  <a:lnTo>
                    <a:pt x="241643" y="0"/>
                  </a:lnTo>
                  <a:lnTo>
                    <a:pt x="263919" y="22275"/>
                  </a:lnTo>
                  <a:lnTo>
                    <a:pt x="316827" y="58483"/>
                  </a:lnTo>
                  <a:lnTo>
                    <a:pt x="337249" y="38062"/>
                  </a:lnTo>
                  <a:lnTo>
                    <a:pt x="377152" y="77965"/>
                  </a:lnTo>
                  <a:lnTo>
                    <a:pt x="377152" y="161506"/>
                  </a:lnTo>
                  <a:lnTo>
                    <a:pt x="427292" y="211632"/>
                  </a:lnTo>
                  <a:lnTo>
                    <a:pt x="427292" y="248767"/>
                  </a:lnTo>
                  <a:lnTo>
                    <a:pt x="371589" y="250621"/>
                  </a:lnTo>
                  <a:lnTo>
                    <a:pt x="358597" y="280327"/>
                  </a:lnTo>
                  <a:lnTo>
                    <a:pt x="330746" y="280327"/>
                  </a:lnTo>
                  <a:lnTo>
                    <a:pt x="289903" y="323024"/>
                  </a:lnTo>
                  <a:lnTo>
                    <a:pt x="263919" y="323024"/>
                  </a:lnTo>
                  <a:lnTo>
                    <a:pt x="252781" y="352729"/>
                  </a:lnTo>
                  <a:lnTo>
                    <a:pt x="210083" y="343446"/>
                  </a:lnTo>
                  <a:lnTo>
                    <a:pt x="189662" y="323024"/>
                  </a:lnTo>
                  <a:lnTo>
                    <a:pt x="141389" y="323024"/>
                  </a:lnTo>
                  <a:lnTo>
                    <a:pt x="111684" y="352729"/>
                  </a:lnTo>
                  <a:lnTo>
                    <a:pt x="76416" y="352729"/>
                  </a:lnTo>
                  <a:lnTo>
                    <a:pt x="58776" y="370357"/>
                  </a:lnTo>
                  <a:lnTo>
                    <a:pt x="33706" y="345300"/>
                  </a:lnTo>
                  <a:lnTo>
                    <a:pt x="9576" y="326732"/>
                  </a:lnTo>
                  <a:lnTo>
                    <a:pt x="6325" y="305587"/>
                  </a:lnTo>
                  <a:lnTo>
                    <a:pt x="0" y="279565"/>
                  </a:lnTo>
                  <a:lnTo>
                    <a:pt x="15037" y="261708"/>
                  </a:lnTo>
                  <a:lnTo>
                    <a:pt x="39675" y="238429"/>
                  </a:lnTo>
                  <a:lnTo>
                    <a:pt x="80747" y="212420"/>
                  </a:lnTo>
                  <a:lnTo>
                    <a:pt x="65697" y="178193"/>
                  </a:lnTo>
                  <a:lnTo>
                    <a:pt x="65697" y="157670"/>
                  </a:lnTo>
                  <a:lnTo>
                    <a:pt x="88964" y="134391"/>
                  </a:lnTo>
                  <a:lnTo>
                    <a:pt x="79375" y="97434"/>
                  </a:lnTo>
                  <a:lnTo>
                    <a:pt x="91694" y="70053"/>
                  </a:lnTo>
                  <a:lnTo>
                    <a:pt x="121818" y="70053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7" name="Костромская область"/>
            <p:cNvSpPr/>
            <p:nvPr/>
          </p:nvSpPr>
          <p:spPr>
            <a:xfrm>
              <a:off x="1817114" y="4344556"/>
              <a:ext cx="749084" cy="414453"/>
            </a:xfrm>
            <a:custGeom>
              <a:avLst/>
              <a:gdLst/>
              <a:ahLst/>
              <a:cxnLst/>
              <a:rect l="0" t="0" r="0" b="0"/>
              <a:pathLst>
                <a:path w="749085" h="414453">
                  <a:moveTo>
                    <a:pt x="724027" y="258052"/>
                  </a:moveTo>
                  <a:lnTo>
                    <a:pt x="724027" y="258052"/>
                  </a:lnTo>
                  <a:lnTo>
                    <a:pt x="724027" y="258052"/>
                  </a:lnTo>
                  <a:lnTo>
                    <a:pt x="749084" y="229274"/>
                  </a:lnTo>
                  <a:lnTo>
                    <a:pt x="699884" y="185649"/>
                  </a:lnTo>
                  <a:lnTo>
                    <a:pt x="673900" y="226492"/>
                  </a:lnTo>
                  <a:lnTo>
                    <a:pt x="627481" y="215354"/>
                  </a:lnTo>
                  <a:lnTo>
                    <a:pt x="608000" y="234849"/>
                  </a:lnTo>
                  <a:lnTo>
                    <a:pt x="579221" y="193079"/>
                  </a:lnTo>
                  <a:lnTo>
                    <a:pt x="501243" y="152235"/>
                  </a:lnTo>
                  <a:lnTo>
                    <a:pt x="486397" y="111392"/>
                  </a:lnTo>
                  <a:lnTo>
                    <a:pt x="444614" y="69622"/>
                  </a:lnTo>
                  <a:lnTo>
                    <a:pt x="389852" y="59411"/>
                  </a:lnTo>
                  <a:lnTo>
                    <a:pt x="362013" y="0"/>
                  </a:lnTo>
                  <a:lnTo>
                    <a:pt x="319316" y="20422"/>
                  </a:lnTo>
                  <a:lnTo>
                    <a:pt x="272897" y="0"/>
                  </a:lnTo>
                  <a:lnTo>
                    <a:pt x="220916" y="12993"/>
                  </a:lnTo>
                  <a:lnTo>
                    <a:pt x="174511" y="33414"/>
                  </a:lnTo>
                  <a:lnTo>
                    <a:pt x="174511" y="70549"/>
                  </a:lnTo>
                  <a:lnTo>
                    <a:pt x="118808" y="72403"/>
                  </a:lnTo>
                  <a:lnTo>
                    <a:pt x="105816" y="102109"/>
                  </a:lnTo>
                  <a:lnTo>
                    <a:pt x="77965" y="102109"/>
                  </a:lnTo>
                  <a:lnTo>
                    <a:pt x="37122" y="144806"/>
                  </a:lnTo>
                  <a:lnTo>
                    <a:pt x="11138" y="144806"/>
                  </a:lnTo>
                  <a:lnTo>
                    <a:pt x="0" y="174511"/>
                  </a:lnTo>
                  <a:lnTo>
                    <a:pt x="27838" y="202363"/>
                  </a:lnTo>
                  <a:lnTo>
                    <a:pt x="64973" y="202363"/>
                  </a:lnTo>
                  <a:lnTo>
                    <a:pt x="83540" y="220917"/>
                  </a:lnTo>
                  <a:lnTo>
                    <a:pt x="113246" y="191212"/>
                  </a:lnTo>
                  <a:lnTo>
                    <a:pt x="129946" y="194933"/>
                  </a:lnTo>
                  <a:lnTo>
                    <a:pt x="142938" y="233909"/>
                  </a:lnTo>
                  <a:lnTo>
                    <a:pt x="189357" y="263615"/>
                  </a:lnTo>
                  <a:lnTo>
                    <a:pt x="217208" y="263615"/>
                  </a:lnTo>
                  <a:lnTo>
                    <a:pt x="217208" y="311887"/>
                  </a:lnTo>
                  <a:lnTo>
                    <a:pt x="258051" y="332309"/>
                  </a:lnTo>
                  <a:lnTo>
                    <a:pt x="258051" y="371298"/>
                  </a:lnTo>
                  <a:lnTo>
                    <a:pt x="308178" y="382436"/>
                  </a:lnTo>
                  <a:lnTo>
                    <a:pt x="373151" y="365722"/>
                  </a:lnTo>
                  <a:lnTo>
                    <a:pt x="397281" y="341592"/>
                  </a:lnTo>
                  <a:lnTo>
                    <a:pt x="434416" y="341592"/>
                  </a:lnTo>
                  <a:lnTo>
                    <a:pt x="449262" y="376860"/>
                  </a:lnTo>
                  <a:lnTo>
                    <a:pt x="472478" y="400063"/>
                  </a:lnTo>
                  <a:lnTo>
                    <a:pt x="512381" y="400063"/>
                  </a:lnTo>
                  <a:lnTo>
                    <a:pt x="526770" y="414452"/>
                  </a:lnTo>
                  <a:lnTo>
                    <a:pt x="559727" y="381496"/>
                  </a:lnTo>
                  <a:lnTo>
                    <a:pt x="610781" y="363868"/>
                  </a:lnTo>
                  <a:lnTo>
                    <a:pt x="632130" y="385217"/>
                  </a:lnTo>
                  <a:lnTo>
                    <a:pt x="657187" y="358306"/>
                  </a:lnTo>
                  <a:lnTo>
                    <a:pt x="716597" y="358306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8" name="Ивановская область"/>
            <p:cNvSpPr/>
            <p:nvPr/>
          </p:nvSpPr>
          <p:spPr>
            <a:xfrm>
              <a:off x="1676017" y="4489362"/>
              <a:ext cx="399149" cy="356452"/>
            </a:xfrm>
            <a:custGeom>
              <a:avLst/>
              <a:gdLst/>
              <a:ahLst/>
              <a:cxnLst/>
              <a:rect l="0" t="0" r="0" b="0"/>
              <a:pathLst>
                <a:path w="399149" h="356452">
                  <a:moveTo>
                    <a:pt x="0" y="29705"/>
                  </a:moveTo>
                  <a:lnTo>
                    <a:pt x="0" y="29705"/>
                  </a:lnTo>
                  <a:lnTo>
                    <a:pt x="0" y="29705"/>
                  </a:lnTo>
                  <a:lnTo>
                    <a:pt x="29705" y="0"/>
                  </a:lnTo>
                  <a:lnTo>
                    <a:pt x="77978" y="0"/>
                  </a:lnTo>
                  <a:lnTo>
                    <a:pt x="98399" y="20422"/>
                  </a:lnTo>
                  <a:lnTo>
                    <a:pt x="141097" y="29705"/>
                  </a:lnTo>
                  <a:lnTo>
                    <a:pt x="168935" y="57557"/>
                  </a:lnTo>
                  <a:lnTo>
                    <a:pt x="206070" y="57557"/>
                  </a:lnTo>
                  <a:lnTo>
                    <a:pt x="224637" y="76111"/>
                  </a:lnTo>
                  <a:lnTo>
                    <a:pt x="254343" y="46406"/>
                  </a:lnTo>
                  <a:lnTo>
                    <a:pt x="271043" y="50127"/>
                  </a:lnTo>
                  <a:lnTo>
                    <a:pt x="284035" y="89103"/>
                  </a:lnTo>
                  <a:lnTo>
                    <a:pt x="330454" y="118809"/>
                  </a:lnTo>
                  <a:lnTo>
                    <a:pt x="358305" y="118809"/>
                  </a:lnTo>
                  <a:lnTo>
                    <a:pt x="358305" y="167081"/>
                  </a:lnTo>
                  <a:lnTo>
                    <a:pt x="399148" y="187503"/>
                  </a:lnTo>
                  <a:lnTo>
                    <a:pt x="399148" y="226492"/>
                  </a:lnTo>
                  <a:lnTo>
                    <a:pt x="356451" y="226492"/>
                  </a:lnTo>
                  <a:lnTo>
                    <a:pt x="339737" y="269189"/>
                  </a:lnTo>
                  <a:lnTo>
                    <a:pt x="297040" y="269189"/>
                  </a:lnTo>
                  <a:lnTo>
                    <a:pt x="267335" y="239484"/>
                  </a:lnTo>
                  <a:lnTo>
                    <a:pt x="243205" y="263627"/>
                  </a:lnTo>
                  <a:lnTo>
                    <a:pt x="232067" y="308178"/>
                  </a:lnTo>
                  <a:lnTo>
                    <a:pt x="205143" y="335102"/>
                  </a:lnTo>
                  <a:lnTo>
                    <a:pt x="150368" y="341592"/>
                  </a:lnTo>
                  <a:lnTo>
                    <a:pt x="103962" y="356451"/>
                  </a:lnTo>
                  <a:lnTo>
                    <a:pt x="122529" y="289611"/>
                  </a:lnTo>
                  <a:lnTo>
                    <a:pt x="144805" y="233921"/>
                  </a:lnTo>
                  <a:lnTo>
                    <a:pt x="89116" y="178219"/>
                  </a:lnTo>
                  <a:lnTo>
                    <a:pt x="57556" y="146660"/>
                  </a:lnTo>
                  <a:lnTo>
                    <a:pt x="3721" y="128092"/>
                  </a:lnTo>
                  <a:lnTo>
                    <a:pt x="3721" y="98387"/>
                  </a:lnTo>
                  <a:lnTo>
                    <a:pt x="22276" y="64973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9" name="Владимирская область"/>
            <p:cNvSpPr/>
            <p:nvPr/>
          </p:nvSpPr>
          <p:spPr>
            <a:xfrm>
              <a:off x="1498929" y="4471926"/>
              <a:ext cx="321896" cy="438900"/>
            </a:xfrm>
            <a:custGeom>
              <a:avLst/>
              <a:gdLst/>
              <a:ahLst/>
              <a:cxnLst/>
              <a:rect l="0" t="0" r="0" b="0"/>
              <a:pathLst>
                <a:path w="321895" h="438900">
                  <a:moveTo>
                    <a:pt x="124181" y="64770"/>
                  </a:moveTo>
                  <a:lnTo>
                    <a:pt x="124181" y="64770"/>
                  </a:lnTo>
                  <a:lnTo>
                    <a:pt x="124181" y="64770"/>
                  </a:lnTo>
                  <a:lnTo>
                    <a:pt x="141821" y="47142"/>
                  </a:lnTo>
                  <a:lnTo>
                    <a:pt x="177089" y="47142"/>
                  </a:lnTo>
                  <a:lnTo>
                    <a:pt x="199365" y="82410"/>
                  </a:lnTo>
                  <a:lnTo>
                    <a:pt x="180810" y="115824"/>
                  </a:lnTo>
                  <a:lnTo>
                    <a:pt x="180810" y="145529"/>
                  </a:lnTo>
                  <a:lnTo>
                    <a:pt x="234645" y="164097"/>
                  </a:lnTo>
                  <a:lnTo>
                    <a:pt x="266205" y="195656"/>
                  </a:lnTo>
                  <a:lnTo>
                    <a:pt x="321894" y="251358"/>
                  </a:lnTo>
                  <a:lnTo>
                    <a:pt x="299618" y="307048"/>
                  </a:lnTo>
                  <a:lnTo>
                    <a:pt x="281051" y="373888"/>
                  </a:lnTo>
                  <a:lnTo>
                    <a:pt x="238354" y="381317"/>
                  </a:lnTo>
                  <a:lnTo>
                    <a:pt x="212369" y="407314"/>
                  </a:lnTo>
                  <a:lnTo>
                    <a:pt x="177101" y="414731"/>
                  </a:lnTo>
                  <a:lnTo>
                    <a:pt x="153111" y="438899"/>
                  </a:lnTo>
                  <a:lnTo>
                    <a:pt x="126276" y="394881"/>
                  </a:lnTo>
                  <a:lnTo>
                    <a:pt x="103734" y="388442"/>
                  </a:lnTo>
                  <a:lnTo>
                    <a:pt x="98361" y="360528"/>
                  </a:lnTo>
                  <a:lnTo>
                    <a:pt x="66154" y="349796"/>
                  </a:lnTo>
                  <a:lnTo>
                    <a:pt x="74752" y="325107"/>
                  </a:lnTo>
                  <a:lnTo>
                    <a:pt x="54140" y="308711"/>
                  </a:lnTo>
                  <a:lnTo>
                    <a:pt x="53442" y="278460"/>
                  </a:lnTo>
                  <a:lnTo>
                    <a:pt x="67513" y="272135"/>
                  </a:lnTo>
                  <a:lnTo>
                    <a:pt x="74536" y="250342"/>
                  </a:lnTo>
                  <a:lnTo>
                    <a:pt x="77356" y="210248"/>
                  </a:lnTo>
                  <a:lnTo>
                    <a:pt x="60833" y="193726"/>
                  </a:lnTo>
                  <a:lnTo>
                    <a:pt x="40081" y="185636"/>
                  </a:lnTo>
                  <a:lnTo>
                    <a:pt x="30239" y="165252"/>
                  </a:lnTo>
                  <a:lnTo>
                    <a:pt x="30239" y="137820"/>
                  </a:lnTo>
                  <a:lnTo>
                    <a:pt x="10541" y="129388"/>
                  </a:lnTo>
                  <a:lnTo>
                    <a:pt x="0" y="101257"/>
                  </a:lnTo>
                  <a:lnTo>
                    <a:pt x="23914" y="83680"/>
                  </a:lnTo>
                  <a:lnTo>
                    <a:pt x="22504" y="55550"/>
                  </a:lnTo>
                  <a:lnTo>
                    <a:pt x="39738" y="38316"/>
                  </a:lnTo>
                  <a:lnTo>
                    <a:pt x="47816" y="11239"/>
                  </a:lnTo>
                  <a:lnTo>
                    <a:pt x="71730" y="0"/>
                  </a:lnTo>
                  <a:lnTo>
                    <a:pt x="74981" y="21145"/>
                  </a:lnTo>
                  <a:lnTo>
                    <a:pt x="99111" y="39713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40" name="Оренбургская область"/>
            <p:cNvSpPr/>
            <p:nvPr/>
          </p:nvSpPr>
          <p:spPr>
            <a:xfrm>
              <a:off x="2110014" y="5668699"/>
              <a:ext cx="1045630" cy="1021005"/>
            </a:xfrm>
            <a:custGeom>
              <a:avLst/>
              <a:gdLst/>
              <a:ahLst/>
              <a:cxnLst/>
              <a:rect l="0" t="0" r="0" b="0"/>
              <a:pathLst>
                <a:path w="1045630" h="1021004">
                  <a:moveTo>
                    <a:pt x="944029" y="804062"/>
                  </a:moveTo>
                  <a:lnTo>
                    <a:pt x="944029" y="804062"/>
                  </a:lnTo>
                  <a:lnTo>
                    <a:pt x="944029" y="804062"/>
                  </a:lnTo>
                  <a:lnTo>
                    <a:pt x="957783" y="834746"/>
                  </a:lnTo>
                  <a:lnTo>
                    <a:pt x="987425" y="864387"/>
                  </a:lnTo>
                  <a:lnTo>
                    <a:pt x="1007529" y="884478"/>
                  </a:lnTo>
                  <a:lnTo>
                    <a:pt x="1016000" y="920471"/>
                  </a:lnTo>
                  <a:lnTo>
                    <a:pt x="1045629" y="950112"/>
                  </a:lnTo>
                  <a:lnTo>
                    <a:pt x="1016000" y="990321"/>
                  </a:lnTo>
                  <a:lnTo>
                    <a:pt x="988479" y="1017828"/>
                  </a:lnTo>
                  <a:lnTo>
                    <a:pt x="941908" y="1017828"/>
                  </a:lnTo>
                  <a:lnTo>
                    <a:pt x="894283" y="1021003"/>
                  </a:lnTo>
                  <a:lnTo>
                    <a:pt x="869950" y="996671"/>
                  </a:lnTo>
                  <a:lnTo>
                    <a:pt x="853008" y="962266"/>
                  </a:lnTo>
                  <a:lnTo>
                    <a:pt x="831317" y="962266"/>
                  </a:lnTo>
                  <a:lnTo>
                    <a:pt x="808558" y="985037"/>
                  </a:lnTo>
                  <a:lnTo>
                    <a:pt x="771525" y="985037"/>
                  </a:lnTo>
                  <a:lnTo>
                    <a:pt x="730250" y="943762"/>
                  </a:lnTo>
                  <a:lnTo>
                    <a:pt x="722312" y="919950"/>
                  </a:lnTo>
                  <a:lnTo>
                    <a:pt x="691083" y="888721"/>
                  </a:lnTo>
                  <a:lnTo>
                    <a:pt x="691083" y="834746"/>
                  </a:lnTo>
                  <a:lnTo>
                    <a:pt x="664629" y="808279"/>
                  </a:lnTo>
                  <a:lnTo>
                    <a:pt x="615950" y="808279"/>
                  </a:lnTo>
                  <a:lnTo>
                    <a:pt x="575729" y="823112"/>
                  </a:lnTo>
                  <a:lnTo>
                    <a:pt x="560908" y="791362"/>
                  </a:lnTo>
                  <a:lnTo>
                    <a:pt x="520700" y="759612"/>
                  </a:lnTo>
                  <a:lnTo>
                    <a:pt x="484708" y="740562"/>
                  </a:lnTo>
                  <a:lnTo>
                    <a:pt x="436029" y="763854"/>
                  </a:lnTo>
                  <a:lnTo>
                    <a:pt x="391579" y="770204"/>
                  </a:lnTo>
                  <a:lnTo>
                    <a:pt x="355600" y="759612"/>
                  </a:lnTo>
                  <a:lnTo>
                    <a:pt x="330200" y="710920"/>
                  </a:lnTo>
                  <a:lnTo>
                    <a:pt x="294208" y="679170"/>
                  </a:lnTo>
                  <a:lnTo>
                    <a:pt x="268808" y="721512"/>
                  </a:lnTo>
                  <a:lnTo>
                    <a:pt x="241300" y="721512"/>
                  </a:lnTo>
                  <a:lnTo>
                    <a:pt x="241300" y="687654"/>
                  </a:lnTo>
                  <a:lnTo>
                    <a:pt x="266700" y="662254"/>
                  </a:lnTo>
                  <a:lnTo>
                    <a:pt x="249758" y="626262"/>
                  </a:lnTo>
                  <a:lnTo>
                    <a:pt x="228600" y="571220"/>
                  </a:lnTo>
                  <a:lnTo>
                    <a:pt x="220129" y="514070"/>
                  </a:lnTo>
                  <a:lnTo>
                    <a:pt x="188379" y="475970"/>
                  </a:lnTo>
                  <a:lnTo>
                    <a:pt x="137579" y="456920"/>
                  </a:lnTo>
                  <a:lnTo>
                    <a:pt x="122771" y="420954"/>
                  </a:lnTo>
                  <a:lnTo>
                    <a:pt x="95250" y="393420"/>
                  </a:lnTo>
                  <a:lnTo>
                    <a:pt x="44450" y="401904"/>
                  </a:lnTo>
                  <a:lnTo>
                    <a:pt x="14808" y="401904"/>
                  </a:lnTo>
                  <a:lnTo>
                    <a:pt x="14808" y="361670"/>
                  </a:lnTo>
                  <a:lnTo>
                    <a:pt x="0" y="319354"/>
                  </a:lnTo>
                  <a:lnTo>
                    <a:pt x="1524" y="295224"/>
                  </a:lnTo>
                  <a:lnTo>
                    <a:pt x="76683" y="295224"/>
                  </a:lnTo>
                  <a:lnTo>
                    <a:pt x="98146" y="251218"/>
                  </a:lnTo>
                  <a:lnTo>
                    <a:pt x="138938" y="222224"/>
                  </a:lnTo>
                  <a:lnTo>
                    <a:pt x="162560" y="228663"/>
                  </a:lnTo>
                  <a:lnTo>
                    <a:pt x="175438" y="200761"/>
                  </a:lnTo>
                  <a:lnTo>
                    <a:pt x="233413" y="190030"/>
                  </a:lnTo>
                  <a:lnTo>
                    <a:pt x="262407" y="122377"/>
                  </a:lnTo>
                  <a:lnTo>
                    <a:pt x="310718" y="95542"/>
                  </a:lnTo>
                  <a:lnTo>
                    <a:pt x="347218" y="59055"/>
                  </a:lnTo>
                  <a:lnTo>
                    <a:pt x="361162" y="0"/>
                  </a:lnTo>
                  <a:lnTo>
                    <a:pt x="395529" y="0"/>
                  </a:lnTo>
                  <a:lnTo>
                    <a:pt x="430962" y="35445"/>
                  </a:lnTo>
                  <a:lnTo>
                    <a:pt x="406260" y="60122"/>
                  </a:lnTo>
                  <a:lnTo>
                    <a:pt x="428803" y="80505"/>
                  </a:lnTo>
                  <a:lnTo>
                    <a:pt x="441693" y="104127"/>
                  </a:lnTo>
                  <a:lnTo>
                    <a:pt x="439547" y="158864"/>
                  </a:lnTo>
                  <a:lnTo>
                    <a:pt x="455650" y="174968"/>
                  </a:lnTo>
                  <a:lnTo>
                    <a:pt x="443840" y="232930"/>
                  </a:lnTo>
                  <a:lnTo>
                    <a:pt x="467462" y="247967"/>
                  </a:lnTo>
                  <a:lnTo>
                    <a:pt x="495909" y="276415"/>
                  </a:lnTo>
                  <a:lnTo>
                    <a:pt x="513613" y="323126"/>
                  </a:lnTo>
                  <a:lnTo>
                    <a:pt x="513613" y="369290"/>
                  </a:lnTo>
                  <a:lnTo>
                    <a:pt x="527571" y="398259"/>
                  </a:lnTo>
                  <a:lnTo>
                    <a:pt x="515760" y="427253"/>
                  </a:lnTo>
                  <a:lnTo>
                    <a:pt x="515760" y="468058"/>
                  </a:lnTo>
                  <a:lnTo>
                    <a:pt x="507174" y="488454"/>
                  </a:lnTo>
                  <a:lnTo>
                    <a:pt x="531863" y="502412"/>
                  </a:lnTo>
                  <a:lnTo>
                    <a:pt x="553872" y="480390"/>
                  </a:lnTo>
                  <a:lnTo>
                    <a:pt x="589839" y="480390"/>
                  </a:lnTo>
                  <a:lnTo>
                    <a:pt x="602717" y="503479"/>
                  </a:lnTo>
                  <a:lnTo>
                    <a:pt x="589839" y="535673"/>
                  </a:lnTo>
                  <a:lnTo>
                    <a:pt x="555485" y="549618"/>
                  </a:lnTo>
                  <a:lnTo>
                    <a:pt x="563004" y="565746"/>
                  </a:lnTo>
                  <a:lnTo>
                    <a:pt x="585546" y="571093"/>
                  </a:lnTo>
                  <a:lnTo>
                    <a:pt x="579107" y="612965"/>
                  </a:lnTo>
                  <a:lnTo>
                    <a:pt x="565683" y="626389"/>
                  </a:lnTo>
                  <a:lnTo>
                    <a:pt x="572668" y="659130"/>
                  </a:lnTo>
                  <a:lnTo>
                    <a:pt x="593065" y="659130"/>
                  </a:lnTo>
                  <a:lnTo>
                    <a:pt x="597357" y="677392"/>
                  </a:lnTo>
                  <a:lnTo>
                    <a:pt x="622579" y="702614"/>
                  </a:lnTo>
                  <a:lnTo>
                    <a:pt x="647814" y="690257"/>
                  </a:lnTo>
                  <a:lnTo>
                    <a:pt x="666610" y="671487"/>
                  </a:lnTo>
                  <a:lnTo>
                    <a:pt x="688607" y="682739"/>
                  </a:lnTo>
                  <a:lnTo>
                    <a:pt x="697192" y="704228"/>
                  </a:lnTo>
                  <a:lnTo>
                    <a:pt x="719747" y="720318"/>
                  </a:lnTo>
                  <a:lnTo>
                    <a:pt x="746582" y="727837"/>
                  </a:lnTo>
                  <a:lnTo>
                    <a:pt x="773417" y="707453"/>
                  </a:lnTo>
                  <a:lnTo>
                    <a:pt x="791667" y="665581"/>
                  </a:lnTo>
                  <a:lnTo>
                    <a:pt x="826021" y="665581"/>
                  </a:lnTo>
                  <a:lnTo>
                    <a:pt x="866826" y="665581"/>
                  </a:lnTo>
                  <a:lnTo>
                    <a:pt x="891515" y="655904"/>
                  </a:lnTo>
                  <a:lnTo>
                    <a:pt x="925868" y="670941"/>
                  </a:lnTo>
                  <a:lnTo>
                    <a:pt x="947344" y="670941"/>
                  </a:lnTo>
                  <a:lnTo>
                    <a:pt x="962368" y="697776"/>
                  </a:lnTo>
                  <a:lnTo>
                    <a:pt x="951636" y="724611"/>
                  </a:lnTo>
                  <a:lnTo>
                    <a:pt x="911911" y="743940"/>
                  </a:lnTo>
                  <a:lnTo>
                    <a:pt x="915137" y="770775"/>
                  </a:lnTo>
                  <a:lnTo>
                    <a:pt x="937679" y="770775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41" name="Республика Мордовия"/>
            <p:cNvSpPr/>
            <p:nvPr/>
          </p:nvSpPr>
          <p:spPr>
            <a:xfrm>
              <a:off x="1547912" y="5017111"/>
              <a:ext cx="467006" cy="323152"/>
            </a:xfrm>
            <a:custGeom>
              <a:avLst/>
              <a:gdLst/>
              <a:ahLst/>
              <a:cxnLst/>
              <a:rect l="0" t="0" r="0" b="0"/>
              <a:pathLst>
                <a:path w="467005" h="323153">
                  <a:moveTo>
                    <a:pt x="145999" y="0"/>
                  </a:moveTo>
                  <a:lnTo>
                    <a:pt x="145999" y="0"/>
                  </a:lnTo>
                  <a:lnTo>
                    <a:pt x="145999" y="0"/>
                  </a:lnTo>
                  <a:lnTo>
                    <a:pt x="169088" y="23089"/>
                  </a:lnTo>
                  <a:lnTo>
                    <a:pt x="208267" y="23089"/>
                  </a:lnTo>
                  <a:lnTo>
                    <a:pt x="217932" y="52604"/>
                  </a:lnTo>
                  <a:lnTo>
                    <a:pt x="238328" y="73000"/>
                  </a:lnTo>
                  <a:lnTo>
                    <a:pt x="238328" y="113793"/>
                  </a:lnTo>
                  <a:lnTo>
                    <a:pt x="265176" y="140640"/>
                  </a:lnTo>
                  <a:lnTo>
                    <a:pt x="275907" y="174994"/>
                  </a:lnTo>
                  <a:lnTo>
                    <a:pt x="310261" y="184659"/>
                  </a:lnTo>
                  <a:lnTo>
                    <a:pt x="326364" y="158890"/>
                  </a:lnTo>
                  <a:lnTo>
                    <a:pt x="376822" y="157811"/>
                  </a:lnTo>
                  <a:lnTo>
                    <a:pt x="387553" y="147092"/>
                  </a:lnTo>
                  <a:lnTo>
                    <a:pt x="422986" y="144933"/>
                  </a:lnTo>
                  <a:lnTo>
                    <a:pt x="417627" y="170701"/>
                  </a:lnTo>
                  <a:lnTo>
                    <a:pt x="433184" y="186259"/>
                  </a:lnTo>
                  <a:lnTo>
                    <a:pt x="455193" y="186259"/>
                  </a:lnTo>
                  <a:lnTo>
                    <a:pt x="467004" y="211494"/>
                  </a:lnTo>
                  <a:lnTo>
                    <a:pt x="445529" y="242634"/>
                  </a:lnTo>
                  <a:lnTo>
                    <a:pt x="456260" y="265164"/>
                  </a:lnTo>
                  <a:lnTo>
                    <a:pt x="438544" y="282893"/>
                  </a:lnTo>
                  <a:lnTo>
                    <a:pt x="432651" y="313487"/>
                  </a:lnTo>
                  <a:lnTo>
                    <a:pt x="377901" y="321006"/>
                  </a:lnTo>
                  <a:lnTo>
                    <a:pt x="357505" y="299517"/>
                  </a:lnTo>
                  <a:lnTo>
                    <a:pt x="324218" y="323152"/>
                  </a:lnTo>
                  <a:lnTo>
                    <a:pt x="294157" y="319926"/>
                  </a:lnTo>
                  <a:lnTo>
                    <a:pt x="266243" y="292024"/>
                  </a:lnTo>
                  <a:lnTo>
                    <a:pt x="240474" y="266243"/>
                  </a:lnTo>
                  <a:lnTo>
                    <a:pt x="197536" y="266243"/>
                  </a:lnTo>
                  <a:lnTo>
                    <a:pt x="185725" y="278054"/>
                  </a:lnTo>
                  <a:lnTo>
                    <a:pt x="142786" y="239408"/>
                  </a:lnTo>
                  <a:lnTo>
                    <a:pt x="142786" y="198616"/>
                  </a:lnTo>
                  <a:lnTo>
                    <a:pt x="108953" y="164796"/>
                  </a:lnTo>
                  <a:lnTo>
                    <a:pt x="83731" y="164796"/>
                  </a:lnTo>
                  <a:lnTo>
                    <a:pt x="46164" y="149225"/>
                  </a:lnTo>
                  <a:lnTo>
                    <a:pt x="26848" y="129909"/>
                  </a:lnTo>
                  <a:lnTo>
                    <a:pt x="3226" y="138494"/>
                  </a:lnTo>
                  <a:lnTo>
                    <a:pt x="0" y="111646"/>
                  </a:lnTo>
                  <a:lnTo>
                    <a:pt x="24155" y="95009"/>
                  </a:lnTo>
                  <a:lnTo>
                    <a:pt x="42939" y="76213"/>
                  </a:lnTo>
                  <a:lnTo>
                    <a:pt x="42939" y="59589"/>
                  </a:lnTo>
                  <a:lnTo>
                    <a:pt x="67094" y="59589"/>
                  </a:lnTo>
                  <a:lnTo>
                    <a:pt x="99847" y="26848"/>
                  </a:lnTo>
                  <a:lnTo>
                    <a:pt x="125603" y="20409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42" name="Пензенская область"/>
            <p:cNvSpPr/>
            <p:nvPr/>
          </p:nvSpPr>
          <p:spPr>
            <a:xfrm>
              <a:off x="1449145" y="5119105"/>
              <a:ext cx="443382" cy="475591"/>
            </a:xfrm>
            <a:custGeom>
              <a:avLst/>
              <a:gdLst/>
              <a:ahLst/>
              <a:cxnLst/>
              <a:rect l="0" t="0" r="0" b="0"/>
              <a:pathLst>
                <a:path w="443383" h="475591">
                  <a:moveTo>
                    <a:pt x="78372" y="0"/>
                  </a:moveTo>
                  <a:lnTo>
                    <a:pt x="78372" y="0"/>
                  </a:lnTo>
                  <a:lnTo>
                    <a:pt x="78372" y="0"/>
                  </a:lnTo>
                  <a:lnTo>
                    <a:pt x="98768" y="9652"/>
                  </a:lnTo>
                  <a:lnTo>
                    <a:pt x="101994" y="36500"/>
                  </a:lnTo>
                  <a:lnTo>
                    <a:pt x="125616" y="27915"/>
                  </a:lnTo>
                  <a:lnTo>
                    <a:pt x="144932" y="47231"/>
                  </a:lnTo>
                  <a:lnTo>
                    <a:pt x="182499" y="62802"/>
                  </a:lnTo>
                  <a:lnTo>
                    <a:pt x="207721" y="62802"/>
                  </a:lnTo>
                  <a:lnTo>
                    <a:pt x="241554" y="96622"/>
                  </a:lnTo>
                  <a:lnTo>
                    <a:pt x="241554" y="137414"/>
                  </a:lnTo>
                  <a:lnTo>
                    <a:pt x="284493" y="176060"/>
                  </a:lnTo>
                  <a:lnTo>
                    <a:pt x="296304" y="164249"/>
                  </a:lnTo>
                  <a:lnTo>
                    <a:pt x="339242" y="164249"/>
                  </a:lnTo>
                  <a:lnTo>
                    <a:pt x="392925" y="217932"/>
                  </a:lnTo>
                  <a:lnTo>
                    <a:pt x="422986" y="221158"/>
                  </a:lnTo>
                  <a:lnTo>
                    <a:pt x="443382" y="252273"/>
                  </a:lnTo>
                  <a:lnTo>
                    <a:pt x="443382" y="304889"/>
                  </a:lnTo>
                  <a:lnTo>
                    <a:pt x="422453" y="325819"/>
                  </a:lnTo>
                  <a:lnTo>
                    <a:pt x="422453" y="354279"/>
                  </a:lnTo>
                  <a:lnTo>
                    <a:pt x="439357" y="371171"/>
                  </a:lnTo>
                  <a:lnTo>
                    <a:pt x="430505" y="393992"/>
                  </a:lnTo>
                  <a:lnTo>
                    <a:pt x="414401" y="401498"/>
                  </a:lnTo>
                  <a:lnTo>
                    <a:pt x="395072" y="439077"/>
                  </a:lnTo>
                  <a:lnTo>
                    <a:pt x="369303" y="475590"/>
                  </a:lnTo>
                  <a:lnTo>
                    <a:pt x="344614" y="445529"/>
                  </a:lnTo>
                  <a:lnTo>
                    <a:pt x="313474" y="454114"/>
                  </a:lnTo>
                  <a:lnTo>
                    <a:pt x="286639" y="454114"/>
                  </a:lnTo>
                  <a:lnTo>
                    <a:pt x="242621" y="430505"/>
                  </a:lnTo>
                  <a:lnTo>
                    <a:pt x="194310" y="410108"/>
                  </a:lnTo>
                  <a:lnTo>
                    <a:pt x="165329" y="390767"/>
                  </a:lnTo>
                  <a:lnTo>
                    <a:pt x="154597" y="353213"/>
                  </a:lnTo>
                  <a:lnTo>
                    <a:pt x="109499" y="355346"/>
                  </a:lnTo>
                  <a:lnTo>
                    <a:pt x="77292" y="325285"/>
                  </a:lnTo>
                  <a:lnTo>
                    <a:pt x="53670" y="316700"/>
                  </a:lnTo>
                  <a:lnTo>
                    <a:pt x="34887" y="297917"/>
                  </a:lnTo>
                  <a:lnTo>
                    <a:pt x="31140" y="272695"/>
                  </a:lnTo>
                  <a:lnTo>
                    <a:pt x="0" y="255499"/>
                  </a:lnTo>
                  <a:lnTo>
                    <a:pt x="11811" y="234023"/>
                  </a:lnTo>
                  <a:lnTo>
                    <a:pt x="47231" y="234023"/>
                  </a:lnTo>
                  <a:lnTo>
                    <a:pt x="51537" y="167475"/>
                  </a:lnTo>
                  <a:lnTo>
                    <a:pt x="34354" y="136335"/>
                  </a:lnTo>
                  <a:lnTo>
                    <a:pt x="41872" y="80518"/>
                  </a:lnTo>
                  <a:lnTo>
                    <a:pt x="34354" y="47231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43" name="Саратовская область"/>
            <p:cNvSpPr/>
            <p:nvPr/>
          </p:nvSpPr>
          <p:spPr>
            <a:xfrm>
              <a:off x="1297647" y="5374603"/>
              <a:ext cx="813894" cy="746774"/>
            </a:xfrm>
            <a:custGeom>
              <a:avLst/>
              <a:gdLst/>
              <a:ahLst/>
              <a:cxnLst/>
              <a:rect l="0" t="0" r="0" b="0"/>
              <a:pathLst>
                <a:path w="813893" h="746774">
                  <a:moveTo>
                    <a:pt x="520801" y="220091"/>
                  </a:moveTo>
                  <a:lnTo>
                    <a:pt x="520801" y="220091"/>
                  </a:lnTo>
                  <a:lnTo>
                    <a:pt x="520801" y="220091"/>
                  </a:lnTo>
                  <a:lnTo>
                    <a:pt x="536829" y="253505"/>
                  </a:lnTo>
                  <a:lnTo>
                    <a:pt x="563829" y="280517"/>
                  </a:lnTo>
                  <a:lnTo>
                    <a:pt x="637641" y="280517"/>
                  </a:lnTo>
                  <a:lnTo>
                    <a:pt x="662851" y="305727"/>
                  </a:lnTo>
                  <a:lnTo>
                    <a:pt x="682650" y="343522"/>
                  </a:lnTo>
                  <a:lnTo>
                    <a:pt x="682650" y="381330"/>
                  </a:lnTo>
                  <a:lnTo>
                    <a:pt x="725843" y="393929"/>
                  </a:lnTo>
                  <a:lnTo>
                    <a:pt x="738454" y="451548"/>
                  </a:lnTo>
                  <a:lnTo>
                    <a:pt x="777151" y="490245"/>
                  </a:lnTo>
                  <a:lnTo>
                    <a:pt x="769048" y="536156"/>
                  </a:lnTo>
                  <a:lnTo>
                    <a:pt x="799655" y="566737"/>
                  </a:lnTo>
                  <a:lnTo>
                    <a:pt x="813892" y="589318"/>
                  </a:lnTo>
                  <a:lnTo>
                    <a:pt x="812368" y="613448"/>
                  </a:lnTo>
                  <a:lnTo>
                    <a:pt x="760501" y="603898"/>
                  </a:lnTo>
                  <a:lnTo>
                    <a:pt x="734047" y="630364"/>
                  </a:lnTo>
                  <a:lnTo>
                    <a:pt x="685368" y="647306"/>
                  </a:lnTo>
                  <a:lnTo>
                    <a:pt x="643026" y="624014"/>
                  </a:lnTo>
                  <a:lnTo>
                    <a:pt x="598576" y="624014"/>
                  </a:lnTo>
                  <a:lnTo>
                    <a:pt x="577418" y="655764"/>
                  </a:lnTo>
                  <a:lnTo>
                    <a:pt x="532968" y="655764"/>
                  </a:lnTo>
                  <a:lnTo>
                    <a:pt x="484276" y="655764"/>
                  </a:lnTo>
                  <a:lnTo>
                    <a:pt x="473697" y="679056"/>
                  </a:lnTo>
                  <a:lnTo>
                    <a:pt x="446176" y="706564"/>
                  </a:lnTo>
                  <a:lnTo>
                    <a:pt x="441947" y="746773"/>
                  </a:lnTo>
                  <a:lnTo>
                    <a:pt x="390093" y="737273"/>
                  </a:lnTo>
                  <a:lnTo>
                    <a:pt x="359397" y="706564"/>
                  </a:lnTo>
                  <a:lnTo>
                    <a:pt x="359397" y="664223"/>
                  </a:lnTo>
                  <a:lnTo>
                    <a:pt x="373164" y="622948"/>
                  </a:lnTo>
                  <a:lnTo>
                    <a:pt x="350926" y="600723"/>
                  </a:lnTo>
                  <a:lnTo>
                    <a:pt x="314947" y="600723"/>
                  </a:lnTo>
                  <a:lnTo>
                    <a:pt x="313423" y="558305"/>
                  </a:lnTo>
                  <a:lnTo>
                    <a:pt x="287617" y="532485"/>
                  </a:lnTo>
                  <a:lnTo>
                    <a:pt x="281711" y="500786"/>
                  </a:lnTo>
                  <a:lnTo>
                    <a:pt x="251472" y="500786"/>
                  </a:lnTo>
                  <a:lnTo>
                    <a:pt x="231571" y="480872"/>
                  </a:lnTo>
                  <a:lnTo>
                    <a:pt x="222720" y="438099"/>
                  </a:lnTo>
                  <a:lnTo>
                    <a:pt x="192481" y="427037"/>
                  </a:lnTo>
                  <a:lnTo>
                    <a:pt x="177000" y="442519"/>
                  </a:lnTo>
                  <a:lnTo>
                    <a:pt x="148971" y="415976"/>
                  </a:lnTo>
                  <a:lnTo>
                    <a:pt x="187325" y="379095"/>
                  </a:lnTo>
                  <a:lnTo>
                    <a:pt x="181419" y="320090"/>
                  </a:lnTo>
                  <a:lnTo>
                    <a:pt x="131267" y="271412"/>
                  </a:lnTo>
                  <a:lnTo>
                    <a:pt x="88493" y="272910"/>
                  </a:lnTo>
                  <a:lnTo>
                    <a:pt x="88493" y="247827"/>
                  </a:lnTo>
                  <a:lnTo>
                    <a:pt x="60464" y="233070"/>
                  </a:lnTo>
                  <a:lnTo>
                    <a:pt x="13271" y="227165"/>
                  </a:lnTo>
                  <a:lnTo>
                    <a:pt x="0" y="177012"/>
                  </a:lnTo>
                  <a:lnTo>
                    <a:pt x="2933" y="140132"/>
                  </a:lnTo>
                  <a:lnTo>
                    <a:pt x="18415" y="124650"/>
                  </a:lnTo>
                  <a:lnTo>
                    <a:pt x="1460" y="81140"/>
                  </a:lnTo>
                  <a:lnTo>
                    <a:pt x="31254" y="67653"/>
                  </a:lnTo>
                  <a:lnTo>
                    <a:pt x="51651" y="66561"/>
                  </a:lnTo>
                  <a:lnTo>
                    <a:pt x="72593" y="45618"/>
                  </a:lnTo>
                  <a:lnTo>
                    <a:pt x="109626" y="25781"/>
                  </a:lnTo>
                  <a:lnTo>
                    <a:pt x="151498" y="0"/>
                  </a:lnTo>
                  <a:lnTo>
                    <a:pt x="182638" y="17196"/>
                  </a:lnTo>
                  <a:lnTo>
                    <a:pt x="186385" y="42418"/>
                  </a:lnTo>
                  <a:lnTo>
                    <a:pt x="205168" y="61201"/>
                  </a:lnTo>
                  <a:lnTo>
                    <a:pt x="228790" y="69786"/>
                  </a:lnTo>
                  <a:lnTo>
                    <a:pt x="260997" y="99847"/>
                  </a:lnTo>
                  <a:lnTo>
                    <a:pt x="306095" y="97714"/>
                  </a:lnTo>
                  <a:lnTo>
                    <a:pt x="316827" y="135268"/>
                  </a:lnTo>
                  <a:lnTo>
                    <a:pt x="345808" y="154609"/>
                  </a:lnTo>
                  <a:lnTo>
                    <a:pt x="394119" y="175006"/>
                  </a:lnTo>
                  <a:lnTo>
                    <a:pt x="438137" y="198615"/>
                  </a:lnTo>
                  <a:lnTo>
                    <a:pt x="464972" y="198615"/>
                  </a:lnTo>
                  <a:lnTo>
                    <a:pt x="496112" y="19003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44" name="Ульяновская область"/>
            <p:cNvSpPr/>
            <p:nvPr/>
          </p:nvSpPr>
          <p:spPr>
            <a:xfrm>
              <a:off x="1818448" y="5282274"/>
              <a:ext cx="482284" cy="398058"/>
            </a:xfrm>
            <a:custGeom>
              <a:avLst/>
              <a:gdLst/>
              <a:ahLst/>
              <a:cxnLst/>
              <a:rect l="0" t="0" r="0" b="0"/>
              <a:pathLst>
                <a:path w="482284" h="398057">
                  <a:moveTo>
                    <a:pt x="185725" y="0"/>
                  </a:moveTo>
                  <a:lnTo>
                    <a:pt x="185725" y="0"/>
                  </a:lnTo>
                  <a:lnTo>
                    <a:pt x="185725" y="0"/>
                  </a:lnTo>
                  <a:lnTo>
                    <a:pt x="241046" y="38011"/>
                  </a:lnTo>
                  <a:lnTo>
                    <a:pt x="241046" y="74003"/>
                  </a:lnTo>
                  <a:lnTo>
                    <a:pt x="284252" y="63208"/>
                  </a:lnTo>
                  <a:lnTo>
                    <a:pt x="316662" y="77622"/>
                  </a:lnTo>
                  <a:lnTo>
                    <a:pt x="349060" y="110020"/>
                  </a:lnTo>
                  <a:lnTo>
                    <a:pt x="379667" y="137033"/>
                  </a:lnTo>
                  <a:lnTo>
                    <a:pt x="412077" y="124409"/>
                  </a:lnTo>
                  <a:lnTo>
                    <a:pt x="429171" y="141516"/>
                  </a:lnTo>
                  <a:lnTo>
                    <a:pt x="440881" y="191033"/>
                  </a:lnTo>
                  <a:lnTo>
                    <a:pt x="471488" y="221640"/>
                  </a:lnTo>
                  <a:lnTo>
                    <a:pt x="482283" y="248628"/>
                  </a:lnTo>
                  <a:lnTo>
                    <a:pt x="453479" y="293649"/>
                  </a:lnTo>
                  <a:lnTo>
                    <a:pt x="413868" y="311633"/>
                  </a:lnTo>
                  <a:lnTo>
                    <a:pt x="394970" y="330530"/>
                  </a:lnTo>
                  <a:lnTo>
                    <a:pt x="363474" y="286436"/>
                  </a:lnTo>
                  <a:lnTo>
                    <a:pt x="318466" y="268452"/>
                  </a:lnTo>
                  <a:lnTo>
                    <a:pt x="297764" y="289128"/>
                  </a:lnTo>
                  <a:lnTo>
                    <a:pt x="259055" y="246837"/>
                  </a:lnTo>
                  <a:lnTo>
                    <a:pt x="232055" y="273824"/>
                  </a:lnTo>
                  <a:lnTo>
                    <a:pt x="196050" y="264820"/>
                  </a:lnTo>
                  <a:lnTo>
                    <a:pt x="168136" y="292735"/>
                  </a:lnTo>
                  <a:lnTo>
                    <a:pt x="168136" y="340449"/>
                  </a:lnTo>
                  <a:lnTo>
                    <a:pt x="186589" y="358915"/>
                  </a:lnTo>
                  <a:lnTo>
                    <a:pt x="179845" y="392646"/>
                  </a:lnTo>
                  <a:lnTo>
                    <a:pt x="142050" y="398056"/>
                  </a:lnTo>
                  <a:lnTo>
                    <a:pt x="116840" y="372846"/>
                  </a:lnTo>
                  <a:lnTo>
                    <a:pt x="43028" y="372846"/>
                  </a:lnTo>
                  <a:lnTo>
                    <a:pt x="16028" y="345834"/>
                  </a:lnTo>
                  <a:lnTo>
                    <a:pt x="0" y="312420"/>
                  </a:lnTo>
                  <a:lnTo>
                    <a:pt x="25769" y="275907"/>
                  </a:lnTo>
                  <a:lnTo>
                    <a:pt x="45098" y="238328"/>
                  </a:lnTo>
                  <a:lnTo>
                    <a:pt x="61202" y="230822"/>
                  </a:lnTo>
                  <a:lnTo>
                    <a:pt x="70054" y="208001"/>
                  </a:lnTo>
                  <a:lnTo>
                    <a:pt x="53150" y="191109"/>
                  </a:lnTo>
                  <a:lnTo>
                    <a:pt x="53150" y="162649"/>
                  </a:lnTo>
                  <a:lnTo>
                    <a:pt x="74079" y="141719"/>
                  </a:lnTo>
                  <a:lnTo>
                    <a:pt x="74079" y="89103"/>
                  </a:lnTo>
                  <a:lnTo>
                    <a:pt x="53683" y="57988"/>
                  </a:lnTo>
                  <a:lnTo>
                    <a:pt x="86970" y="34353"/>
                  </a:lnTo>
                  <a:lnTo>
                    <a:pt x="107366" y="55842"/>
                  </a:lnTo>
                  <a:lnTo>
                    <a:pt x="162116" y="48323"/>
                  </a:lnTo>
                  <a:lnTo>
                    <a:pt x="168009" y="17729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45" name="Самарская область"/>
            <p:cNvSpPr/>
            <p:nvPr/>
          </p:nvSpPr>
          <p:spPr>
            <a:xfrm>
              <a:off x="1960497" y="5529112"/>
              <a:ext cx="510680" cy="434812"/>
            </a:xfrm>
            <a:custGeom>
              <a:avLst/>
              <a:gdLst/>
              <a:ahLst/>
              <a:cxnLst/>
              <a:rect l="0" t="0" r="0" b="0"/>
              <a:pathLst>
                <a:path w="510680" h="434811">
                  <a:moveTo>
                    <a:pt x="510679" y="139586"/>
                  </a:moveTo>
                  <a:lnTo>
                    <a:pt x="510679" y="139586"/>
                  </a:lnTo>
                  <a:lnTo>
                    <a:pt x="510679" y="139586"/>
                  </a:lnTo>
                  <a:lnTo>
                    <a:pt x="495059" y="104407"/>
                  </a:lnTo>
                  <a:lnTo>
                    <a:pt x="505854" y="77394"/>
                  </a:lnTo>
                  <a:lnTo>
                    <a:pt x="453644" y="32398"/>
                  </a:lnTo>
                  <a:lnTo>
                    <a:pt x="419443" y="32398"/>
                  </a:lnTo>
                  <a:lnTo>
                    <a:pt x="395135" y="56680"/>
                  </a:lnTo>
                  <a:lnTo>
                    <a:pt x="340233" y="1791"/>
                  </a:lnTo>
                  <a:lnTo>
                    <a:pt x="311429" y="46812"/>
                  </a:lnTo>
                  <a:lnTo>
                    <a:pt x="271818" y="64796"/>
                  </a:lnTo>
                  <a:lnTo>
                    <a:pt x="252920" y="83693"/>
                  </a:lnTo>
                  <a:lnTo>
                    <a:pt x="221424" y="39599"/>
                  </a:lnTo>
                  <a:lnTo>
                    <a:pt x="176416" y="21615"/>
                  </a:lnTo>
                  <a:lnTo>
                    <a:pt x="155714" y="42291"/>
                  </a:lnTo>
                  <a:lnTo>
                    <a:pt x="117005" y="0"/>
                  </a:lnTo>
                  <a:lnTo>
                    <a:pt x="90005" y="26987"/>
                  </a:lnTo>
                  <a:lnTo>
                    <a:pt x="54000" y="17983"/>
                  </a:lnTo>
                  <a:lnTo>
                    <a:pt x="26086" y="45898"/>
                  </a:lnTo>
                  <a:lnTo>
                    <a:pt x="26086" y="93612"/>
                  </a:lnTo>
                  <a:lnTo>
                    <a:pt x="44539" y="112078"/>
                  </a:lnTo>
                  <a:lnTo>
                    <a:pt x="37795" y="145809"/>
                  </a:lnTo>
                  <a:lnTo>
                    <a:pt x="0" y="151219"/>
                  </a:lnTo>
                  <a:lnTo>
                    <a:pt x="19799" y="189014"/>
                  </a:lnTo>
                  <a:lnTo>
                    <a:pt x="19799" y="226822"/>
                  </a:lnTo>
                  <a:lnTo>
                    <a:pt x="62992" y="239421"/>
                  </a:lnTo>
                  <a:lnTo>
                    <a:pt x="75603" y="297040"/>
                  </a:lnTo>
                  <a:lnTo>
                    <a:pt x="114300" y="335737"/>
                  </a:lnTo>
                  <a:lnTo>
                    <a:pt x="106197" y="381648"/>
                  </a:lnTo>
                  <a:lnTo>
                    <a:pt x="136804" y="412229"/>
                  </a:lnTo>
                  <a:lnTo>
                    <a:pt x="151041" y="434810"/>
                  </a:lnTo>
                  <a:lnTo>
                    <a:pt x="226200" y="434810"/>
                  </a:lnTo>
                  <a:lnTo>
                    <a:pt x="247663" y="390804"/>
                  </a:lnTo>
                  <a:lnTo>
                    <a:pt x="288455" y="361810"/>
                  </a:lnTo>
                  <a:lnTo>
                    <a:pt x="312077" y="368249"/>
                  </a:lnTo>
                  <a:lnTo>
                    <a:pt x="324955" y="340347"/>
                  </a:lnTo>
                  <a:lnTo>
                    <a:pt x="382930" y="329616"/>
                  </a:lnTo>
                  <a:lnTo>
                    <a:pt x="411924" y="261963"/>
                  </a:lnTo>
                  <a:lnTo>
                    <a:pt x="460235" y="235128"/>
                  </a:lnTo>
                  <a:lnTo>
                    <a:pt x="496735" y="198641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46" name="Республика Башкортостан"/>
            <p:cNvSpPr/>
            <p:nvPr/>
          </p:nvSpPr>
          <p:spPr>
            <a:xfrm>
              <a:off x="2540874" y="5434789"/>
              <a:ext cx="732564" cy="961747"/>
            </a:xfrm>
            <a:custGeom>
              <a:avLst/>
              <a:gdLst/>
              <a:ahLst/>
              <a:cxnLst/>
              <a:rect l="0" t="0" r="0" b="0"/>
              <a:pathLst>
                <a:path w="731204" h="961747">
                  <a:moveTo>
                    <a:pt x="722617" y="254317"/>
                  </a:moveTo>
                  <a:lnTo>
                    <a:pt x="722617" y="254317"/>
                  </a:lnTo>
                  <a:lnTo>
                    <a:pt x="722617" y="254317"/>
                  </a:lnTo>
                  <a:lnTo>
                    <a:pt x="695719" y="281203"/>
                  </a:lnTo>
                  <a:lnTo>
                    <a:pt x="670662" y="244640"/>
                  </a:lnTo>
                  <a:lnTo>
                    <a:pt x="640347" y="244640"/>
                  </a:lnTo>
                  <a:lnTo>
                    <a:pt x="591210" y="209105"/>
                  </a:lnTo>
                  <a:lnTo>
                    <a:pt x="564020" y="171476"/>
                  </a:lnTo>
                  <a:lnTo>
                    <a:pt x="539979" y="181940"/>
                  </a:lnTo>
                  <a:lnTo>
                    <a:pt x="512801" y="172517"/>
                  </a:lnTo>
                  <a:lnTo>
                    <a:pt x="496075" y="115011"/>
                  </a:lnTo>
                  <a:lnTo>
                    <a:pt x="461582" y="108738"/>
                  </a:lnTo>
                  <a:lnTo>
                    <a:pt x="442760" y="70066"/>
                  </a:lnTo>
                  <a:lnTo>
                    <a:pt x="399898" y="70066"/>
                  </a:lnTo>
                  <a:lnTo>
                    <a:pt x="355981" y="35560"/>
                  </a:lnTo>
                  <a:lnTo>
                    <a:pt x="355981" y="10465"/>
                  </a:lnTo>
                  <a:lnTo>
                    <a:pt x="329845" y="0"/>
                  </a:lnTo>
                  <a:lnTo>
                    <a:pt x="307365" y="22466"/>
                  </a:lnTo>
                  <a:lnTo>
                    <a:pt x="225298" y="46012"/>
                  </a:lnTo>
                  <a:lnTo>
                    <a:pt x="211722" y="59601"/>
                  </a:lnTo>
                  <a:lnTo>
                    <a:pt x="229489" y="86792"/>
                  </a:lnTo>
                  <a:lnTo>
                    <a:pt x="229489" y="115011"/>
                  </a:lnTo>
                  <a:lnTo>
                    <a:pt x="185585" y="148450"/>
                  </a:lnTo>
                  <a:lnTo>
                    <a:pt x="154216" y="148450"/>
                  </a:lnTo>
                  <a:lnTo>
                    <a:pt x="129121" y="159957"/>
                  </a:lnTo>
                  <a:lnTo>
                    <a:pt x="116573" y="147409"/>
                  </a:lnTo>
                  <a:lnTo>
                    <a:pt x="94628" y="158915"/>
                  </a:lnTo>
                  <a:lnTo>
                    <a:pt x="101943" y="187147"/>
                  </a:lnTo>
                  <a:lnTo>
                    <a:pt x="101943" y="205943"/>
                  </a:lnTo>
                  <a:lnTo>
                    <a:pt x="116053" y="220066"/>
                  </a:lnTo>
                  <a:lnTo>
                    <a:pt x="98806" y="237325"/>
                  </a:lnTo>
                  <a:lnTo>
                    <a:pt x="72670" y="263449"/>
                  </a:lnTo>
                  <a:lnTo>
                    <a:pt x="48628" y="263449"/>
                  </a:lnTo>
                  <a:lnTo>
                    <a:pt x="41313" y="284353"/>
                  </a:lnTo>
                  <a:lnTo>
                    <a:pt x="25629" y="308420"/>
                  </a:lnTo>
                  <a:lnTo>
                    <a:pt x="0" y="318186"/>
                  </a:lnTo>
                  <a:lnTo>
                    <a:pt x="10833" y="338036"/>
                  </a:lnTo>
                  <a:lnTo>
                    <a:pt x="8687" y="392773"/>
                  </a:lnTo>
                  <a:lnTo>
                    <a:pt x="24790" y="408877"/>
                  </a:lnTo>
                  <a:lnTo>
                    <a:pt x="12980" y="466839"/>
                  </a:lnTo>
                  <a:lnTo>
                    <a:pt x="36602" y="481876"/>
                  </a:lnTo>
                  <a:lnTo>
                    <a:pt x="65049" y="510324"/>
                  </a:lnTo>
                  <a:lnTo>
                    <a:pt x="82753" y="557035"/>
                  </a:lnTo>
                  <a:lnTo>
                    <a:pt x="82753" y="603199"/>
                  </a:lnTo>
                  <a:lnTo>
                    <a:pt x="96711" y="632168"/>
                  </a:lnTo>
                  <a:lnTo>
                    <a:pt x="84900" y="661162"/>
                  </a:lnTo>
                  <a:lnTo>
                    <a:pt x="84900" y="701967"/>
                  </a:lnTo>
                  <a:lnTo>
                    <a:pt x="76314" y="722363"/>
                  </a:lnTo>
                  <a:lnTo>
                    <a:pt x="101003" y="736321"/>
                  </a:lnTo>
                  <a:lnTo>
                    <a:pt x="123012" y="714299"/>
                  </a:lnTo>
                  <a:lnTo>
                    <a:pt x="158979" y="714299"/>
                  </a:lnTo>
                  <a:lnTo>
                    <a:pt x="171857" y="737388"/>
                  </a:lnTo>
                  <a:lnTo>
                    <a:pt x="158979" y="769582"/>
                  </a:lnTo>
                  <a:lnTo>
                    <a:pt x="124625" y="783527"/>
                  </a:lnTo>
                  <a:lnTo>
                    <a:pt x="132144" y="799655"/>
                  </a:lnTo>
                  <a:lnTo>
                    <a:pt x="154686" y="805002"/>
                  </a:lnTo>
                  <a:lnTo>
                    <a:pt x="148247" y="846874"/>
                  </a:lnTo>
                  <a:lnTo>
                    <a:pt x="134823" y="860298"/>
                  </a:lnTo>
                  <a:lnTo>
                    <a:pt x="141808" y="893039"/>
                  </a:lnTo>
                  <a:lnTo>
                    <a:pt x="162205" y="893039"/>
                  </a:lnTo>
                  <a:lnTo>
                    <a:pt x="166497" y="911301"/>
                  </a:lnTo>
                  <a:lnTo>
                    <a:pt x="191719" y="936523"/>
                  </a:lnTo>
                  <a:lnTo>
                    <a:pt x="216954" y="924166"/>
                  </a:lnTo>
                  <a:lnTo>
                    <a:pt x="235750" y="905396"/>
                  </a:lnTo>
                  <a:lnTo>
                    <a:pt x="257747" y="916648"/>
                  </a:lnTo>
                  <a:lnTo>
                    <a:pt x="266332" y="938137"/>
                  </a:lnTo>
                  <a:lnTo>
                    <a:pt x="288887" y="954227"/>
                  </a:lnTo>
                  <a:lnTo>
                    <a:pt x="315722" y="961746"/>
                  </a:lnTo>
                  <a:lnTo>
                    <a:pt x="342557" y="941362"/>
                  </a:lnTo>
                  <a:lnTo>
                    <a:pt x="360807" y="899490"/>
                  </a:lnTo>
                  <a:lnTo>
                    <a:pt x="373698" y="876960"/>
                  </a:lnTo>
                  <a:lnTo>
                    <a:pt x="406984" y="861937"/>
                  </a:lnTo>
                  <a:lnTo>
                    <a:pt x="412356" y="830809"/>
                  </a:lnTo>
                  <a:lnTo>
                    <a:pt x="441338" y="778192"/>
                  </a:lnTo>
                  <a:lnTo>
                    <a:pt x="463880" y="778192"/>
                  </a:lnTo>
                  <a:lnTo>
                    <a:pt x="463880" y="741680"/>
                  </a:lnTo>
                  <a:lnTo>
                    <a:pt x="491795" y="704126"/>
                  </a:lnTo>
                  <a:lnTo>
                    <a:pt x="491795" y="680491"/>
                  </a:lnTo>
                  <a:lnTo>
                    <a:pt x="535267" y="637007"/>
                  </a:lnTo>
                  <a:lnTo>
                    <a:pt x="568020" y="625742"/>
                  </a:lnTo>
                  <a:lnTo>
                    <a:pt x="568020" y="610718"/>
                  </a:lnTo>
                  <a:lnTo>
                    <a:pt x="603441" y="607492"/>
                  </a:lnTo>
                  <a:lnTo>
                    <a:pt x="618477" y="627901"/>
                  </a:lnTo>
                  <a:lnTo>
                    <a:pt x="643166" y="627901"/>
                  </a:lnTo>
                  <a:lnTo>
                    <a:pt x="643166" y="587121"/>
                  </a:lnTo>
                  <a:lnTo>
                    <a:pt x="628142" y="540957"/>
                  </a:lnTo>
                  <a:lnTo>
                    <a:pt x="576605" y="524840"/>
                  </a:lnTo>
                  <a:lnTo>
                    <a:pt x="554063" y="539864"/>
                  </a:lnTo>
                  <a:lnTo>
                    <a:pt x="501460" y="534518"/>
                  </a:lnTo>
                  <a:lnTo>
                    <a:pt x="474612" y="491579"/>
                  </a:lnTo>
                  <a:lnTo>
                    <a:pt x="468173" y="434670"/>
                  </a:lnTo>
                  <a:lnTo>
                    <a:pt x="447777" y="414262"/>
                  </a:lnTo>
                  <a:lnTo>
                    <a:pt x="439192" y="373482"/>
                  </a:lnTo>
                  <a:lnTo>
                    <a:pt x="485356" y="339128"/>
                  </a:lnTo>
                  <a:lnTo>
                    <a:pt x="517563" y="348780"/>
                  </a:lnTo>
                  <a:lnTo>
                    <a:pt x="551917" y="365963"/>
                  </a:lnTo>
                  <a:lnTo>
                    <a:pt x="575526" y="389573"/>
                  </a:lnTo>
                  <a:lnTo>
                    <a:pt x="575526" y="418579"/>
                  </a:lnTo>
                  <a:lnTo>
                    <a:pt x="619544" y="434670"/>
                  </a:lnTo>
                  <a:lnTo>
                    <a:pt x="647992" y="406222"/>
                  </a:lnTo>
                  <a:lnTo>
                    <a:pt x="695769" y="394932"/>
                  </a:lnTo>
                  <a:lnTo>
                    <a:pt x="695769" y="369189"/>
                  </a:lnTo>
                  <a:lnTo>
                    <a:pt x="721538" y="321932"/>
                  </a:lnTo>
                  <a:lnTo>
                    <a:pt x="731203" y="28973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47" name="Нижегородская область"/>
            <p:cNvSpPr/>
            <p:nvPr/>
          </p:nvSpPr>
          <p:spPr>
            <a:xfrm>
              <a:off x="1652039" y="4686148"/>
              <a:ext cx="791630" cy="517222"/>
            </a:xfrm>
            <a:custGeom>
              <a:avLst/>
              <a:gdLst/>
              <a:ahLst/>
              <a:cxnLst/>
              <a:rect l="0" t="0" r="0" b="0"/>
              <a:pathLst>
                <a:path w="791630" h="517222">
                  <a:moveTo>
                    <a:pt x="0" y="263322"/>
                  </a:moveTo>
                  <a:lnTo>
                    <a:pt x="0" y="263322"/>
                  </a:lnTo>
                  <a:lnTo>
                    <a:pt x="0" y="263322"/>
                  </a:lnTo>
                  <a:lnTo>
                    <a:pt x="0" y="224676"/>
                  </a:lnTo>
                  <a:lnTo>
                    <a:pt x="23990" y="200508"/>
                  </a:lnTo>
                  <a:lnTo>
                    <a:pt x="59258" y="193091"/>
                  </a:lnTo>
                  <a:lnTo>
                    <a:pt x="85243" y="167094"/>
                  </a:lnTo>
                  <a:lnTo>
                    <a:pt x="127940" y="159665"/>
                  </a:lnTo>
                  <a:lnTo>
                    <a:pt x="174346" y="144806"/>
                  </a:lnTo>
                  <a:lnTo>
                    <a:pt x="229121" y="138316"/>
                  </a:lnTo>
                  <a:lnTo>
                    <a:pt x="256045" y="111392"/>
                  </a:lnTo>
                  <a:lnTo>
                    <a:pt x="267183" y="66841"/>
                  </a:lnTo>
                  <a:lnTo>
                    <a:pt x="291313" y="42698"/>
                  </a:lnTo>
                  <a:lnTo>
                    <a:pt x="321018" y="72403"/>
                  </a:lnTo>
                  <a:lnTo>
                    <a:pt x="363715" y="72403"/>
                  </a:lnTo>
                  <a:lnTo>
                    <a:pt x="380429" y="29706"/>
                  </a:lnTo>
                  <a:lnTo>
                    <a:pt x="423126" y="29706"/>
                  </a:lnTo>
                  <a:lnTo>
                    <a:pt x="473253" y="40844"/>
                  </a:lnTo>
                  <a:lnTo>
                    <a:pt x="538226" y="24130"/>
                  </a:lnTo>
                  <a:lnTo>
                    <a:pt x="562356" y="0"/>
                  </a:lnTo>
                  <a:lnTo>
                    <a:pt x="599491" y="0"/>
                  </a:lnTo>
                  <a:lnTo>
                    <a:pt x="614337" y="35268"/>
                  </a:lnTo>
                  <a:lnTo>
                    <a:pt x="637553" y="58471"/>
                  </a:lnTo>
                  <a:lnTo>
                    <a:pt x="677456" y="58471"/>
                  </a:lnTo>
                  <a:lnTo>
                    <a:pt x="691845" y="72860"/>
                  </a:lnTo>
                  <a:lnTo>
                    <a:pt x="736867" y="105830"/>
                  </a:lnTo>
                  <a:lnTo>
                    <a:pt x="791629" y="160592"/>
                  </a:lnTo>
                  <a:lnTo>
                    <a:pt x="758228" y="194006"/>
                  </a:lnTo>
                  <a:lnTo>
                    <a:pt x="732231" y="220002"/>
                  </a:lnTo>
                  <a:lnTo>
                    <a:pt x="686753" y="193091"/>
                  </a:lnTo>
                  <a:lnTo>
                    <a:pt x="651472" y="200508"/>
                  </a:lnTo>
                  <a:lnTo>
                    <a:pt x="626415" y="225578"/>
                  </a:lnTo>
                  <a:lnTo>
                    <a:pt x="595783" y="269202"/>
                  </a:lnTo>
                  <a:lnTo>
                    <a:pt x="538226" y="233935"/>
                  </a:lnTo>
                  <a:lnTo>
                    <a:pt x="511315" y="260859"/>
                  </a:lnTo>
                  <a:lnTo>
                    <a:pt x="467678" y="259919"/>
                  </a:lnTo>
                  <a:lnTo>
                    <a:pt x="471399" y="306337"/>
                  </a:lnTo>
                  <a:lnTo>
                    <a:pt x="449123" y="328613"/>
                  </a:lnTo>
                  <a:lnTo>
                    <a:pt x="469545" y="365748"/>
                  </a:lnTo>
                  <a:lnTo>
                    <a:pt x="408267" y="401016"/>
                  </a:lnTo>
                  <a:lnTo>
                    <a:pt x="408267" y="452997"/>
                  </a:lnTo>
                  <a:lnTo>
                    <a:pt x="369291" y="486411"/>
                  </a:lnTo>
                  <a:lnTo>
                    <a:pt x="351066" y="517221"/>
                  </a:lnTo>
                  <a:lnTo>
                    <a:pt x="329057" y="517221"/>
                  </a:lnTo>
                  <a:lnTo>
                    <a:pt x="313500" y="501663"/>
                  </a:lnTo>
                  <a:lnTo>
                    <a:pt x="318859" y="475895"/>
                  </a:lnTo>
                  <a:lnTo>
                    <a:pt x="283426" y="478054"/>
                  </a:lnTo>
                  <a:lnTo>
                    <a:pt x="272695" y="488773"/>
                  </a:lnTo>
                  <a:lnTo>
                    <a:pt x="222237" y="489852"/>
                  </a:lnTo>
                  <a:lnTo>
                    <a:pt x="206134" y="515621"/>
                  </a:lnTo>
                  <a:lnTo>
                    <a:pt x="171780" y="505956"/>
                  </a:lnTo>
                  <a:lnTo>
                    <a:pt x="161049" y="471602"/>
                  </a:lnTo>
                  <a:lnTo>
                    <a:pt x="134201" y="444755"/>
                  </a:lnTo>
                  <a:lnTo>
                    <a:pt x="134201" y="403962"/>
                  </a:lnTo>
                  <a:lnTo>
                    <a:pt x="113805" y="383566"/>
                  </a:lnTo>
                  <a:lnTo>
                    <a:pt x="104140" y="354051"/>
                  </a:lnTo>
                  <a:lnTo>
                    <a:pt x="64961" y="354051"/>
                  </a:lnTo>
                  <a:lnTo>
                    <a:pt x="41872" y="330962"/>
                  </a:lnTo>
                  <a:lnTo>
                    <a:pt x="34366" y="311633"/>
                  </a:lnTo>
                  <a:lnTo>
                    <a:pt x="34366" y="291237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48" name="Чувашская Республика"/>
            <p:cNvSpPr/>
            <p:nvPr/>
          </p:nvSpPr>
          <p:spPr>
            <a:xfrm>
              <a:off x="1993441" y="5051897"/>
              <a:ext cx="285941" cy="268391"/>
            </a:xfrm>
            <a:custGeom>
              <a:avLst/>
              <a:gdLst/>
              <a:ahLst/>
              <a:cxnLst/>
              <a:rect l="0" t="0" r="0" b="0"/>
              <a:pathLst>
                <a:path w="285941" h="268390">
                  <a:moveTo>
                    <a:pt x="21475" y="176708"/>
                  </a:moveTo>
                  <a:lnTo>
                    <a:pt x="21475" y="176708"/>
                  </a:lnTo>
                  <a:lnTo>
                    <a:pt x="21475" y="176708"/>
                  </a:lnTo>
                  <a:lnTo>
                    <a:pt x="9664" y="151473"/>
                  </a:lnTo>
                  <a:lnTo>
                    <a:pt x="27889" y="120663"/>
                  </a:lnTo>
                  <a:lnTo>
                    <a:pt x="66865" y="87249"/>
                  </a:lnTo>
                  <a:lnTo>
                    <a:pt x="66865" y="35268"/>
                  </a:lnTo>
                  <a:lnTo>
                    <a:pt x="128143" y="0"/>
                  </a:lnTo>
                  <a:lnTo>
                    <a:pt x="165265" y="18567"/>
                  </a:lnTo>
                  <a:lnTo>
                    <a:pt x="243243" y="18567"/>
                  </a:lnTo>
                  <a:lnTo>
                    <a:pt x="248805" y="57544"/>
                  </a:lnTo>
                  <a:lnTo>
                    <a:pt x="272935" y="81674"/>
                  </a:lnTo>
                  <a:lnTo>
                    <a:pt x="261810" y="115087"/>
                  </a:lnTo>
                  <a:lnTo>
                    <a:pt x="285940" y="159651"/>
                  </a:lnTo>
                  <a:lnTo>
                    <a:pt x="233959" y="172644"/>
                  </a:lnTo>
                  <a:lnTo>
                    <a:pt x="185686" y="200495"/>
                  </a:lnTo>
                  <a:lnTo>
                    <a:pt x="185686" y="252476"/>
                  </a:lnTo>
                  <a:lnTo>
                    <a:pt x="144843" y="267335"/>
                  </a:lnTo>
                  <a:lnTo>
                    <a:pt x="107721" y="252476"/>
                  </a:lnTo>
                  <a:lnTo>
                    <a:pt x="66052" y="268389"/>
                  </a:lnTo>
                  <a:lnTo>
                    <a:pt x="10731" y="230378"/>
                  </a:lnTo>
                  <a:lnTo>
                    <a:pt x="0" y="207848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49" name="Кировская область"/>
            <p:cNvSpPr/>
            <p:nvPr/>
          </p:nvSpPr>
          <p:spPr>
            <a:xfrm>
              <a:off x="2247822" y="4360330"/>
              <a:ext cx="881838" cy="955181"/>
            </a:xfrm>
            <a:custGeom>
              <a:avLst/>
              <a:gdLst/>
              <a:ahLst/>
              <a:cxnLst/>
              <a:rect l="0" t="0" r="0" b="0"/>
              <a:pathLst>
                <a:path w="881838" h="955181">
                  <a:moveTo>
                    <a:pt x="0" y="595020"/>
                  </a:moveTo>
                  <a:lnTo>
                    <a:pt x="0" y="595020"/>
                  </a:lnTo>
                  <a:lnTo>
                    <a:pt x="0" y="595020"/>
                  </a:lnTo>
                  <a:lnTo>
                    <a:pt x="30632" y="551396"/>
                  </a:lnTo>
                  <a:lnTo>
                    <a:pt x="55689" y="526326"/>
                  </a:lnTo>
                  <a:lnTo>
                    <a:pt x="90970" y="518909"/>
                  </a:lnTo>
                  <a:lnTo>
                    <a:pt x="136448" y="545820"/>
                  </a:lnTo>
                  <a:lnTo>
                    <a:pt x="195846" y="486410"/>
                  </a:lnTo>
                  <a:lnTo>
                    <a:pt x="141084" y="431648"/>
                  </a:lnTo>
                  <a:lnTo>
                    <a:pt x="96062" y="398678"/>
                  </a:lnTo>
                  <a:lnTo>
                    <a:pt x="129019" y="365722"/>
                  </a:lnTo>
                  <a:lnTo>
                    <a:pt x="180073" y="348094"/>
                  </a:lnTo>
                  <a:lnTo>
                    <a:pt x="201422" y="369443"/>
                  </a:lnTo>
                  <a:lnTo>
                    <a:pt x="226479" y="342532"/>
                  </a:lnTo>
                  <a:lnTo>
                    <a:pt x="285889" y="342532"/>
                  </a:lnTo>
                  <a:lnTo>
                    <a:pt x="293319" y="242278"/>
                  </a:lnTo>
                  <a:lnTo>
                    <a:pt x="318376" y="213500"/>
                  </a:lnTo>
                  <a:lnTo>
                    <a:pt x="332308" y="199580"/>
                  </a:lnTo>
                  <a:lnTo>
                    <a:pt x="332308" y="160592"/>
                  </a:lnTo>
                  <a:lnTo>
                    <a:pt x="362000" y="145745"/>
                  </a:lnTo>
                  <a:lnTo>
                    <a:pt x="315595" y="97473"/>
                  </a:lnTo>
                  <a:lnTo>
                    <a:pt x="337870" y="77051"/>
                  </a:lnTo>
                  <a:lnTo>
                    <a:pt x="377964" y="94869"/>
                  </a:lnTo>
                  <a:lnTo>
                    <a:pt x="453263" y="19571"/>
                  </a:lnTo>
                  <a:lnTo>
                    <a:pt x="476021" y="0"/>
                  </a:lnTo>
                  <a:lnTo>
                    <a:pt x="491896" y="5296"/>
                  </a:lnTo>
                  <a:lnTo>
                    <a:pt x="532117" y="52921"/>
                  </a:lnTo>
                  <a:lnTo>
                    <a:pt x="524700" y="76200"/>
                  </a:lnTo>
                  <a:lnTo>
                    <a:pt x="543750" y="85725"/>
                  </a:lnTo>
                  <a:lnTo>
                    <a:pt x="547674" y="117894"/>
                  </a:lnTo>
                  <a:lnTo>
                    <a:pt x="521678" y="143891"/>
                  </a:lnTo>
                  <a:lnTo>
                    <a:pt x="521678" y="186589"/>
                  </a:lnTo>
                  <a:lnTo>
                    <a:pt x="480834" y="195859"/>
                  </a:lnTo>
                  <a:lnTo>
                    <a:pt x="480834" y="223710"/>
                  </a:lnTo>
                  <a:lnTo>
                    <a:pt x="452996" y="251562"/>
                  </a:lnTo>
                  <a:lnTo>
                    <a:pt x="452996" y="283121"/>
                  </a:lnTo>
                  <a:lnTo>
                    <a:pt x="475259" y="305397"/>
                  </a:lnTo>
                  <a:lnTo>
                    <a:pt x="475259" y="336957"/>
                  </a:lnTo>
                  <a:lnTo>
                    <a:pt x="484543" y="370383"/>
                  </a:lnTo>
                  <a:lnTo>
                    <a:pt x="471551" y="400088"/>
                  </a:lnTo>
                  <a:lnTo>
                    <a:pt x="486397" y="414934"/>
                  </a:lnTo>
                  <a:lnTo>
                    <a:pt x="510540" y="385229"/>
                  </a:lnTo>
                  <a:lnTo>
                    <a:pt x="525386" y="342532"/>
                  </a:lnTo>
                  <a:lnTo>
                    <a:pt x="562521" y="333248"/>
                  </a:lnTo>
                  <a:lnTo>
                    <a:pt x="601510" y="351815"/>
                  </a:lnTo>
                  <a:lnTo>
                    <a:pt x="625640" y="375945"/>
                  </a:lnTo>
                  <a:lnTo>
                    <a:pt x="659053" y="344386"/>
                  </a:lnTo>
                  <a:lnTo>
                    <a:pt x="676694" y="362014"/>
                  </a:lnTo>
                  <a:lnTo>
                    <a:pt x="686904" y="385229"/>
                  </a:lnTo>
                  <a:lnTo>
                    <a:pt x="718464" y="381521"/>
                  </a:lnTo>
                  <a:lnTo>
                    <a:pt x="737959" y="362014"/>
                  </a:lnTo>
                  <a:lnTo>
                    <a:pt x="772299" y="362014"/>
                  </a:lnTo>
                  <a:lnTo>
                    <a:pt x="792251" y="381978"/>
                  </a:lnTo>
                  <a:lnTo>
                    <a:pt x="829856" y="400088"/>
                  </a:lnTo>
                  <a:lnTo>
                    <a:pt x="858634" y="428854"/>
                  </a:lnTo>
                  <a:lnTo>
                    <a:pt x="881837" y="448348"/>
                  </a:lnTo>
                  <a:lnTo>
                    <a:pt x="876262" y="485483"/>
                  </a:lnTo>
                  <a:lnTo>
                    <a:pt x="840994" y="515188"/>
                  </a:lnTo>
                  <a:lnTo>
                    <a:pt x="807567" y="528180"/>
                  </a:lnTo>
                  <a:lnTo>
                    <a:pt x="769518" y="566242"/>
                  </a:lnTo>
                  <a:lnTo>
                    <a:pt x="769518" y="600583"/>
                  </a:lnTo>
                  <a:lnTo>
                    <a:pt x="791337" y="622389"/>
                  </a:lnTo>
                  <a:lnTo>
                    <a:pt x="779729" y="656273"/>
                  </a:lnTo>
                  <a:lnTo>
                    <a:pt x="779729" y="691553"/>
                  </a:lnTo>
                  <a:lnTo>
                    <a:pt x="733310" y="721258"/>
                  </a:lnTo>
                  <a:lnTo>
                    <a:pt x="696188" y="721258"/>
                  </a:lnTo>
                  <a:lnTo>
                    <a:pt x="694321" y="678548"/>
                  </a:lnTo>
                  <a:lnTo>
                    <a:pt x="651637" y="680415"/>
                  </a:lnTo>
                  <a:lnTo>
                    <a:pt x="601510" y="632142"/>
                  </a:lnTo>
                  <a:lnTo>
                    <a:pt x="562521" y="659981"/>
                  </a:lnTo>
                  <a:lnTo>
                    <a:pt x="538391" y="700824"/>
                  </a:lnTo>
                  <a:lnTo>
                    <a:pt x="527253" y="737959"/>
                  </a:lnTo>
                  <a:lnTo>
                    <a:pt x="500329" y="764870"/>
                  </a:lnTo>
                  <a:lnTo>
                    <a:pt x="464121" y="764870"/>
                  </a:lnTo>
                  <a:lnTo>
                    <a:pt x="443242" y="743991"/>
                  </a:lnTo>
                  <a:lnTo>
                    <a:pt x="404723" y="784365"/>
                  </a:lnTo>
                  <a:lnTo>
                    <a:pt x="404723" y="845642"/>
                  </a:lnTo>
                  <a:lnTo>
                    <a:pt x="369443" y="880910"/>
                  </a:lnTo>
                  <a:lnTo>
                    <a:pt x="343458" y="906907"/>
                  </a:lnTo>
                  <a:lnTo>
                    <a:pt x="324891" y="955180"/>
                  </a:lnTo>
                  <a:lnTo>
                    <a:pt x="289623" y="914324"/>
                  </a:lnTo>
                  <a:lnTo>
                    <a:pt x="278473" y="862343"/>
                  </a:lnTo>
                  <a:lnTo>
                    <a:pt x="278473" y="828929"/>
                  </a:lnTo>
                  <a:lnTo>
                    <a:pt x="267335" y="797369"/>
                  </a:lnTo>
                  <a:lnTo>
                    <a:pt x="267335" y="730529"/>
                  </a:lnTo>
                  <a:lnTo>
                    <a:pt x="232067" y="710121"/>
                  </a:lnTo>
                  <a:lnTo>
                    <a:pt x="217220" y="659981"/>
                  </a:lnTo>
                  <a:lnTo>
                    <a:pt x="170802" y="650710"/>
                  </a:lnTo>
                  <a:lnTo>
                    <a:pt x="135521" y="630288"/>
                  </a:lnTo>
                  <a:lnTo>
                    <a:pt x="120675" y="656273"/>
                  </a:lnTo>
                  <a:lnTo>
                    <a:pt x="96545" y="632142"/>
                  </a:lnTo>
                  <a:lnTo>
                    <a:pt x="57556" y="654418"/>
                  </a:lnTo>
                  <a:lnTo>
                    <a:pt x="24142" y="632142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50" name="Республика Марий Эл"/>
            <p:cNvSpPr/>
            <p:nvPr/>
          </p:nvSpPr>
          <p:spPr>
            <a:xfrm>
              <a:off x="2101161" y="4920084"/>
              <a:ext cx="425135" cy="291465"/>
            </a:xfrm>
            <a:custGeom>
              <a:avLst/>
              <a:gdLst/>
              <a:ahLst/>
              <a:cxnLst/>
              <a:rect l="0" t="0" r="0" b="0"/>
              <a:pathLst>
                <a:path w="425134" h="291465">
                  <a:moveTo>
                    <a:pt x="62192" y="26924"/>
                  </a:moveTo>
                  <a:lnTo>
                    <a:pt x="62192" y="26924"/>
                  </a:lnTo>
                  <a:lnTo>
                    <a:pt x="62192" y="26924"/>
                  </a:lnTo>
                  <a:lnTo>
                    <a:pt x="89103" y="0"/>
                  </a:lnTo>
                  <a:lnTo>
                    <a:pt x="146660" y="35267"/>
                  </a:lnTo>
                  <a:lnTo>
                    <a:pt x="170802" y="72389"/>
                  </a:lnTo>
                  <a:lnTo>
                    <a:pt x="204216" y="94665"/>
                  </a:lnTo>
                  <a:lnTo>
                    <a:pt x="243205" y="72389"/>
                  </a:lnTo>
                  <a:lnTo>
                    <a:pt x="267335" y="96520"/>
                  </a:lnTo>
                  <a:lnTo>
                    <a:pt x="282181" y="70535"/>
                  </a:lnTo>
                  <a:lnTo>
                    <a:pt x="317462" y="90957"/>
                  </a:lnTo>
                  <a:lnTo>
                    <a:pt x="363880" y="100228"/>
                  </a:lnTo>
                  <a:lnTo>
                    <a:pt x="378727" y="150368"/>
                  </a:lnTo>
                  <a:lnTo>
                    <a:pt x="413995" y="170776"/>
                  </a:lnTo>
                  <a:lnTo>
                    <a:pt x="413995" y="237616"/>
                  </a:lnTo>
                  <a:lnTo>
                    <a:pt x="425133" y="269176"/>
                  </a:lnTo>
                  <a:lnTo>
                    <a:pt x="388010" y="289597"/>
                  </a:lnTo>
                  <a:lnTo>
                    <a:pt x="362026" y="263613"/>
                  </a:lnTo>
                  <a:lnTo>
                    <a:pt x="315608" y="263613"/>
                  </a:lnTo>
                  <a:lnTo>
                    <a:pt x="296113" y="244119"/>
                  </a:lnTo>
                  <a:lnTo>
                    <a:pt x="246913" y="272884"/>
                  </a:lnTo>
                  <a:lnTo>
                    <a:pt x="178219" y="291464"/>
                  </a:lnTo>
                  <a:lnTo>
                    <a:pt x="154089" y="246900"/>
                  </a:lnTo>
                  <a:lnTo>
                    <a:pt x="165214" y="213487"/>
                  </a:lnTo>
                  <a:lnTo>
                    <a:pt x="141084" y="189357"/>
                  </a:lnTo>
                  <a:lnTo>
                    <a:pt x="135522" y="150380"/>
                  </a:lnTo>
                  <a:lnTo>
                    <a:pt x="57544" y="150380"/>
                  </a:lnTo>
                  <a:lnTo>
                    <a:pt x="20422" y="131813"/>
                  </a:lnTo>
                  <a:lnTo>
                    <a:pt x="0" y="94678"/>
                  </a:lnTo>
                  <a:lnTo>
                    <a:pt x="22276" y="72402"/>
                  </a:lnTo>
                  <a:lnTo>
                    <a:pt x="18555" y="25984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51" name="Республика Татарстан"/>
            <p:cNvSpPr/>
            <p:nvPr/>
          </p:nvSpPr>
          <p:spPr>
            <a:xfrm>
              <a:off x="2059493" y="5164203"/>
              <a:ext cx="710870" cy="588773"/>
            </a:xfrm>
            <a:custGeom>
              <a:avLst/>
              <a:gdLst/>
              <a:ahLst/>
              <a:cxnLst/>
              <a:rect l="0" t="0" r="0" b="0"/>
              <a:pathLst>
                <a:path w="710871" h="588773">
                  <a:moveTo>
                    <a:pt x="693103" y="330187"/>
                  </a:moveTo>
                  <a:lnTo>
                    <a:pt x="693103" y="330187"/>
                  </a:lnTo>
                  <a:lnTo>
                    <a:pt x="693103" y="330187"/>
                  </a:lnTo>
                  <a:lnTo>
                    <a:pt x="710870" y="357378"/>
                  </a:lnTo>
                  <a:lnTo>
                    <a:pt x="710870" y="385597"/>
                  </a:lnTo>
                  <a:lnTo>
                    <a:pt x="666966" y="419036"/>
                  </a:lnTo>
                  <a:lnTo>
                    <a:pt x="635597" y="419036"/>
                  </a:lnTo>
                  <a:lnTo>
                    <a:pt x="610502" y="430543"/>
                  </a:lnTo>
                  <a:lnTo>
                    <a:pt x="597954" y="417995"/>
                  </a:lnTo>
                  <a:lnTo>
                    <a:pt x="576009" y="429501"/>
                  </a:lnTo>
                  <a:lnTo>
                    <a:pt x="583324" y="457733"/>
                  </a:lnTo>
                  <a:lnTo>
                    <a:pt x="583324" y="476529"/>
                  </a:lnTo>
                  <a:lnTo>
                    <a:pt x="597434" y="490652"/>
                  </a:lnTo>
                  <a:lnTo>
                    <a:pt x="554051" y="534035"/>
                  </a:lnTo>
                  <a:lnTo>
                    <a:pt x="530009" y="534035"/>
                  </a:lnTo>
                  <a:lnTo>
                    <a:pt x="507010" y="579006"/>
                  </a:lnTo>
                  <a:lnTo>
                    <a:pt x="481381" y="588772"/>
                  </a:lnTo>
                  <a:lnTo>
                    <a:pt x="456781" y="564617"/>
                  </a:lnTo>
                  <a:lnTo>
                    <a:pt x="481483" y="539940"/>
                  </a:lnTo>
                  <a:lnTo>
                    <a:pt x="446050" y="504495"/>
                  </a:lnTo>
                  <a:lnTo>
                    <a:pt x="411683" y="504495"/>
                  </a:lnTo>
                  <a:lnTo>
                    <a:pt x="396063" y="469316"/>
                  </a:lnTo>
                  <a:lnTo>
                    <a:pt x="406858" y="442303"/>
                  </a:lnTo>
                  <a:lnTo>
                    <a:pt x="354648" y="397307"/>
                  </a:lnTo>
                  <a:lnTo>
                    <a:pt x="320447" y="397307"/>
                  </a:lnTo>
                  <a:lnTo>
                    <a:pt x="296139" y="421589"/>
                  </a:lnTo>
                  <a:lnTo>
                    <a:pt x="241237" y="366700"/>
                  </a:lnTo>
                  <a:lnTo>
                    <a:pt x="230442" y="339712"/>
                  </a:lnTo>
                  <a:lnTo>
                    <a:pt x="199835" y="309105"/>
                  </a:lnTo>
                  <a:lnTo>
                    <a:pt x="188125" y="259588"/>
                  </a:lnTo>
                  <a:lnTo>
                    <a:pt x="171031" y="242481"/>
                  </a:lnTo>
                  <a:lnTo>
                    <a:pt x="138621" y="255105"/>
                  </a:lnTo>
                  <a:lnTo>
                    <a:pt x="75616" y="195694"/>
                  </a:lnTo>
                  <a:lnTo>
                    <a:pt x="43206" y="181280"/>
                  </a:lnTo>
                  <a:lnTo>
                    <a:pt x="0" y="192075"/>
                  </a:lnTo>
                  <a:lnTo>
                    <a:pt x="0" y="156083"/>
                  </a:lnTo>
                  <a:lnTo>
                    <a:pt x="41669" y="140170"/>
                  </a:lnTo>
                  <a:lnTo>
                    <a:pt x="78791" y="155029"/>
                  </a:lnTo>
                  <a:lnTo>
                    <a:pt x="119634" y="140170"/>
                  </a:lnTo>
                  <a:lnTo>
                    <a:pt x="119634" y="88189"/>
                  </a:lnTo>
                  <a:lnTo>
                    <a:pt x="167907" y="60338"/>
                  </a:lnTo>
                  <a:lnTo>
                    <a:pt x="219888" y="47345"/>
                  </a:lnTo>
                  <a:lnTo>
                    <a:pt x="288582" y="28765"/>
                  </a:lnTo>
                  <a:lnTo>
                    <a:pt x="337782" y="0"/>
                  </a:lnTo>
                  <a:lnTo>
                    <a:pt x="357277" y="19494"/>
                  </a:lnTo>
                  <a:lnTo>
                    <a:pt x="403695" y="19494"/>
                  </a:lnTo>
                  <a:lnTo>
                    <a:pt x="429679" y="45478"/>
                  </a:lnTo>
                  <a:lnTo>
                    <a:pt x="466802" y="25057"/>
                  </a:lnTo>
                  <a:lnTo>
                    <a:pt x="466802" y="58471"/>
                  </a:lnTo>
                  <a:lnTo>
                    <a:pt x="477952" y="110452"/>
                  </a:lnTo>
                  <a:lnTo>
                    <a:pt x="513220" y="151308"/>
                  </a:lnTo>
                  <a:lnTo>
                    <a:pt x="556870" y="156045"/>
                  </a:lnTo>
                  <a:lnTo>
                    <a:pt x="576822" y="183820"/>
                  </a:lnTo>
                  <a:lnTo>
                    <a:pt x="613867" y="200927"/>
                  </a:lnTo>
                  <a:lnTo>
                    <a:pt x="628117" y="221589"/>
                  </a:lnTo>
                  <a:lnTo>
                    <a:pt x="653060" y="222313"/>
                  </a:lnTo>
                  <a:lnTo>
                    <a:pt x="657340" y="260782"/>
                  </a:lnTo>
                  <a:lnTo>
                    <a:pt x="685838" y="282880"/>
                  </a:lnTo>
                  <a:lnTo>
                    <a:pt x="658051" y="299250"/>
                  </a:lnTo>
                  <a:lnTo>
                    <a:pt x="660184" y="317779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52" name="Удмуртская Республика"/>
            <p:cNvSpPr/>
            <p:nvPr/>
          </p:nvSpPr>
          <p:spPr>
            <a:xfrm>
              <a:off x="2572713" y="4992472"/>
              <a:ext cx="408420" cy="501919"/>
            </a:xfrm>
            <a:custGeom>
              <a:avLst/>
              <a:gdLst/>
              <a:ahLst/>
              <a:cxnLst/>
              <a:rect l="0" t="0" r="0" b="0"/>
              <a:pathLst>
                <a:path w="408420" h="501918">
                  <a:moveTo>
                    <a:pt x="18567" y="274765"/>
                  </a:moveTo>
                  <a:lnTo>
                    <a:pt x="18567" y="274765"/>
                  </a:lnTo>
                  <a:lnTo>
                    <a:pt x="18567" y="274765"/>
                  </a:lnTo>
                  <a:lnTo>
                    <a:pt x="79832" y="213500"/>
                  </a:lnTo>
                  <a:lnTo>
                    <a:pt x="79832" y="152223"/>
                  </a:lnTo>
                  <a:lnTo>
                    <a:pt x="118351" y="111849"/>
                  </a:lnTo>
                  <a:lnTo>
                    <a:pt x="139230" y="132728"/>
                  </a:lnTo>
                  <a:lnTo>
                    <a:pt x="175438" y="132728"/>
                  </a:lnTo>
                  <a:lnTo>
                    <a:pt x="202362" y="105817"/>
                  </a:lnTo>
                  <a:lnTo>
                    <a:pt x="213500" y="68682"/>
                  </a:lnTo>
                  <a:lnTo>
                    <a:pt x="237630" y="27839"/>
                  </a:lnTo>
                  <a:lnTo>
                    <a:pt x="276619" y="0"/>
                  </a:lnTo>
                  <a:lnTo>
                    <a:pt x="326746" y="48273"/>
                  </a:lnTo>
                  <a:lnTo>
                    <a:pt x="369430" y="46406"/>
                  </a:lnTo>
                  <a:lnTo>
                    <a:pt x="371297" y="89116"/>
                  </a:lnTo>
                  <a:lnTo>
                    <a:pt x="408419" y="89116"/>
                  </a:lnTo>
                  <a:lnTo>
                    <a:pt x="399148" y="135522"/>
                  </a:lnTo>
                  <a:lnTo>
                    <a:pt x="397281" y="189357"/>
                  </a:lnTo>
                  <a:lnTo>
                    <a:pt x="371297" y="235763"/>
                  </a:lnTo>
                  <a:lnTo>
                    <a:pt x="363868" y="287744"/>
                  </a:lnTo>
                  <a:lnTo>
                    <a:pt x="339738" y="341592"/>
                  </a:lnTo>
                  <a:lnTo>
                    <a:pt x="271043" y="376873"/>
                  </a:lnTo>
                  <a:lnTo>
                    <a:pt x="271043" y="400990"/>
                  </a:lnTo>
                  <a:lnTo>
                    <a:pt x="298006" y="442316"/>
                  </a:lnTo>
                  <a:lnTo>
                    <a:pt x="275526" y="464782"/>
                  </a:lnTo>
                  <a:lnTo>
                    <a:pt x="193459" y="488328"/>
                  </a:lnTo>
                  <a:lnTo>
                    <a:pt x="179883" y="501917"/>
                  </a:lnTo>
                  <a:lnTo>
                    <a:pt x="146964" y="489509"/>
                  </a:lnTo>
                  <a:lnTo>
                    <a:pt x="144831" y="470980"/>
                  </a:lnTo>
                  <a:lnTo>
                    <a:pt x="172618" y="454610"/>
                  </a:lnTo>
                  <a:lnTo>
                    <a:pt x="144120" y="432512"/>
                  </a:lnTo>
                  <a:lnTo>
                    <a:pt x="139840" y="394043"/>
                  </a:lnTo>
                  <a:lnTo>
                    <a:pt x="114897" y="393319"/>
                  </a:lnTo>
                  <a:lnTo>
                    <a:pt x="100647" y="372657"/>
                  </a:lnTo>
                  <a:lnTo>
                    <a:pt x="63602" y="355550"/>
                  </a:lnTo>
                  <a:lnTo>
                    <a:pt x="43650" y="327775"/>
                  </a:lnTo>
                  <a:lnTo>
                    <a:pt x="0" y="32303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53" name="Пермский край"/>
            <p:cNvSpPr/>
            <p:nvPr/>
          </p:nvSpPr>
          <p:spPr>
            <a:xfrm>
              <a:off x="2843755" y="4623856"/>
              <a:ext cx="870461" cy="992874"/>
            </a:xfrm>
            <a:custGeom>
              <a:avLst/>
              <a:gdLst/>
              <a:ahLst/>
              <a:cxnLst/>
              <a:rect l="0" t="0" r="0" b="0"/>
              <a:pathLst>
                <a:path w="869101" h="992874">
                  <a:moveTo>
                    <a:pt x="183795" y="428028"/>
                  </a:moveTo>
                  <a:lnTo>
                    <a:pt x="183795" y="428028"/>
                  </a:lnTo>
                  <a:lnTo>
                    <a:pt x="183795" y="428028"/>
                  </a:lnTo>
                  <a:lnTo>
                    <a:pt x="137376" y="457733"/>
                  </a:lnTo>
                  <a:lnTo>
                    <a:pt x="128105" y="504139"/>
                  </a:lnTo>
                  <a:lnTo>
                    <a:pt x="126238" y="557974"/>
                  </a:lnTo>
                  <a:lnTo>
                    <a:pt x="100254" y="604380"/>
                  </a:lnTo>
                  <a:lnTo>
                    <a:pt x="92825" y="656361"/>
                  </a:lnTo>
                  <a:lnTo>
                    <a:pt x="68695" y="710209"/>
                  </a:lnTo>
                  <a:lnTo>
                    <a:pt x="0" y="745490"/>
                  </a:lnTo>
                  <a:lnTo>
                    <a:pt x="0" y="769607"/>
                  </a:lnTo>
                  <a:lnTo>
                    <a:pt x="26963" y="810933"/>
                  </a:lnTo>
                  <a:lnTo>
                    <a:pt x="53099" y="821398"/>
                  </a:lnTo>
                  <a:lnTo>
                    <a:pt x="53099" y="846493"/>
                  </a:lnTo>
                  <a:lnTo>
                    <a:pt x="97016" y="880999"/>
                  </a:lnTo>
                  <a:lnTo>
                    <a:pt x="139878" y="880999"/>
                  </a:lnTo>
                  <a:lnTo>
                    <a:pt x="158700" y="919671"/>
                  </a:lnTo>
                  <a:lnTo>
                    <a:pt x="193193" y="925944"/>
                  </a:lnTo>
                  <a:lnTo>
                    <a:pt x="209919" y="983450"/>
                  </a:lnTo>
                  <a:lnTo>
                    <a:pt x="237097" y="992873"/>
                  </a:lnTo>
                  <a:lnTo>
                    <a:pt x="261138" y="982409"/>
                  </a:lnTo>
                  <a:lnTo>
                    <a:pt x="288874" y="951700"/>
                  </a:lnTo>
                  <a:lnTo>
                    <a:pt x="305537" y="935025"/>
                  </a:lnTo>
                  <a:lnTo>
                    <a:pt x="305537" y="898512"/>
                  </a:lnTo>
                  <a:lnTo>
                    <a:pt x="319825" y="869937"/>
                  </a:lnTo>
                  <a:lnTo>
                    <a:pt x="332525" y="882637"/>
                  </a:lnTo>
                  <a:lnTo>
                    <a:pt x="373800" y="882637"/>
                  </a:lnTo>
                  <a:lnTo>
                    <a:pt x="408725" y="865175"/>
                  </a:lnTo>
                  <a:lnTo>
                    <a:pt x="418250" y="825487"/>
                  </a:lnTo>
                  <a:lnTo>
                    <a:pt x="440475" y="788975"/>
                  </a:lnTo>
                  <a:lnTo>
                    <a:pt x="469050" y="788975"/>
                  </a:lnTo>
                  <a:lnTo>
                    <a:pt x="494450" y="827075"/>
                  </a:lnTo>
                  <a:lnTo>
                    <a:pt x="510325" y="811200"/>
                  </a:lnTo>
                  <a:lnTo>
                    <a:pt x="533349" y="788187"/>
                  </a:lnTo>
                  <a:lnTo>
                    <a:pt x="516675" y="771512"/>
                  </a:lnTo>
                  <a:lnTo>
                    <a:pt x="515087" y="750875"/>
                  </a:lnTo>
                  <a:lnTo>
                    <a:pt x="553187" y="725475"/>
                  </a:lnTo>
                  <a:lnTo>
                    <a:pt x="589700" y="733412"/>
                  </a:lnTo>
                  <a:lnTo>
                    <a:pt x="615899" y="711987"/>
                  </a:lnTo>
                  <a:lnTo>
                    <a:pt x="642087" y="685800"/>
                  </a:lnTo>
                  <a:lnTo>
                    <a:pt x="619074" y="661987"/>
                  </a:lnTo>
                  <a:lnTo>
                    <a:pt x="619074" y="646900"/>
                  </a:lnTo>
                  <a:lnTo>
                    <a:pt x="640500" y="625475"/>
                  </a:lnTo>
                  <a:lnTo>
                    <a:pt x="654787" y="577850"/>
                  </a:lnTo>
                  <a:lnTo>
                    <a:pt x="627800" y="534987"/>
                  </a:lnTo>
                  <a:lnTo>
                    <a:pt x="627800" y="481012"/>
                  </a:lnTo>
                  <a:lnTo>
                    <a:pt x="662725" y="450850"/>
                  </a:lnTo>
                  <a:lnTo>
                    <a:pt x="699237" y="450850"/>
                  </a:lnTo>
                  <a:lnTo>
                    <a:pt x="727812" y="422275"/>
                  </a:lnTo>
                  <a:lnTo>
                    <a:pt x="759562" y="374650"/>
                  </a:lnTo>
                  <a:lnTo>
                    <a:pt x="802425" y="336550"/>
                  </a:lnTo>
                  <a:lnTo>
                    <a:pt x="826237" y="277812"/>
                  </a:lnTo>
                  <a:lnTo>
                    <a:pt x="826237" y="234950"/>
                  </a:lnTo>
                  <a:lnTo>
                    <a:pt x="869100" y="212725"/>
                  </a:lnTo>
                  <a:lnTo>
                    <a:pt x="869100" y="179387"/>
                  </a:lnTo>
                  <a:lnTo>
                    <a:pt x="796075" y="168275"/>
                  </a:lnTo>
                  <a:lnTo>
                    <a:pt x="742100" y="147637"/>
                  </a:lnTo>
                  <a:lnTo>
                    <a:pt x="694475" y="122237"/>
                  </a:lnTo>
                  <a:lnTo>
                    <a:pt x="645262" y="88900"/>
                  </a:lnTo>
                  <a:lnTo>
                    <a:pt x="623037" y="88900"/>
                  </a:lnTo>
                  <a:lnTo>
                    <a:pt x="610337" y="115887"/>
                  </a:lnTo>
                  <a:lnTo>
                    <a:pt x="588912" y="123025"/>
                  </a:lnTo>
                  <a:lnTo>
                    <a:pt x="573825" y="107950"/>
                  </a:lnTo>
                  <a:lnTo>
                    <a:pt x="552399" y="100800"/>
                  </a:lnTo>
                  <a:lnTo>
                    <a:pt x="530962" y="122237"/>
                  </a:lnTo>
                  <a:lnTo>
                    <a:pt x="492862" y="107950"/>
                  </a:lnTo>
                  <a:lnTo>
                    <a:pt x="459525" y="125412"/>
                  </a:lnTo>
                  <a:lnTo>
                    <a:pt x="429362" y="95250"/>
                  </a:lnTo>
                  <a:lnTo>
                    <a:pt x="383325" y="74612"/>
                  </a:lnTo>
                  <a:lnTo>
                    <a:pt x="356337" y="84137"/>
                  </a:lnTo>
                  <a:lnTo>
                    <a:pt x="334112" y="57150"/>
                  </a:lnTo>
                  <a:lnTo>
                    <a:pt x="338875" y="30162"/>
                  </a:lnTo>
                  <a:lnTo>
                    <a:pt x="327762" y="12700"/>
                  </a:lnTo>
                  <a:lnTo>
                    <a:pt x="300775" y="3175"/>
                  </a:lnTo>
                  <a:lnTo>
                    <a:pt x="280137" y="23812"/>
                  </a:lnTo>
                  <a:lnTo>
                    <a:pt x="265062" y="8725"/>
                  </a:lnTo>
                  <a:lnTo>
                    <a:pt x="249975" y="23812"/>
                  </a:lnTo>
                  <a:lnTo>
                    <a:pt x="207112" y="0"/>
                  </a:lnTo>
                  <a:lnTo>
                    <a:pt x="187274" y="38887"/>
                  </a:lnTo>
                  <a:lnTo>
                    <a:pt x="208700" y="60325"/>
                  </a:lnTo>
                  <a:lnTo>
                    <a:pt x="208700" y="85725"/>
                  </a:lnTo>
                  <a:lnTo>
                    <a:pt x="176365" y="98489"/>
                  </a:lnTo>
                  <a:lnTo>
                    <a:pt x="196317" y="118453"/>
                  </a:lnTo>
                  <a:lnTo>
                    <a:pt x="233922" y="136563"/>
                  </a:lnTo>
                  <a:lnTo>
                    <a:pt x="262700" y="165329"/>
                  </a:lnTo>
                  <a:lnTo>
                    <a:pt x="285903" y="184823"/>
                  </a:lnTo>
                  <a:lnTo>
                    <a:pt x="280328" y="221958"/>
                  </a:lnTo>
                  <a:lnTo>
                    <a:pt x="245060" y="251663"/>
                  </a:lnTo>
                  <a:lnTo>
                    <a:pt x="211633" y="264655"/>
                  </a:lnTo>
                  <a:lnTo>
                    <a:pt x="173584" y="302717"/>
                  </a:lnTo>
                  <a:lnTo>
                    <a:pt x="173584" y="337058"/>
                  </a:lnTo>
                  <a:lnTo>
                    <a:pt x="195403" y="358864"/>
                  </a:lnTo>
                  <a:lnTo>
                    <a:pt x="183795" y="392748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54" name="Челябинская область"/>
            <p:cNvSpPr/>
            <p:nvPr/>
          </p:nvSpPr>
          <p:spPr>
            <a:xfrm>
              <a:off x="2901681" y="5677296"/>
              <a:ext cx="651959" cy="795466"/>
            </a:xfrm>
            <a:custGeom>
              <a:avLst/>
              <a:gdLst/>
              <a:ahLst/>
              <a:cxnLst/>
              <a:rect l="0" t="0" r="0" b="0"/>
              <a:pathLst>
                <a:path w="650597" h="795465">
                  <a:moveTo>
                    <a:pt x="603212" y="532981"/>
                  </a:moveTo>
                  <a:lnTo>
                    <a:pt x="603212" y="532981"/>
                  </a:lnTo>
                  <a:lnTo>
                    <a:pt x="603212" y="532981"/>
                  </a:lnTo>
                  <a:lnTo>
                    <a:pt x="550291" y="522414"/>
                  </a:lnTo>
                  <a:lnTo>
                    <a:pt x="512191" y="532981"/>
                  </a:lnTo>
                  <a:lnTo>
                    <a:pt x="478333" y="503364"/>
                  </a:lnTo>
                  <a:lnTo>
                    <a:pt x="429641" y="477964"/>
                  </a:lnTo>
                  <a:lnTo>
                    <a:pt x="385191" y="477964"/>
                  </a:lnTo>
                  <a:lnTo>
                    <a:pt x="370383" y="524522"/>
                  </a:lnTo>
                  <a:lnTo>
                    <a:pt x="385191" y="556272"/>
                  </a:lnTo>
                  <a:lnTo>
                    <a:pt x="355562" y="585914"/>
                  </a:lnTo>
                  <a:lnTo>
                    <a:pt x="378841" y="600722"/>
                  </a:lnTo>
                  <a:lnTo>
                    <a:pt x="402133" y="624014"/>
                  </a:lnTo>
                  <a:lnTo>
                    <a:pt x="430708" y="652589"/>
                  </a:lnTo>
                  <a:lnTo>
                    <a:pt x="404241" y="679031"/>
                  </a:lnTo>
                  <a:lnTo>
                    <a:pt x="374612" y="679031"/>
                  </a:lnTo>
                  <a:lnTo>
                    <a:pt x="338633" y="643064"/>
                  </a:lnTo>
                  <a:lnTo>
                    <a:pt x="283591" y="645172"/>
                  </a:lnTo>
                  <a:lnTo>
                    <a:pt x="247612" y="659981"/>
                  </a:lnTo>
                  <a:lnTo>
                    <a:pt x="262433" y="712914"/>
                  </a:lnTo>
                  <a:lnTo>
                    <a:pt x="247612" y="751014"/>
                  </a:lnTo>
                  <a:lnTo>
                    <a:pt x="211633" y="761581"/>
                  </a:lnTo>
                  <a:lnTo>
                    <a:pt x="169291" y="751014"/>
                  </a:lnTo>
                  <a:lnTo>
                    <a:pt x="152362" y="795464"/>
                  </a:lnTo>
                  <a:lnTo>
                    <a:pt x="146012" y="762177"/>
                  </a:lnTo>
                  <a:lnTo>
                    <a:pt x="123470" y="762177"/>
                  </a:lnTo>
                  <a:lnTo>
                    <a:pt x="120244" y="735342"/>
                  </a:lnTo>
                  <a:lnTo>
                    <a:pt x="159969" y="716013"/>
                  </a:lnTo>
                  <a:lnTo>
                    <a:pt x="170701" y="689178"/>
                  </a:lnTo>
                  <a:lnTo>
                    <a:pt x="155677" y="662343"/>
                  </a:lnTo>
                  <a:lnTo>
                    <a:pt x="134201" y="662343"/>
                  </a:lnTo>
                  <a:lnTo>
                    <a:pt x="99848" y="647306"/>
                  </a:lnTo>
                  <a:lnTo>
                    <a:pt x="75159" y="656983"/>
                  </a:lnTo>
                  <a:lnTo>
                    <a:pt x="0" y="656983"/>
                  </a:lnTo>
                  <a:lnTo>
                    <a:pt x="12891" y="634453"/>
                  </a:lnTo>
                  <a:lnTo>
                    <a:pt x="46177" y="619430"/>
                  </a:lnTo>
                  <a:lnTo>
                    <a:pt x="51549" y="588302"/>
                  </a:lnTo>
                  <a:lnTo>
                    <a:pt x="80531" y="535685"/>
                  </a:lnTo>
                  <a:lnTo>
                    <a:pt x="103073" y="535685"/>
                  </a:lnTo>
                  <a:lnTo>
                    <a:pt x="103073" y="499173"/>
                  </a:lnTo>
                  <a:lnTo>
                    <a:pt x="130988" y="461619"/>
                  </a:lnTo>
                  <a:lnTo>
                    <a:pt x="130988" y="437984"/>
                  </a:lnTo>
                  <a:lnTo>
                    <a:pt x="174460" y="394500"/>
                  </a:lnTo>
                  <a:lnTo>
                    <a:pt x="207213" y="383235"/>
                  </a:lnTo>
                  <a:lnTo>
                    <a:pt x="207213" y="368211"/>
                  </a:lnTo>
                  <a:lnTo>
                    <a:pt x="242634" y="364985"/>
                  </a:lnTo>
                  <a:lnTo>
                    <a:pt x="257670" y="385394"/>
                  </a:lnTo>
                  <a:lnTo>
                    <a:pt x="282359" y="385394"/>
                  </a:lnTo>
                  <a:lnTo>
                    <a:pt x="282359" y="344614"/>
                  </a:lnTo>
                  <a:lnTo>
                    <a:pt x="267335" y="298450"/>
                  </a:lnTo>
                  <a:lnTo>
                    <a:pt x="215798" y="282333"/>
                  </a:lnTo>
                  <a:lnTo>
                    <a:pt x="193256" y="297357"/>
                  </a:lnTo>
                  <a:lnTo>
                    <a:pt x="140653" y="292011"/>
                  </a:lnTo>
                  <a:lnTo>
                    <a:pt x="113805" y="249072"/>
                  </a:lnTo>
                  <a:lnTo>
                    <a:pt x="107366" y="192163"/>
                  </a:lnTo>
                  <a:lnTo>
                    <a:pt x="86970" y="171755"/>
                  </a:lnTo>
                  <a:lnTo>
                    <a:pt x="78385" y="130975"/>
                  </a:lnTo>
                  <a:lnTo>
                    <a:pt x="124549" y="96621"/>
                  </a:lnTo>
                  <a:lnTo>
                    <a:pt x="156756" y="106273"/>
                  </a:lnTo>
                  <a:lnTo>
                    <a:pt x="191110" y="123456"/>
                  </a:lnTo>
                  <a:lnTo>
                    <a:pt x="214719" y="147066"/>
                  </a:lnTo>
                  <a:lnTo>
                    <a:pt x="214719" y="176072"/>
                  </a:lnTo>
                  <a:lnTo>
                    <a:pt x="258737" y="192163"/>
                  </a:lnTo>
                  <a:lnTo>
                    <a:pt x="287185" y="163715"/>
                  </a:lnTo>
                  <a:lnTo>
                    <a:pt x="334962" y="152425"/>
                  </a:lnTo>
                  <a:lnTo>
                    <a:pt x="334962" y="126682"/>
                  </a:lnTo>
                  <a:lnTo>
                    <a:pt x="360731" y="79425"/>
                  </a:lnTo>
                  <a:lnTo>
                    <a:pt x="370396" y="47231"/>
                  </a:lnTo>
                  <a:lnTo>
                    <a:pt x="361810" y="11810"/>
                  </a:lnTo>
                  <a:lnTo>
                    <a:pt x="390792" y="0"/>
                  </a:lnTo>
                  <a:lnTo>
                    <a:pt x="426225" y="23622"/>
                  </a:lnTo>
                  <a:lnTo>
                    <a:pt x="438036" y="45097"/>
                  </a:lnTo>
                  <a:lnTo>
                    <a:pt x="476682" y="57975"/>
                  </a:lnTo>
                  <a:lnTo>
                    <a:pt x="484187" y="74066"/>
                  </a:lnTo>
                  <a:lnTo>
                    <a:pt x="512115" y="77292"/>
                  </a:lnTo>
                  <a:lnTo>
                    <a:pt x="540550" y="105752"/>
                  </a:lnTo>
                  <a:lnTo>
                    <a:pt x="567931" y="79451"/>
                  </a:lnTo>
                  <a:lnTo>
                    <a:pt x="597992" y="96621"/>
                  </a:lnTo>
                  <a:lnTo>
                    <a:pt x="621068" y="119710"/>
                  </a:lnTo>
                  <a:lnTo>
                    <a:pt x="643077" y="141719"/>
                  </a:lnTo>
                  <a:lnTo>
                    <a:pt x="644157" y="188938"/>
                  </a:lnTo>
                  <a:lnTo>
                    <a:pt x="650596" y="242620"/>
                  </a:lnTo>
                  <a:lnTo>
                    <a:pt x="630200" y="273748"/>
                  </a:lnTo>
                  <a:lnTo>
                    <a:pt x="593700" y="273748"/>
                  </a:lnTo>
                  <a:lnTo>
                    <a:pt x="572770" y="294678"/>
                  </a:lnTo>
                  <a:lnTo>
                    <a:pt x="585115" y="334937"/>
                  </a:lnTo>
                  <a:lnTo>
                    <a:pt x="564705" y="355358"/>
                  </a:lnTo>
                  <a:lnTo>
                    <a:pt x="536804" y="355358"/>
                  </a:lnTo>
                  <a:lnTo>
                    <a:pt x="529285" y="384327"/>
                  </a:lnTo>
                  <a:lnTo>
                    <a:pt x="553974" y="409028"/>
                  </a:lnTo>
                  <a:lnTo>
                    <a:pt x="580809" y="410095"/>
                  </a:lnTo>
                  <a:lnTo>
                    <a:pt x="586181" y="429425"/>
                  </a:lnTo>
                  <a:lnTo>
                    <a:pt x="628053" y="429425"/>
                  </a:lnTo>
                  <a:lnTo>
                    <a:pt x="645236" y="471297"/>
                  </a:lnTo>
                  <a:lnTo>
                    <a:pt x="614096" y="502424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grpSp>
          <p:nvGrpSpPr>
            <p:cNvPr id="55" name="Ямало - Ненецкий автономный округ"/>
            <p:cNvGrpSpPr/>
            <p:nvPr/>
          </p:nvGrpSpPr>
          <p:grpSpPr>
            <a:xfrm>
              <a:off x="4184502" y="2998217"/>
              <a:ext cx="1809099" cy="2255345"/>
              <a:chOff x="4184535" y="2998216"/>
              <a:chExt cx="1811834" cy="2255343"/>
            </a:xfrm>
          </p:grpSpPr>
          <p:sp>
            <p:nvSpPr>
              <p:cNvPr id="165" name="Полилиния 164"/>
              <p:cNvSpPr/>
              <p:nvPr/>
            </p:nvSpPr>
            <p:spPr>
              <a:xfrm>
                <a:off x="5546064" y="3259442"/>
                <a:ext cx="90286" cy="61469"/>
              </a:xfrm>
              <a:custGeom>
                <a:avLst/>
                <a:gdLst/>
                <a:ahLst/>
                <a:cxnLst/>
                <a:rect l="0" t="0" r="0" b="0"/>
                <a:pathLst>
                  <a:path w="90286" h="61469">
                    <a:moveTo>
                      <a:pt x="44184" y="5753"/>
                    </a:moveTo>
                    <a:lnTo>
                      <a:pt x="44184" y="5753"/>
                    </a:lnTo>
                    <a:lnTo>
                      <a:pt x="44184" y="5753"/>
                    </a:lnTo>
                    <a:lnTo>
                      <a:pt x="23051" y="26886"/>
                    </a:lnTo>
                    <a:lnTo>
                      <a:pt x="0" y="46101"/>
                    </a:lnTo>
                    <a:lnTo>
                      <a:pt x="21133" y="61468"/>
                    </a:lnTo>
                    <a:lnTo>
                      <a:pt x="38418" y="46101"/>
                    </a:lnTo>
                    <a:lnTo>
                      <a:pt x="65317" y="46101"/>
                    </a:lnTo>
                    <a:lnTo>
                      <a:pt x="90285" y="23038"/>
                    </a:lnTo>
                    <a:lnTo>
                      <a:pt x="67234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66" name="Полилиния 165"/>
              <p:cNvSpPr/>
              <p:nvPr/>
            </p:nvSpPr>
            <p:spPr>
              <a:xfrm>
                <a:off x="5503812" y="3051988"/>
                <a:ext cx="63386" cy="32652"/>
              </a:xfrm>
              <a:custGeom>
                <a:avLst/>
                <a:gdLst/>
                <a:ahLst/>
                <a:cxnLst/>
                <a:rect l="0" t="0" r="0" b="0"/>
                <a:pathLst>
                  <a:path w="63386" h="32652">
                    <a:moveTo>
                      <a:pt x="17284" y="0"/>
                    </a:moveTo>
                    <a:lnTo>
                      <a:pt x="17284" y="0"/>
                    </a:lnTo>
                    <a:lnTo>
                      <a:pt x="17284" y="0"/>
                    </a:lnTo>
                    <a:lnTo>
                      <a:pt x="0" y="15367"/>
                    </a:lnTo>
                    <a:lnTo>
                      <a:pt x="11519" y="32651"/>
                    </a:lnTo>
                    <a:lnTo>
                      <a:pt x="34569" y="17284"/>
                    </a:lnTo>
                    <a:lnTo>
                      <a:pt x="63385" y="24968"/>
                    </a:lnTo>
                    <a:lnTo>
                      <a:pt x="55702" y="7683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67" name="Полилиния 166"/>
              <p:cNvSpPr/>
              <p:nvPr/>
            </p:nvSpPr>
            <p:spPr>
              <a:xfrm>
                <a:off x="5423128" y="3128823"/>
                <a:ext cx="32653" cy="38418"/>
              </a:xfrm>
              <a:custGeom>
                <a:avLst/>
                <a:gdLst/>
                <a:ahLst/>
                <a:cxnLst/>
                <a:rect l="0" t="0" r="0" b="0"/>
                <a:pathLst>
                  <a:path w="32653" h="38418">
                    <a:moveTo>
                      <a:pt x="9602" y="0"/>
                    </a:moveTo>
                    <a:lnTo>
                      <a:pt x="9602" y="0"/>
                    </a:lnTo>
                    <a:lnTo>
                      <a:pt x="9602" y="0"/>
                    </a:lnTo>
                    <a:lnTo>
                      <a:pt x="0" y="24968"/>
                    </a:lnTo>
                    <a:lnTo>
                      <a:pt x="15367" y="38417"/>
                    </a:lnTo>
                    <a:lnTo>
                      <a:pt x="32652" y="17284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68" name="Полилиния 167"/>
              <p:cNvSpPr/>
              <p:nvPr/>
            </p:nvSpPr>
            <p:spPr>
              <a:xfrm>
                <a:off x="5198402" y="2998216"/>
                <a:ext cx="90285" cy="82589"/>
              </a:xfrm>
              <a:custGeom>
                <a:avLst/>
                <a:gdLst/>
                <a:ahLst/>
                <a:cxnLst/>
                <a:rect l="0" t="0" r="0" b="0"/>
                <a:pathLst>
                  <a:path w="90285" h="82589">
                    <a:moveTo>
                      <a:pt x="28816" y="5753"/>
                    </a:moveTo>
                    <a:lnTo>
                      <a:pt x="28816" y="5753"/>
                    </a:lnTo>
                    <a:lnTo>
                      <a:pt x="28816" y="5753"/>
                    </a:lnTo>
                    <a:lnTo>
                      <a:pt x="7684" y="21120"/>
                    </a:lnTo>
                    <a:lnTo>
                      <a:pt x="15367" y="38417"/>
                    </a:lnTo>
                    <a:lnTo>
                      <a:pt x="0" y="59537"/>
                    </a:lnTo>
                    <a:lnTo>
                      <a:pt x="3835" y="72987"/>
                    </a:lnTo>
                    <a:lnTo>
                      <a:pt x="38418" y="82588"/>
                    </a:lnTo>
                    <a:lnTo>
                      <a:pt x="71069" y="67221"/>
                    </a:lnTo>
                    <a:lnTo>
                      <a:pt x="90284" y="69151"/>
                    </a:lnTo>
                    <a:lnTo>
                      <a:pt x="90284" y="49936"/>
                    </a:lnTo>
                    <a:lnTo>
                      <a:pt x="59550" y="42253"/>
                    </a:lnTo>
                    <a:lnTo>
                      <a:pt x="74917" y="24968"/>
                    </a:lnTo>
                    <a:lnTo>
                      <a:pt x="57620" y="0"/>
                    </a:lnTo>
                    <a:lnTo>
                      <a:pt x="36500" y="7683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69" name="Полилиния 168"/>
              <p:cNvSpPr/>
              <p:nvPr/>
            </p:nvSpPr>
            <p:spPr>
              <a:xfrm>
                <a:off x="4184535" y="3079737"/>
                <a:ext cx="1811834" cy="2173822"/>
              </a:xfrm>
              <a:custGeom>
                <a:avLst/>
                <a:gdLst/>
                <a:ahLst/>
                <a:cxnLst/>
                <a:rect l="0" t="0" r="0" b="0"/>
                <a:pathLst>
                  <a:path w="1811834" h="2173822">
                    <a:moveTo>
                      <a:pt x="424435" y="801167"/>
                    </a:moveTo>
                    <a:lnTo>
                      <a:pt x="424435" y="801167"/>
                    </a:lnTo>
                    <a:lnTo>
                      <a:pt x="424435" y="801167"/>
                    </a:lnTo>
                    <a:lnTo>
                      <a:pt x="427610" y="777888"/>
                    </a:lnTo>
                    <a:lnTo>
                      <a:pt x="444539" y="769417"/>
                    </a:lnTo>
                    <a:lnTo>
                      <a:pt x="454064" y="746138"/>
                    </a:lnTo>
                    <a:lnTo>
                      <a:pt x="474168" y="746138"/>
                    </a:lnTo>
                    <a:lnTo>
                      <a:pt x="474168" y="674167"/>
                    </a:lnTo>
                    <a:lnTo>
                      <a:pt x="458293" y="668871"/>
                    </a:lnTo>
                    <a:lnTo>
                      <a:pt x="454064" y="652996"/>
                    </a:lnTo>
                    <a:lnTo>
                      <a:pt x="433426" y="633413"/>
                    </a:lnTo>
                    <a:lnTo>
                      <a:pt x="466764" y="600075"/>
                    </a:lnTo>
                    <a:lnTo>
                      <a:pt x="484023" y="574675"/>
                    </a:lnTo>
                    <a:lnTo>
                      <a:pt x="500622" y="608533"/>
                    </a:lnTo>
                    <a:lnTo>
                      <a:pt x="550368" y="658279"/>
                    </a:lnTo>
                    <a:lnTo>
                      <a:pt x="584239" y="711200"/>
                    </a:lnTo>
                    <a:lnTo>
                      <a:pt x="620218" y="759879"/>
                    </a:lnTo>
                    <a:lnTo>
                      <a:pt x="620218" y="802221"/>
                    </a:lnTo>
                    <a:lnTo>
                      <a:pt x="649847" y="848779"/>
                    </a:lnTo>
                    <a:lnTo>
                      <a:pt x="692176" y="823379"/>
                    </a:lnTo>
                    <a:lnTo>
                      <a:pt x="692176" y="778929"/>
                    </a:lnTo>
                    <a:lnTo>
                      <a:pt x="740855" y="734479"/>
                    </a:lnTo>
                    <a:lnTo>
                      <a:pt x="706984" y="723900"/>
                    </a:lnTo>
                    <a:lnTo>
                      <a:pt x="683705" y="668871"/>
                    </a:lnTo>
                    <a:lnTo>
                      <a:pt x="692176" y="609600"/>
                    </a:lnTo>
                    <a:lnTo>
                      <a:pt x="651955" y="582079"/>
                    </a:lnTo>
                    <a:lnTo>
                      <a:pt x="629730" y="536563"/>
                    </a:lnTo>
                    <a:lnTo>
                      <a:pt x="649834" y="516471"/>
                    </a:lnTo>
                    <a:lnTo>
                      <a:pt x="692163" y="495300"/>
                    </a:lnTo>
                    <a:lnTo>
                      <a:pt x="692163" y="461429"/>
                    </a:lnTo>
                    <a:lnTo>
                      <a:pt x="702742" y="410629"/>
                    </a:lnTo>
                    <a:lnTo>
                      <a:pt x="721792" y="385229"/>
                    </a:lnTo>
                    <a:lnTo>
                      <a:pt x="721792" y="353479"/>
                    </a:lnTo>
                    <a:lnTo>
                      <a:pt x="694272" y="345021"/>
                    </a:lnTo>
                    <a:lnTo>
                      <a:pt x="709092" y="302679"/>
                    </a:lnTo>
                    <a:lnTo>
                      <a:pt x="732372" y="273050"/>
                    </a:lnTo>
                    <a:lnTo>
                      <a:pt x="774700" y="258229"/>
                    </a:lnTo>
                    <a:lnTo>
                      <a:pt x="820205" y="236004"/>
                    </a:lnTo>
                    <a:lnTo>
                      <a:pt x="836080" y="220129"/>
                    </a:lnTo>
                    <a:lnTo>
                      <a:pt x="872059" y="184150"/>
                    </a:lnTo>
                    <a:lnTo>
                      <a:pt x="899580" y="122771"/>
                    </a:lnTo>
                    <a:lnTo>
                      <a:pt x="920750" y="71971"/>
                    </a:lnTo>
                    <a:lnTo>
                      <a:pt x="944030" y="21171"/>
                    </a:lnTo>
                    <a:lnTo>
                      <a:pt x="984250" y="0"/>
                    </a:lnTo>
                    <a:lnTo>
                      <a:pt x="1009650" y="35979"/>
                    </a:lnTo>
                    <a:lnTo>
                      <a:pt x="1060450" y="35979"/>
                    </a:lnTo>
                    <a:lnTo>
                      <a:pt x="1085850" y="61379"/>
                    </a:lnTo>
                    <a:lnTo>
                      <a:pt x="1130300" y="61379"/>
                    </a:lnTo>
                    <a:lnTo>
                      <a:pt x="1149350" y="133350"/>
                    </a:lnTo>
                    <a:lnTo>
                      <a:pt x="1128180" y="154521"/>
                    </a:lnTo>
                    <a:lnTo>
                      <a:pt x="1118655" y="231775"/>
                    </a:lnTo>
                    <a:lnTo>
                      <a:pt x="1058330" y="292100"/>
                    </a:lnTo>
                    <a:lnTo>
                      <a:pt x="1041400" y="347129"/>
                    </a:lnTo>
                    <a:lnTo>
                      <a:pt x="1077380" y="378879"/>
                    </a:lnTo>
                    <a:lnTo>
                      <a:pt x="1064680" y="450850"/>
                    </a:lnTo>
                    <a:lnTo>
                      <a:pt x="1054100" y="508000"/>
                    </a:lnTo>
                    <a:lnTo>
                      <a:pt x="1011772" y="571500"/>
                    </a:lnTo>
                    <a:lnTo>
                      <a:pt x="996950" y="662521"/>
                    </a:lnTo>
                    <a:lnTo>
                      <a:pt x="973672" y="742950"/>
                    </a:lnTo>
                    <a:lnTo>
                      <a:pt x="956742" y="783171"/>
                    </a:lnTo>
                    <a:lnTo>
                      <a:pt x="972617" y="839254"/>
                    </a:lnTo>
                    <a:lnTo>
                      <a:pt x="1009663" y="876300"/>
                    </a:lnTo>
                    <a:lnTo>
                      <a:pt x="1003313" y="910171"/>
                    </a:lnTo>
                    <a:lnTo>
                      <a:pt x="956742" y="946150"/>
                    </a:lnTo>
                    <a:lnTo>
                      <a:pt x="948272" y="1024471"/>
                    </a:lnTo>
                    <a:lnTo>
                      <a:pt x="901700" y="1037171"/>
                    </a:lnTo>
                    <a:lnTo>
                      <a:pt x="846672" y="1092200"/>
                    </a:lnTo>
                    <a:lnTo>
                      <a:pt x="814922" y="1138771"/>
                    </a:lnTo>
                    <a:lnTo>
                      <a:pt x="785292" y="1155700"/>
                    </a:lnTo>
                    <a:lnTo>
                      <a:pt x="732372" y="1145121"/>
                    </a:lnTo>
                    <a:lnTo>
                      <a:pt x="700622" y="1166279"/>
                    </a:lnTo>
                    <a:lnTo>
                      <a:pt x="665697" y="1144054"/>
                    </a:lnTo>
                    <a:lnTo>
                      <a:pt x="643472" y="1121829"/>
                    </a:lnTo>
                    <a:lnTo>
                      <a:pt x="611722" y="1111250"/>
                    </a:lnTo>
                    <a:lnTo>
                      <a:pt x="611722" y="1151471"/>
                    </a:lnTo>
                    <a:lnTo>
                      <a:pt x="643472" y="1200150"/>
                    </a:lnTo>
                    <a:lnTo>
                      <a:pt x="675222" y="1214971"/>
                    </a:lnTo>
                    <a:lnTo>
                      <a:pt x="717550" y="1244600"/>
                    </a:lnTo>
                    <a:lnTo>
                      <a:pt x="753530" y="1242479"/>
                    </a:lnTo>
                    <a:lnTo>
                      <a:pt x="778930" y="1278471"/>
                    </a:lnTo>
                    <a:lnTo>
                      <a:pt x="817030" y="1278471"/>
                    </a:lnTo>
                    <a:lnTo>
                      <a:pt x="817030" y="1278471"/>
                    </a:lnTo>
                    <a:lnTo>
                      <a:pt x="832905" y="1249896"/>
                    </a:lnTo>
                    <a:lnTo>
                      <a:pt x="824434" y="1241425"/>
                    </a:lnTo>
                    <a:lnTo>
                      <a:pt x="815963" y="1232954"/>
                    </a:lnTo>
                    <a:lnTo>
                      <a:pt x="846659" y="1219200"/>
                    </a:lnTo>
                    <a:lnTo>
                      <a:pt x="846659" y="1219200"/>
                    </a:lnTo>
                    <a:lnTo>
                      <a:pt x="874180" y="1219200"/>
                    </a:lnTo>
                    <a:lnTo>
                      <a:pt x="886880" y="1206500"/>
                    </a:lnTo>
                    <a:lnTo>
                      <a:pt x="939800" y="1191679"/>
                    </a:lnTo>
                    <a:lnTo>
                      <a:pt x="982130" y="1168400"/>
                    </a:lnTo>
                    <a:lnTo>
                      <a:pt x="982130" y="1123950"/>
                    </a:lnTo>
                    <a:lnTo>
                      <a:pt x="1001180" y="1104900"/>
                    </a:lnTo>
                    <a:lnTo>
                      <a:pt x="1033984" y="1072096"/>
                    </a:lnTo>
                    <a:lnTo>
                      <a:pt x="1060438" y="1045629"/>
                    </a:lnTo>
                    <a:lnTo>
                      <a:pt x="1073138" y="994829"/>
                    </a:lnTo>
                    <a:lnTo>
                      <a:pt x="1062559" y="950379"/>
                    </a:lnTo>
                    <a:lnTo>
                      <a:pt x="1058330" y="910171"/>
                    </a:lnTo>
                    <a:lnTo>
                      <a:pt x="1086905" y="881596"/>
                    </a:lnTo>
                    <a:lnTo>
                      <a:pt x="1115480" y="853021"/>
                    </a:lnTo>
                    <a:lnTo>
                      <a:pt x="1159930" y="853021"/>
                    </a:lnTo>
                    <a:lnTo>
                      <a:pt x="1208609" y="846671"/>
                    </a:lnTo>
                    <a:lnTo>
                      <a:pt x="1222363" y="887933"/>
                    </a:lnTo>
                    <a:lnTo>
                      <a:pt x="1242467" y="908038"/>
                    </a:lnTo>
                    <a:lnTo>
                      <a:pt x="1267867" y="973658"/>
                    </a:lnTo>
                    <a:lnTo>
                      <a:pt x="1233996" y="1007529"/>
                    </a:lnTo>
                    <a:lnTo>
                      <a:pt x="1236117" y="1058329"/>
                    </a:lnTo>
                    <a:lnTo>
                      <a:pt x="1236117" y="1090079"/>
                    </a:lnTo>
                    <a:lnTo>
                      <a:pt x="1278446" y="1132421"/>
                    </a:lnTo>
                    <a:lnTo>
                      <a:pt x="1327125" y="1142988"/>
                    </a:lnTo>
                    <a:lnTo>
                      <a:pt x="1327125" y="1113371"/>
                    </a:lnTo>
                    <a:lnTo>
                      <a:pt x="1279500" y="1099604"/>
                    </a:lnTo>
                    <a:lnTo>
                      <a:pt x="1261504" y="1081621"/>
                    </a:lnTo>
                    <a:lnTo>
                      <a:pt x="1261504" y="1056221"/>
                    </a:lnTo>
                    <a:lnTo>
                      <a:pt x="1257275" y="1018121"/>
                    </a:lnTo>
                    <a:lnTo>
                      <a:pt x="1291146" y="1007529"/>
                    </a:lnTo>
                    <a:lnTo>
                      <a:pt x="1303846" y="980021"/>
                    </a:lnTo>
                    <a:lnTo>
                      <a:pt x="1291146" y="939788"/>
                    </a:lnTo>
                    <a:lnTo>
                      <a:pt x="1305967" y="905929"/>
                    </a:lnTo>
                    <a:lnTo>
                      <a:pt x="1284796" y="863588"/>
                    </a:lnTo>
                    <a:lnTo>
                      <a:pt x="1257275" y="838200"/>
                    </a:lnTo>
                    <a:lnTo>
                      <a:pt x="1240346" y="821271"/>
                    </a:lnTo>
                    <a:lnTo>
                      <a:pt x="1188492" y="803275"/>
                    </a:lnTo>
                    <a:lnTo>
                      <a:pt x="1158863" y="773646"/>
                    </a:lnTo>
                    <a:lnTo>
                      <a:pt x="1134517" y="797979"/>
                    </a:lnTo>
                    <a:lnTo>
                      <a:pt x="1102767" y="812788"/>
                    </a:lnTo>
                    <a:lnTo>
                      <a:pt x="1085838" y="789521"/>
                    </a:lnTo>
                    <a:lnTo>
                      <a:pt x="1047738" y="789521"/>
                    </a:lnTo>
                    <a:lnTo>
                      <a:pt x="1041388" y="749288"/>
                    </a:lnTo>
                    <a:lnTo>
                      <a:pt x="1066788" y="723888"/>
                    </a:lnTo>
                    <a:lnTo>
                      <a:pt x="1060438" y="656171"/>
                    </a:lnTo>
                    <a:lnTo>
                      <a:pt x="1090067" y="609588"/>
                    </a:lnTo>
                    <a:lnTo>
                      <a:pt x="1109117" y="554571"/>
                    </a:lnTo>
                    <a:lnTo>
                      <a:pt x="1151446" y="512229"/>
                    </a:lnTo>
                    <a:lnTo>
                      <a:pt x="1136625" y="465671"/>
                    </a:lnTo>
                    <a:lnTo>
                      <a:pt x="1123925" y="425438"/>
                    </a:lnTo>
                    <a:lnTo>
                      <a:pt x="1129221" y="382054"/>
                    </a:lnTo>
                    <a:lnTo>
                      <a:pt x="1098525" y="351371"/>
                    </a:lnTo>
                    <a:lnTo>
                      <a:pt x="1132396" y="317500"/>
                    </a:lnTo>
                    <a:lnTo>
                      <a:pt x="1185317" y="264579"/>
                    </a:lnTo>
                    <a:lnTo>
                      <a:pt x="1229767" y="264579"/>
                    </a:lnTo>
                    <a:lnTo>
                      <a:pt x="1255167" y="224371"/>
                    </a:lnTo>
                    <a:lnTo>
                      <a:pt x="1272096" y="179921"/>
                    </a:lnTo>
                    <a:lnTo>
                      <a:pt x="1257275" y="143929"/>
                    </a:lnTo>
                    <a:lnTo>
                      <a:pt x="1272096" y="112179"/>
                    </a:lnTo>
                    <a:lnTo>
                      <a:pt x="1305967" y="112179"/>
                    </a:lnTo>
                    <a:lnTo>
                      <a:pt x="1295388" y="156629"/>
                    </a:lnTo>
                    <a:lnTo>
                      <a:pt x="1295388" y="218021"/>
                    </a:lnTo>
                    <a:lnTo>
                      <a:pt x="1286917" y="273050"/>
                    </a:lnTo>
                    <a:lnTo>
                      <a:pt x="1248817" y="311138"/>
                    </a:lnTo>
                    <a:lnTo>
                      <a:pt x="1248817" y="364071"/>
                    </a:lnTo>
                    <a:lnTo>
                      <a:pt x="1248817" y="402171"/>
                    </a:lnTo>
                    <a:lnTo>
                      <a:pt x="1293267" y="436029"/>
                    </a:lnTo>
                    <a:lnTo>
                      <a:pt x="1318667" y="457188"/>
                    </a:lnTo>
                    <a:lnTo>
                      <a:pt x="1351471" y="437083"/>
                    </a:lnTo>
                    <a:lnTo>
                      <a:pt x="1384275" y="469888"/>
                    </a:lnTo>
                    <a:lnTo>
                      <a:pt x="1420254" y="503771"/>
                    </a:lnTo>
                    <a:lnTo>
                      <a:pt x="1420254" y="478371"/>
                    </a:lnTo>
                    <a:lnTo>
                      <a:pt x="1406500" y="445554"/>
                    </a:lnTo>
                    <a:lnTo>
                      <a:pt x="1382154" y="421221"/>
                    </a:lnTo>
                    <a:lnTo>
                      <a:pt x="1344054" y="402171"/>
                    </a:lnTo>
                    <a:lnTo>
                      <a:pt x="1344054" y="385229"/>
                    </a:lnTo>
                    <a:lnTo>
                      <a:pt x="1312304" y="353479"/>
                    </a:lnTo>
                    <a:lnTo>
                      <a:pt x="1297483" y="306921"/>
                    </a:lnTo>
                    <a:lnTo>
                      <a:pt x="1341933" y="277279"/>
                    </a:lnTo>
                    <a:lnTo>
                      <a:pt x="1363104" y="298450"/>
                    </a:lnTo>
                    <a:lnTo>
                      <a:pt x="1396975" y="332321"/>
                    </a:lnTo>
                    <a:lnTo>
                      <a:pt x="1422375" y="309029"/>
                    </a:lnTo>
                    <a:lnTo>
                      <a:pt x="1413904" y="281521"/>
                    </a:lnTo>
                    <a:lnTo>
                      <a:pt x="1410729" y="257175"/>
                    </a:lnTo>
                    <a:lnTo>
                      <a:pt x="1435075" y="232829"/>
                    </a:lnTo>
                    <a:lnTo>
                      <a:pt x="1437196" y="258229"/>
                    </a:lnTo>
                    <a:lnTo>
                      <a:pt x="1457300" y="258229"/>
                    </a:lnTo>
                    <a:lnTo>
                      <a:pt x="1465771" y="281508"/>
                    </a:lnTo>
                    <a:lnTo>
                      <a:pt x="1481646" y="297383"/>
                    </a:lnTo>
                    <a:lnTo>
                      <a:pt x="1510221" y="304788"/>
                    </a:lnTo>
                    <a:lnTo>
                      <a:pt x="1539850" y="320663"/>
                    </a:lnTo>
                    <a:lnTo>
                      <a:pt x="1547254" y="348183"/>
                    </a:lnTo>
                    <a:lnTo>
                      <a:pt x="1527150" y="368288"/>
                    </a:lnTo>
                    <a:lnTo>
                      <a:pt x="1531379" y="390513"/>
                    </a:lnTo>
                    <a:lnTo>
                      <a:pt x="1491158" y="396863"/>
                    </a:lnTo>
                    <a:lnTo>
                      <a:pt x="1473162" y="414858"/>
                    </a:lnTo>
                    <a:lnTo>
                      <a:pt x="1462050" y="425971"/>
                    </a:lnTo>
                    <a:lnTo>
                      <a:pt x="1475283" y="454013"/>
                    </a:lnTo>
                    <a:lnTo>
                      <a:pt x="1485342" y="443954"/>
                    </a:lnTo>
                    <a:lnTo>
                      <a:pt x="1497508" y="468821"/>
                    </a:lnTo>
                    <a:lnTo>
                      <a:pt x="1543012" y="494221"/>
                    </a:lnTo>
                    <a:lnTo>
                      <a:pt x="1538783" y="545021"/>
                    </a:lnTo>
                    <a:lnTo>
                      <a:pt x="1538783" y="618046"/>
                    </a:lnTo>
                    <a:lnTo>
                      <a:pt x="1496454" y="618046"/>
                    </a:lnTo>
                    <a:lnTo>
                      <a:pt x="1480579" y="643446"/>
                    </a:lnTo>
                    <a:lnTo>
                      <a:pt x="1449363" y="674662"/>
                    </a:lnTo>
                    <a:lnTo>
                      <a:pt x="1410729" y="703771"/>
                    </a:lnTo>
                    <a:lnTo>
                      <a:pt x="1412850" y="742925"/>
                    </a:lnTo>
                    <a:lnTo>
                      <a:pt x="1431367" y="761441"/>
                    </a:lnTo>
                    <a:lnTo>
                      <a:pt x="1437183" y="784200"/>
                    </a:lnTo>
                    <a:lnTo>
                      <a:pt x="1463637" y="810654"/>
                    </a:lnTo>
                    <a:lnTo>
                      <a:pt x="1503858" y="817004"/>
                    </a:lnTo>
                    <a:lnTo>
                      <a:pt x="1509154" y="844525"/>
                    </a:lnTo>
                    <a:lnTo>
                      <a:pt x="1522908" y="858279"/>
                    </a:lnTo>
                    <a:lnTo>
                      <a:pt x="1548308" y="836054"/>
                    </a:lnTo>
                    <a:lnTo>
                      <a:pt x="1561008" y="848754"/>
                    </a:lnTo>
                    <a:lnTo>
                      <a:pt x="1586408" y="824408"/>
                    </a:lnTo>
                    <a:lnTo>
                      <a:pt x="1585354" y="865683"/>
                    </a:lnTo>
                    <a:lnTo>
                      <a:pt x="1618158" y="872033"/>
                    </a:lnTo>
                    <a:lnTo>
                      <a:pt x="1618158" y="904837"/>
                    </a:lnTo>
                    <a:lnTo>
                      <a:pt x="1638262" y="953516"/>
                    </a:lnTo>
                    <a:lnTo>
                      <a:pt x="1626617" y="984212"/>
                    </a:lnTo>
                    <a:lnTo>
                      <a:pt x="1610742" y="984212"/>
                    </a:lnTo>
                    <a:lnTo>
                      <a:pt x="1627671" y="1015962"/>
                    </a:lnTo>
                    <a:lnTo>
                      <a:pt x="1613917" y="1056183"/>
                    </a:lnTo>
                    <a:lnTo>
                      <a:pt x="1591158" y="1078941"/>
                    </a:lnTo>
                    <a:lnTo>
                      <a:pt x="1583221" y="1104875"/>
                    </a:lnTo>
                    <a:lnTo>
                      <a:pt x="1553592" y="1098525"/>
                    </a:lnTo>
                    <a:lnTo>
                      <a:pt x="1552537" y="1132396"/>
                    </a:lnTo>
                    <a:lnTo>
                      <a:pt x="1573175" y="1153033"/>
                    </a:lnTo>
                    <a:lnTo>
                      <a:pt x="1580058" y="1191667"/>
                    </a:lnTo>
                    <a:lnTo>
                      <a:pt x="1562062" y="1223417"/>
                    </a:lnTo>
                    <a:lnTo>
                      <a:pt x="1581112" y="1242467"/>
                    </a:lnTo>
                    <a:lnTo>
                      <a:pt x="1581112" y="1272096"/>
                    </a:lnTo>
                    <a:lnTo>
                      <a:pt x="1627683" y="1299617"/>
                    </a:lnTo>
                    <a:lnTo>
                      <a:pt x="1645679" y="1336663"/>
                    </a:lnTo>
                    <a:lnTo>
                      <a:pt x="1617104" y="1363117"/>
                    </a:lnTo>
                    <a:lnTo>
                      <a:pt x="1617104" y="1384288"/>
                    </a:lnTo>
                    <a:lnTo>
                      <a:pt x="1631925" y="1409688"/>
                    </a:lnTo>
                    <a:lnTo>
                      <a:pt x="1631925" y="1447788"/>
                    </a:lnTo>
                    <a:lnTo>
                      <a:pt x="1612875" y="1462608"/>
                    </a:lnTo>
                    <a:lnTo>
                      <a:pt x="1636154" y="1504938"/>
                    </a:lnTo>
                    <a:lnTo>
                      <a:pt x="1661554" y="1504938"/>
                    </a:lnTo>
                    <a:lnTo>
                      <a:pt x="1686954" y="1530338"/>
                    </a:lnTo>
                    <a:lnTo>
                      <a:pt x="1706004" y="1568438"/>
                    </a:lnTo>
                    <a:lnTo>
                      <a:pt x="1710233" y="1617117"/>
                    </a:lnTo>
                    <a:lnTo>
                      <a:pt x="1689062" y="1638288"/>
                    </a:lnTo>
                    <a:lnTo>
                      <a:pt x="1699642" y="1682738"/>
                    </a:lnTo>
                    <a:lnTo>
                      <a:pt x="1748321" y="1693317"/>
                    </a:lnTo>
                    <a:lnTo>
                      <a:pt x="1772667" y="1717663"/>
                    </a:lnTo>
                    <a:lnTo>
                      <a:pt x="1797012" y="1693317"/>
                    </a:lnTo>
                    <a:lnTo>
                      <a:pt x="1805483" y="1744117"/>
                    </a:lnTo>
                    <a:lnTo>
                      <a:pt x="1797012" y="1788567"/>
                    </a:lnTo>
                    <a:lnTo>
                      <a:pt x="1811833" y="1822438"/>
                    </a:lnTo>
                    <a:lnTo>
                      <a:pt x="1783258" y="1851013"/>
                    </a:lnTo>
                    <a:lnTo>
                      <a:pt x="1752562" y="1890179"/>
                    </a:lnTo>
                    <a:lnTo>
                      <a:pt x="1731392" y="1930400"/>
                    </a:lnTo>
                    <a:lnTo>
                      <a:pt x="1763142" y="1974850"/>
                    </a:lnTo>
                    <a:lnTo>
                      <a:pt x="1763142" y="2027758"/>
                    </a:lnTo>
                    <a:lnTo>
                      <a:pt x="1732446" y="2058454"/>
                    </a:lnTo>
                    <a:lnTo>
                      <a:pt x="1729271" y="2106079"/>
                    </a:lnTo>
                    <a:lnTo>
                      <a:pt x="1711275" y="2124075"/>
                    </a:lnTo>
                    <a:lnTo>
                      <a:pt x="1661529" y="2173821"/>
                    </a:lnTo>
                    <a:lnTo>
                      <a:pt x="1617079" y="2118779"/>
                    </a:lnTo>
                    <a:lnTo>
                      <a:pt x="1587450" y="2118779"/>
                    </a:lnTo>
                    <a:lnTo>
                      <a:pt x="1555700" y="2129358"/>
                    </a:lnTo>
                    <a:lnTo>
                      <a:pt x="1523950" y="2076450"/>
                    </a:lnTo>
                    <a:lnTo>
                      <a:pt x="1462571" y="2057400"/>
                    </a:lnTo>
                    <a:lnTo>
                      <a:pt x="1442467" y="2077504"/>
                    </a:lnTo>
                    <a:lnTo>
                      <a:pt x="1399071" y="2021408"/>
                    </a:lnTo>
                    <a:lnTo>
                      <a:pt x="1382142" y="1976958"/>
                    </a:lnTo>
                    <a:lnTo>
                      <a:pt x="1337692" y="2006600"/>
                    </a:lnTo>
                    <a:lnTo>
                      <a:pt x="1299592" y="2027758"/>
                    </a:lnTo>
                    <a:lnTo>
                      <a:pt x="1282662" y="2057400"/>
                    </a:lnTo>
                    <a:lnTo>
                      <a:pt x="1208583" y="2057400"/>
                    </a:lnTo>
                    <a:lnTo>
                      <a:pt x="1130262" y="2057400"/>
                    </a:lnTo>
                    <a:lnTo>
                      <a:pt x="1096392" y="2023529"/>
                    </a:lnTo>
                    <a:lnTo>
                      <a:pt x="1051942" y="2000250"/>
                    </a:lnTo>
                    <a:lnTo>
                      <a:pt x="1066762" y="1960029"/>
                    </a:lnTo>
                    <a:lnTo>
                      <a:pt x="1009612" y="1936750"/>
                    </a:lnTo>
                    <a:lnTo>
                      <a:pt x="989508" y="1956854"/>
                    </a:lnTo>
                    <a:lnTo>
                      <a:pt x="955637" y="1922983"/>
                    </a:lnTo>
                    <a:lnTo>
                      <a:pt x="903783" y="1909229"/>
                    </a:lnTo>
                    <a:lnTo>
                      <a:pt x="867804" y="1917700"/>
                    </a:lnTo>
                    <a:lnTo>
                      <a:pt x="825475" y="1873250"/>
                    </a:lnTo>
                    <a:lnTo>
                      <a:pt x="789496" y="1873250"/>
                    </a:lnTo>
                    <a:lnTo>
                      <a:pt x="757746" y="1822450"/>
                    </a:lnTo>
                    <a:lnTo>
                      <a:pt x="721767" y="1822450"/>
                    </a:lnTo>
                    <a:lnTo>
                      <a:pt x="647688" y="1830921"/>
                    </a:lnTo>
                    <a:lnTo>
                      <a:pt x="632867" y="1788579"/>
                    </a:lnTo>
                    <a:lnTo>
                      <a:pt x="643446" y="1746250"/>
                    </a:lnTo>
                    <a:lnTo>
                      <a:pt x="595821" y="1698625"/>
                    </a:lnTo>
                    <a:lnTo>
                      <a:pt x="595821" y="1661579"/>
                    </a:lnTo>
                    <a:lnTo>
                      <a:pt x="584175" y="1604429"/>
                    </a:lnTo>
                    <a:lnTo>
                      <a:pt x="533375" y="1553629"/>
                    </a:lnTo>
                    <a:lnTo>
                      <a:pt x="476225" y="1553629"/>
                    </a:lnTo>
                    <a:lnTo>
                      <a:pt x="452946" y="1576908"/>
                    </a:lnTo>
                    <a:lnTo>
                      <a:pt x="421196" y="1545158"/>
                    </a:lnTo>
                    <a:lnTo>
                      <a:pt x="391567" y="1574788"/>
                    </a:lnTo>
                    <a:lnTo>
                      <a:pt x="334417" y="1564208"/>
                    </a:lnTo>
                    <a:lnTo>
                      <a:pt x="302667" y="1528229"/>
                    </a:lnTo>
                    <a:lnTo>
                      <a:pt x="339713" y="1491183"/>
                    </a:lnTo>
                    <a:lnTo>
                      <a:pt x="292088" y="1449908"/>
                    </a:lnTo>
                    <a:lnTo>
                      <a:pt x="243409" y="1424508"/>
                    </a:lnTo>
                    <a:lnTo>
                      <a:pt x="198959" y="1443558"/>
                    </a:lnTo>
                    <a:lnTo>
                      <a:pt x="154509" y="1424508"/>
                    </a:lnTo>
                    <a:lnTo>
                      <a:pt x="97359" y="1437208"/>
                    </a:lnTo>
                    <a:lnTo>
                      <a:pt x="56084" y="1395933"/>
                    </a:lnTo>
                    <a:lnTo>
                      <a:pt x="20105" y="1359954"/>
                    </a:lnTo>
                    <a:lnTo>
                      <a:pt x="0" y="1339850"/>
                    </a:lnTo>
                    <a:lnTo>
                      <a:pt x="39155" y="1300696"/>
                    </a:lnTo>
                    <a:lnTo>
                      <a:pt x="55030" y="1248842"/>
                    </a:lnTo>
                    <a:lnTo>
                      <a:pt x="46559" y="1191692"/>
                    </a:lnTo>
                    <a:lnTo>
                      <a:pt x="50788" y="1121842"/>
                    </a:lnTo>
                    <a:lnTo>
                      <a:pt x="105817" y="1123963"/>
                    </a:lnTo>
                    <a:lnTo>
                      <a:pt x="105817" y="1077392"/>
                    </a:lnTo>
                    <a:lnTo>
                      <a:pt x="173546" y="1039292"/>
                    </a:lnTo>
                    <a:lnTo>
                      <a:pt x="241275" y="1024471"/>
                    </a:lnTo>
                    <a:lnTo>
                      <a:pt x="313246" y="1024471"/>
                    </a:lnTo>
                    <a:lnTo>
                      <a:pt x="328067" y="977900"/>
                    </a:lnTo>
                    <a:lnTo>
                      <a:pt x="368288" y="977900"/>
                    </a:lnTo>
                    <a:lnTo>
                      <a:pt x="406388" y="939800"/>
                    </a:lnTo>
                    <a:lnTo>
                      <a:pt x="457188" y="914400"/>
                    </a:lnTo>
                    <a:lnTo>
                      <a:pt x="424384" y="881596"/>
                    </a:lnTo>
                    <a:lnTo>
                      <a:pt x="463538" y="865721"/>
                    </a:lnTo>
                    <a:lnTo>
                      <a:pt x="463538" y="838200"/>
                    </a:lnTo>
                    <a:lnTo>
                      <a:pt x="421209" y="817029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</p:grpSp>
        <p:sp>
          <p:nvSpPr>
            <p:cNvPr id="56" name="Курганская область"/>
            <p:cNvSpPr/>
            <p:nvPr/>
          </p:nvSpPr>
          <p:spPr>
            <a:xfrm>
              <a:off x="3432328" y="5781905"/>
              <a:ext cx="681406" cy="470714"/>
            </a:xfrm>
            <a:custGeom>
              <a:avLst/>
              <a:gdLst/>
              <a:ahLst/>
              <a:cxnLst/>
              <a:rect l="0" t="0" r="0" b="0"/>
              <a:pathLst>
                <a:path w="681407" h="470714">
                  <a:moveTo>
                    <a:pt x="113792" y="37110"/>
                  </a:moveTo>
                  <a:lnTo>
                    <a:pt x="113792" y="37110"/>
                  </a:lnTo>
                  <a:lnTo>
                    <a:pt x="113792" y="37110"/>
                  </a:lnTo>
                  <a:lnTo>
                    <a:pt x="168593" y="0"/>
                  </a:lnTo>
                  <a:lnTo>
                    <a:pt x="201575" y="14910"/>
                  </a:lnTo>
                  <a:lnTo>
                    <a:pt x="229248" y="14910"/>
                  </a:lnTo>
                  <a:lnTo>
                    <a:pt x="261176" y="28715"/>
                  </a:lnTo>
                  <a:lnTo>
                    <a:pt x="283515" y="20206"/>
                  </a:lnTo>
                  <a:lnTo>
                    <a:pt x="312255" y="69178"/>
                  </a:lnTo>
                  <a:lnTo>
                    <a:pt x="362280" y="30849"/>
                  </a:lnTo>
                  <a:lnTo>
                    <a:pt x="408039" y="30849"/>
                  </a:lnTo>
                  <a:lnTo>
                    <a:pt x="425057" y="53201"/>
                  </a:lnTo>
                  <a:lnTo>
                    <a:pt x="400584" y="96838"/>
                  </a:lnTo>
                  <a:lnTo>
                    <a:pt x="436766" y="148972"/>
                  </a:lnTo>
                  <a:lnTo>
                    <a:pt x="462306" y="157506"/>
                  </a:lnTo>
                  <a:lnTo>
                    <a:pt x="462306" y="205385"/>
                  </a:lnTo>
                  <a:lnTo>
                    <a:pt x="495300" y="211773"/>
                  </a:lnTo>
                  <a:lnTo>
                    <a:pt x="519773" y="235192"/>
                  </a:lnTo>
                  <a:lnTo>
                    <a:pt x="557022" y="235192"/>
                  </a:lnTo>
                  <a:lnTo>
                    <a:pt x="569786" y="262853"/>
                  </a:lnTo>
                  <a:lnTo>
                    <a:pt x="598526" y="267120"/>
                  </a:lnTo>
                  <a:lnTo>
                    <a:pt x="591071" y="306489"/>
                  </a:lnTo>
                  <a:lnTo>
                    <a:pt x="675145" y="358623"/>
                  </a:lnTo>
                  <a:lnTo>
                    <a:pt x="681406" y="422022"/>
                  </a:lnTo>
                  <a:lnTo>
                    <a:pt x="656006" y="458013"/>
                  </a:lnTo>
                  <a:lnTo>
                    <a:pt x="603098" y="458013"/>
                  </a:lnTo>
                  <a:lnTo>
                    <a:pt x="556527" y="470713"/>
                  </a:lnTo>
                  <a:lnTo>
                    <a:pt x="518427" y="449555"/>
                  </a:lnTo>
                  <a:lnTo>
                    <a:pt x="471856" y="458013"/>
                  </a:lnTo>
                  <a:lnTo>
                    <a:pt x="414706" y="458013"/>
                  </a:lnTo>
                  <a:lnTo>
                    <a:pt x="359677" y="429438"/>
                  </a:lnTo>
                  <a:lnTo>
                    <a:pt x="337452" y="429438"/>
                  </a:lnTo>
                  <a:lnTo>
                    <a:pt x="313106" y="453772"/>
                  </a:lnTo>
                  <a:lnTo>
                    <a:pt x="270777" y="462255"/>
                  </a:lnTo>
                  <a:lnTo>
                    <a:pt x="230556" y="441072"/>
                  </a:lnTo>
                  <a:lnTo>
                    <a:pt x="194577" y="441072"/>
                  </a:lnTo>
                  <a:lnTo>
                    <a:pt x="145898" y="426263"/>
                  </a:lnTo>
                  <a:lnTo>
                    <a:pt x="73927" y="428372"/>
                  </a:lnTo>
                  <a:lnTo>
                    <a:pt x="84811" y="397815"/>
                  </a:lnTo>
                  <a:lnTo>
                    <a:pt x="115951" y="366688"/>
                  </a:lnTo>
                  <a:lnTo>
                    <a:pt x="98768" y="324816"/>
                  </a:lnTo>
                  <a:lnTo>
                    <a:pt x="56896" y="324816"/>
                  </a:lnTo>
                  <a:lnTo>
                    <a:pt x="51524" y="305486"/>
                  </a:lnTo>
                  <a:lnTo>
                    <a:pt x="24689" y="304419"/>
                  </a:lnTo>
                  <a:lnTo>
                    <a:pt x="0" y="279718"/>
                  </a:lnTo>
                  <a:lnTo>
                    <a:pt x="7519" y="250749"/>
                  </a:lnTo>
                  <a:lnTo>
                    <a:pt x="35420" y="250749"/>
                  </a:lnTo>
                  <a:lnTo>
                    <a:pt x="55830" y="230328"/>
                  </a:lnTo>
                  <a:lnTo>
                    <a:pt x="43485" y="190069"/>
                  </a:lnTo>
                  <a:lnTo>
                    <a:pt x="64415" y="169139"/>
                  </a:lnTo>
                  <a:lnTo>
                    <a:pt x="100915" y="169139"/>
                  </a:lnTo>
                  <a:lnTo>
                    <a:pt x="121311" y="138011"/>
                  </a:lnTo>
                  <a:lnTo>
                    <a:pt x="114872" y="84329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57" name="Тюменская область"/>
            <p:cNvSpPr/>
            <p:nvPr/>
          </p:nvSpPr>
          <p:spPr>
            <a:xfrm>
              <a:off x="3832910" y="5409655"/>
              <a:ext cx="1076921" cy="862013"/>
            </a:xfrm>
            <a:custGeom>
              <a:avLst/>
              <a:gdLst/>
              <a:ahLst/>
              <a:cxnLst/>
              <a:rect l="0" t="0" r="0" b="0"/>
              <a:pathLst>
                <a:path w="1078282" h="862013">
                  <a:moveTo>
                    <a:pt x="441693" y="862012"/>
                  </a:moveTo>
                  <a:lnTo>
                    <a:pt x="441693" y="862012"/>
                  </a:lnTo>
                  <a:lnTo>
                    <a:pt x="441693" y="862012"/>
                  </a:lnTo>
                  <a:lnTo>
                    <a:pt x="422643" y="823912"/>
                  </a:lnTo>
                  <a:lnTo>
                    <a:pt x="369722" y="823912"/>
                  </a:lnTo>
                  <a:lnTo>
                    <a:pt x="327393" y="798512"/>
                  </a:lnTo>
                  <a:lnTo>
                    <a:pt x="280835" y="794271"/>
                  </a:lnTo>
                  <a:lnTo>
                    <a:pt x="274561" y="730872"/>
                  </a:lnTo>
                  <a:lnTo>
                    <a:pt x="190500" y="678738"/>
                  </a:lnTo>
                  <a:lnTo>
                    <a:pt x="197942" y="639369"/>
                  </a:lnTo>
                  <a:lnTo>
                    <a:pt x="169215" y="635102"/>
                  </a:lnTo>
                  <a:lnTo>
                    <a:pt x="156438" y="607441"/>
                  </a:lnTo>
                  <a:lnTo>
                    <a:pt x="119177" y="607441"/>
                  </a:lnTo>
                  <a:lnTo>
                    <a:pt x="94716" y="584022"/>
                  </a:lnTo>
                  <a:lnTo>
                    <a:pt x="61722" y="577634"/>
                  </a:lnTo>
                  <a:lnTo>
                    <a:pt x="61722" y="529755"/>
                  </a:lnTo>
                  <a:lnTo>
                    <a:pt x="36182" y="521221"/>
                  </a:lnTo>
                  <a:lnTo>
                    <a:pt x="0" y="469087"/>
                  </a:lnTo>
                  <a:lnTo>
                    <a:pt x="24473" y="425450"/>
                  </a:lnTo>
                  <a:lnTo>
                    <a:pt x="51206" y="404685"/>
                  </a:lnTo>
                  <a:lnTo>
                    <a:pt x="39903" y="366992"/>
                  </a:lnTo>
                  <a:lnTo>
                    <a:pt x="56858" y="350050"/>
                  </a:lnTo>
                  <a:lnTo>
                    <a:pt x="48374" y="303860"/>
                  </a:lnTo>
                  <a:lnTo>
                    <a:pt x="85128" y="267119"/>
                  </a:lnTo>
                  <a:lnTo>
                    <a:pt x="116218" y="275603"/>
                  </a:lnTo>
                  <a:lnTo>
                    <a:pt x="141668" y="250152"/>
                  </a:lnTo>
                  <a:lnTo>
                    <a:pt x="169938" y="261467"/>
                  </a:lnTo>
                  <a:lnTo>
                    <a:pt x="218935" y="236957"/>
                  </a:lnTo>
                  <a:lnTo>
                    <a:pt x="218935" y="201142"/>
                  </a:lnTo>
                  <a:lnTo>
                    <a:pt x="209511" y="172885"/>
                  </a:lnTo>
                  <a:lnTo>
                    <a:pt x="221767" y="132359"/>
                  </a:lnTo>
                  <a:lnTo>
                    <a:pt x="251193" y="155575"/>
                  </a:lnTo>
                  <a:lnTo>
                    <a:pt x="295643" y="155575"/>
                  </a:lnTo>
                  <a:lnTo>
                    <a:pt x="328981" y="146050"/>
                  </a:lnTo>
                  <a:lnTo>
                    <a:pt x="328981" y="117475"/>
                  </a:lnTo>
                  <a:lnTo>
                    <a:pt x="344856" y="101600"/>
                  </a:lnTo>
                  <a:lnTo>
                    <a:pt x="403593" y="117475"/>
                  </a:lnTo>
                  <a:lnTo>
                    <a:pt x="427406" y="93662"/>
                  </a:lnTo>
                  <a:lnTo>
                    <a:pt x="490906" y="93662"/>
                  </a:lnTo>
                  <a:lnTo>
                    <a:pt x="509168" y="75412"/>
                  </a:lnTo>
                  <a:lnTo>
                    <a:pt x="543293" y="63500"/>
                  </a:lnTo>
                  <a:lnTo>
                    <a:pt x="578218" y="50800"/>
                  </a:lnTo>
                  <a:lnTo>
                    <a:pt x="594893" y="34137"/>
                  </a:lnTo>
                  <a:lnTo>
                    <a:pt x="592506" y="0"/>
                  </a:lnTo>
                  <a:lnTo>
                    <a:pt x="616318" y="0"/>
                  </a:lnTo>
                  <a:lnTo>
                    <a:pt x="644893" y="23812"/>
                  </a:lnTo>
                  <a:lnTo>
                    <a:pt x="670293" y="36512"/>
                  </a:lnTo>
                  <a:lnTo>
                    <a:pt x="698868" y="65087"/>
                  </a:lnTo>
                  <a:lnTo>
                    <a:pt x="730618" y="65087"/>
                  </a:lnTo>
                  <a:lnTo>
                    <a:pt x="771893" y="76200"/>
                  </a:lnTo>
                  <a:lnTo>
                    <a:pt x="805231" y="109537"/>
                  </a:lnTo>
                  <a:lnTo>
                    <a:pt x="829043" y="152400"/>
                  </a:lnTo>
                  <a:lnTo>
                    <a:pt x="857618" y="198437"/>
                  </a:lnTo>
                  <a:lnTo>
                    <a:pt x="857618" y="236537"/>
                  </a:lnTo>
                  <a:lnTo>
                    <a:pt x="900481" y="242887"/>
                  </a:lnTo>
                  <a:lnTo>
                    <a:pt x="900481" y="279400"/>
                  </a:lnTo>
                  <a:lnTo>
                    <a:pt x="921918" y="300837"/>
                  </a:lnTo>
                  <a:lnTo>
                    <a:pt x="957631" y="312737"/>
                  </a:lnTo>
                  <a:lnTo>
                    <a:pt x="978268" y="333375"/>
                  </a:lnTo>
                  <a:lnTo>
                    <a:pt x="1016368" y="333375"/>
                  </a:lnTo>
                  <a:lnTo>
                    <a:pt x="1043356" y="357187"/>
                  </a:lnTo>
                  <a:lnTo>
                    <a:pt x="1078281" y="357187"/>
                  </a:lnTo>
                  <a:lnTo>
                    <a:pt x="1059231" y="384175"/>
                  </a:lnTo>
                  <a:lnTo>
                    <a:pt x="1025105" y="418312"/>
                  </a:lnTo>
                  <a:lnTo>
                    <a:pt x="983031" y="438150"/>
                  </a:lnTo>
                  <a:lnTo>
                    <a:pt x="932231" y="438150"/>
                  </a:lnTo>
                  <a:lnTo>
                    <a:pt x="900481" y="428625"/>
                  </a:lnTo>
                  <a:lnTo>
                    <a:pt x="863968" y="409575"/>
                  </a:lnTo>
                  <a:lnTo>
                    <a:pt x="841743" y="430212"/>
                  </a:lnTo>
                  <a:lnTo>
                    <a:pt x="806818" y="430212"/>
                  </a:lnTo>
                  <a:lnTo>
                    <a:pt x="779831" y="412750"/>
                  </a:lnTo>
                  <a:lnTo>
                    <a:pt x="756018" y="401637"/>
                  </a:lnTo>
                  <a:lnTo>
                    <a:pt x="719506" y="390525"/>
                  </a:lnTo>
                  <a:lnTo>
                    <a:pt x="690931" y="381000"/>
                  </a:lnTo>
                  <a:lnTo>
                    <a:pt x="690931" y="355600"/>
                  </a:lnTo>
                  <a:lnTo>
                    <a:pt x="711568" y="334962"/>
                  </a:lnTo>
                  <a:lnTo>
                    <a:pt x="678231" y="301625"/>
                  </a:lnTo>
                  <a:lnTo>
                    <a:pt x="646481" y="323850"/>
                  </a:lnTo>
                  <a:lnTo>
                    <a:pt x="627431" y="355600"/>
                  </a:lnTo>
                  <a:lnTo>
                    <a:pt x="602031" y="381000"/>
                  </a:lnTo>
                  <a:lnTo>
                    <a:pt x="598856" y="414337"/>
                  </a:lnTo>
                  <a:lnTo>
                    <a:pt x="613143" y="457200"/>
                  </a:lnTo>
                  <a:lnTo>
                    <a:pt x="579806" y="473075"/>
                  </a:lnTo>
                  <a:lnTo>
                    <a:pt x="579806" y="496887"/>
                  </a:lnTo>
                  <a:lnTo>
                    <a:pt x="608381" y="511175"/>
                  </a:lnTo>
                  <a:lnTo>
                    <a:pt x="628230" y="531025"/>
                  </a:lnTo>
                  <a:lnTo>
                    <a:pt x="638543" y="555625"/>
                  </a:lnTo>
                  <a:lnTo>
                    <a:pt x="670293" y="573087"/>
                  </a:lnTo>
                  <a:lnTo>
                    <a:pt x="670293" y="601662"/>
                  </a:lnTo>
                  <a:lnTo>
                    <a:pt x="655218" y="616750"/>
                  </a:lnTo>
                  <a:lnTo>
                    <a:pt x="614731" y="623887"/>
                  </a:lnTo>
                  <a:lnTo>
                    <a:pt x="591718" y="646912"/>
                  </a:lnTo>
                  <a:lnTo>
                    <a:pt x="561555" y="677075"/>
                  </a:lnTo>
                  <a:lnTo>
                    <a:pt x="561555" y="714375"/>
                  </a:lnTo>
                  <a:lnTo>
                    <a:pt x="552818" y="736600"/>
                  </a:lnTo>
                  <a:lnTo>
                    <a:pt x="530593" y="758825"/>
                  </a:lnTo>
                  <a:lnTo>
                    <a:pt x="513131" y="762000"/>
                  </a:lnTo>
                  <a:lnTo>
                    <a:pt x="513131" y="790575"/>
                  </a:lnTo>
                  <a:lnTo>
                    <a:pt x="491705" y="812012"/>
                  </a:lnTo>
                  <a:lnTo>
                    <a:pt x="479793" y="836612"/>
                  </a:lnTo>
                  <a:lnTo>
                    <a:pt x="479793" y="862012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58" name="Свердловская область"/>
            <p:cNvSpPr/>
            <p:nvPr/>
          </p:nvSpPr>
          <p:spPr>
            <a:xfrm>
              <a:off x="3104894" y="4753231"/>
              <a:ext cx="949785" cy="1097854"/>
            </a:xfrm>
            <a:custGeom>
              <a:avLst/>
              <a:gdLst/>
              <a:ahLst/>
              <a:cxnLst/>
              <a:rect l="0" t="0" r="0" b="0"/>
              <a:pathLst>
                <a:path w="948424" h="1097853">
                  <a:moveTo>
                    <a:pt x="734111" y="1059523"/>
                  </a:moveTo>
                  <a:lnTo>
                    <a:pt x="734111" y="1059523"/>
                  </a:lnTo>
                  <a:lnTo>
                    <a:pt x="734111" y="1059523"/>
                  </a:lnTo>
                  <a:lnTo>
                    <a:pt x="688352" y="1059523"/>
                  </a:lnTo>
                  <a:lnTo>
                    <a:pt x="638327" y="1097852"/>
                  </a:lnTo>
                  <a:lnTo>
                    <a:pt x="609600" y="1048880"/>
                  </a:lnTo>
                  <a:lnTo>
                    <a:pt x="587248" y="1057389"/>
                  </a:lnTo>
                  <a:lnTo>
                    <a:pt x="555320" y="1043584"/>
                  </a:lnTo>
                  <a:lnTo>
                    <a:pt x="527647" y="1043584"/>
                  </a:lnTo>
                  <a:lnTo>
                    <a:pt x="494652" y="1028674"/>
                  </a:lnTo>
                  <a:lnTo>
                    <a:pt x="439864" y="1065784"/>
                  </a:lnTo>
                  <a:lnTo>
                    <a:pt x="417855" y="1043775"/>
                  </a:lnTo>
                  <a:lnTo>
                    <a:pt x="394779" y="1020686"/>
                  </a:lnTo>
                  <a:lnTo>
                    <a:pt x="364718" y="1003516"/>
                  </a:lnTo>
                  <a:lnTo>
                    <a:pt x="337337" y="1029817"/>
                  </a:lnTo>
                  <a:lnTo>
                    <a:pt x="308902" y="1001357"/>
                  </a:lnTo>
                  <a:lnTo>
                    <a:pt x="280974" y="998131"/>
                  </a:lnTo>
                  <a:lnTo>
                    <a:pt x="273469" y="982040"/>
                  </a:lnTo>
                  <a:lnTo>
                    <a:pt x="234823" y="969162"/>
                  </a:lnTo>
                  <a:lnTo>
                    <a:pt x="223012" y="947687"/>
                  </a:lnTo>
                  <a:lnTo>
                    <a:pt x="187579" y="924065"/>
                  </a:lnTo>
                  <a:lnTo>
                    <a:pt x="158597" y="935875"/>
                  </a:lnTo>
                  <a:lnTo>
                    <a:pt x="131699" y="962761"/>
                  </a:lnTo>
                  <a:lnTo>
                    <a:pt x="106642" y="926198"/>
                  </a:lnTo>
                  <a:lnTo>
                    <a:pt x="76327" y="926198"/>
                  </a:lnTo>
                  <a:lnTo>
                    <a:pt x="27190" y="890663"/>
                  </a:lnTo>
                  <a:lnTo>
                    <a:pt x="0" y="853034"/>
                  </a:lnTo>
                  <a:lnTo>
                    <a:pt x="27736" y="822325"/>
                  </a:lnTo>
                  <a:lnTo>
                    <a:pt x="44399" y="805650"/>
                  </a:lnTo>
                  <a:lnTo>
                    <a:pt x="44399" y="769137"/>
                  </a:lnTo>
                  <a:lnTo>
                    <a:pt x="58687" y="740562"/>
                  </a:lnTo>
                  <a:lnTo>
                    <a:pt x="71387" y="753262"/>
                  </a:lnTo>
                  <a:lnTo>
                    <a:pt x="112662" y="753262"/>
                  </a:lnTo>
                  <a:lnTo>
                    <a:pt x="147587" y="735800"/>
                  </a:lnTo>
                  <a:lnTo>
                    <a:pt x="157112" y="696112"/>
                  </a:lnTo>
                  <a:lnTo>
                    <a:pt x="179337" y="659600"/>
                  </a:lnTo>
                  <a:lnTo>
                    <a:pt x="207912" y="659600"/>
                  </a:lnTo>
                  <a:lnTo>
                    <a:pt x="233312" y="697700"/>
                  </a:lnTo>
                  <a:lnTo>
                    <a:pt x="249187" y="681825"/>
                  </a:lnTo>
                  <a:lnTo>
                    <a:pt x="272211" y="658812"/>
                  </a:lnTo>
                  <a:lnTo>
                    <a:pt x="255537" y="642137"/>
                  </a:lnTo>
                  <a:lnTo>
                    <a:pt x="253949" y="621500"/>
                  </a:lnTo>
                  <a:lnTo>
                    <a:pt x="292049" y="596100"/>
                  </a:lnTo>
                  <a:lnTo>
                    <a:pt x="328562" y="604037"/>
                  </a:lnTo>
                  <a:lnTo>
                    <a:pt x="354761" y="582612"/>
                  </a:lnTo>
                  <a:lnTo>
                    <a:pt x="380949" y="556425"/>
                  </a:lnTo>
                  <a:lnTo>
                    <a:pt x="357936" y="532612"/>
                  </a:lnTo>
                  <a:lnTo>
                    <a:pt x="357936" y="517525"/>
                  </a:lnTo>
                  <a:lnTo>
                    <a:pt x="379362" y="496100"/>
                  </a:lnTo>
                  <a:lnTo>
                    <a:pt x="393649" y="448475"/>
                  </a:lnTo>
                  <a:lnTo>
                    <a:pt x="366662" y="405612"/>
                  </a:lnTo>
                  <a:lnTo>
                    <a:pt x="366662" y="351637"/>
                  </a:lnTo>
                  <a:lnTo>
                    <a:pt x="401587" y="321475"/>
                  </a:lnTo>
                  <a:lnTo>
                    <a:pt x="438099" y="321475"/>
                  </a:lnTo>
                  <a:lnTo>
                    <a:pt x="466674" y="292900"/>
                  </a:lnTo>
                  <a:lnTo>
                    <a:pt x="498424" y="245275"/>
                  </a:lnTo>
                  <a:lnTo>
                    <a:pt x="541287" y="207175"/>
                  </a:lnTo>
                  <a:lnTo>
                    <a:pt x="565099" y="148437"/>
                  </a:lnTo>
                  <a:lnTo>
                    <a:pt x="565099" y="105575"/>
                  </a:lnTo>
                  <a:lnTo>
                    <a:pt x="607962" y="83350"/>
                  </a:lnTo>
                  <a:lnTo>
                    <a:pt x="607962" y="50012"/>
                  </a:lnTo>
                  <a:lnTo>
                    <a:pt x="619074" y="19850"/>
                  </a:lnTo>
                  <a:lnTo>
                    <a:pt x="638924" y="0"/>
                  </a:lnTo>
                  <a:lnTo>
                    <a:pt x="668553" y="18923"/>
                  </a:lnTo>
                  <a:lnTo>
                    <a:pt x="668553" y="45314"/>
                  </a:lnTo>
                  <a:lnTo>
                    <a:pt x="685508" y="62268"/>
                  </a:lnTo>
                  <a:lnTo>
                    <a:pt x="704367" y="75463"/>
                  </a:lnTo>
                  <a:lnTo>
                    <a:pt x="732625" y="103734"/>
                  </a:lnTo>
                  <a:lnTo>
                    <a:pt x="782574" y="153682"/>
                  </a:lnTo>
                  <a:lnTo>
                    <a:pt x="813676" y="211150"/>
                  </a:lnTo>
                  <a:lnTo>
                    <a:pt x="839114" y="236588"/>
                  </a:lnTo>
                  <a:lnTo>
                    <a:pt x="839114" y="294081"/>
                  </a:lnTo>
                  <a:lnTo>
                    <a:pt x="817435" y="322351"/>
                  </a:lnTo>
                  <a:lnTo>
                    <a:pt x="828751" y="388302"/>
                  </a:lnTo>
                  <a:lnTo>
                    <a:pt x="815556" y="441084"/>
                  </a:lnTo>
                  <a:lnTo>
                    <a:pt x="842874" y="468401"/>
                  </a:lnTo>
                  <a:lnTo>
                    <a:pt x="842874" y="510807"/>
                  </a:lnTo>
                  <a:lnTo>
                    <a:pt x="817905" y="535787"/>
                  </a:lnTo>
                  <a:lnTo>
                    <a:pt x="826859" y="584314"/>
                  </a:lnTo>
                  <a:lnTo>
                    <a:pt x="862673" y="603148"/>
                  </a:lnTo>
                  <a:lnTo>
                    <a:pt x="887171" y="633311"/>
                  </a:lnTo>
                  <a:lnTo>
                    <a:pt x="889051" y="667245"/>
                  </a:lnTo>
                  <a:lnTo>
                    <a:pt x="913561" y="667245"/>
                  </a:lnTo>
                  <a:lnTo>
                    <a:pt x="938047" y="691718"/>
                  </a:lnTo>
                  <a:lnTo>
                    <a:pt x="924865" y="716229"/>
                  </a:lnTo>
                  <a:lnTo>
                    <a:pt x="924865" y="765226"/>
                  </a:lnTo>
                  <a:lnTo>
                    <a:pt x="948423" y="788784"/>
                  </a:lnTo>
                  <a:lnTo>
                    <a:pt x="936167" y="829310"/>
                  </a:lnTo>
                  <a:lnTo>
                    <a:pt x="945591" y="857567"/>
                  </a:lnTo>
                  <a:lnTo>
                    <a:pt x="945591" y="893382"/>
                  </a:lnTo>
                  <a:lnTo>
                    <a:pt x="896594" y="917892"/>
                  </a:lnTo>
                  <a:lnTo>
                    <a:pt x="868324" y="906577"/>
                  </a:lnTo>
                  <a:lnTo>
                    <a:pt x="842874" y="932028"/>
                  </a:lnTo>
                  <a:lnTo>
                    <a:pt x="811784" y="923544"/>
                  </a:lnTo>
                  <a:lnTo>
                    <a:pt x="775030" y="960285"/>
                  </a:lnTo>
                  <a:lnTo>
                    <a:pt x="783514" y="1006475"/>
                  </a:lnTo>
                  <a:lnTo>
                    <a:pt x="766559" y="1023417"/>
                  </a:lnTo>
                  <a:lnTo>
                    <a:pt x="777862" y="1061110"/>
                  </a:lnTo>
                  <a:lnTo>
                    <a:pt x="751129" y="1081875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59" name="Ханты-Мансийский автономный округ"/>
            <p:cNvSpPr/>
            <p:nvPr/>
          </p:nvSpPr>
          <p:spPr>
            <a:xfrm>
              <a:off x="3745192" y="4201580"/>
              <a:ext cx="2211334" cy="1565227"/>
            </a:xfrm>
            <a:custGeom>
              <a:avLst/>
              <a:gdLst/>
              <a:ahLst/>
              <a:cxnLst/>
              <a:rect l="0" t="0" r="0" b="0"/>
              <a:pathLst>
                <a:path w="2214055" h="1565225">
                  <a:moveTo>
                    <a:pt x="489204" y="0"/>
                  </a:moveTo>
                  <a:lnTo>
                    <a:pt x="489204" y="0"/>
                  </a:lnTo>
                  <a:lnTo>
                    <a:pt x="489204" y="0"/>
                  </a:lnTo>
                  <a:lnTo>
                    <a:pt x="484962" y="69850"/>
                  </a:lnTo>
                  <a:lnTo>
                    <a:pt x="493433" y="127000"/>
                  </a:lnTo>
                  <a:lnTo>
                    <a:pt x="477545" y="178867"/>
                  </a:lnTo>
                  <a:lnTo>
                    <a:pt x="438391" y="218021"/>
                  </a:lnTo>
                  <a:lnTo>
                    <a:pt x="458495" y="238125"/>
                  </a:lnTo>
                  <a:lnTo>
                    <a:pt x="494487" y="274117"/>
                  </a:lnTo>
                  <a:lnTo>
                    <a:pt x="535762" y="315392"/>
                  </a:lnTo>
                  <a:lnTo>
                    <a:pt x="592912" y="302692"/>
                  </a:lnTo>
                  <a:lnTo>
                    <a:pt x="637362" y="321742"/>
                  </a:lnTo>
                  <a:lnTo>
                    <a:pt x="681812" y="302692"/>
                  </a:lnTo>
                  <a:lnTo>
                    <a:pt x="730504" y="328092"/>
                  </a:lnTo>
                  <a:lnTo>
                    <a:pt x="778129" y="369367"/>
                  </a:lnTo>
                  <a:lnTo>
                    <a:pt x="741083" y="406400"/>
                  </a:lnTo>
                  <a:lnTo>
                    <a:pt x="772833" y="442392"/>
                  </a:lnTo>
                  <a:lnTo>
                    <a:pt x="829970" y="452958"/>
                  </a:lnTo>
                  <a:lnTo>
                    <a:pt x="859612" y="423329"/>
                  </a:lnTo>
                  <a:lnTo>
                    <a:pt x="891362" y="455079"/>
                  </a:lnTo>
                  <a:lnTo>
                    <a:pt x="914654" y="431800"/>
                  </a:lnTo>
                  <a:lnTo>
                    <a:pt x="971804" y="431800"/>
                  </a:lnTo>
                  <a:lnTo>
                    <a:pt x="1022604" y="482600"/>
                  </a:lnTo>
                  <a:lnTo>
                    <a:pt x="1034237" y="539750"/>
                  </a:lnTo>
                  <a:lnTo>
                    <a:pt x="1034237" y="576796"/>
                  </a:lnTo>
                  <a:lnTo>
                    <a:pt x="1081862" y="624421"/>
                  </a:lnTo>
                  <a:lnTo>
                    <a:pt x="1071283" y="666750"/>
                  </a:lnTo>
                  <a:lnTo>
                    <a:pt x="1086104" y="709092"/>
                  </a:lnTo>
                  <a:lnTo>
                    <a:pt x="1160183" y="700621"/>
                  </a:lnTo>
                  <a:lnTo>
                    <a:pt x="1196162" y="700621"/>
                  </a:lnTo>
                  <a:lnTo>
                    <a:pt x="1227912" y="751421"/>
                  </a:lnTo>
                  <a:lnTo>
                    <a:pt x="1263904" y="751421"/>
                  </a:lnTo>
                  <a:lnTo>
                    <a:pt x="1306233" y="795871"/>
                  </a:lnTo>
                  <a:lnTo>
                    <a:pt x="1342212" y="787400"/>
                  </a:lnTo>
                  <a:lnTo>
                    <a:pt x="1394079" y="801154"/>
                  </a:lnTo>
                  <a:lnTo>
                    <a:pt x="1427937" y="835025"/>
                  </a:lnTo>
                  <a:lnTo>
                    <a:pt x="1448054" y="814921"/>
                  </a:lnTo>
                  <a:lnTo>
                    <a:pt x="1505204" y="838200"/>
                  </a:lnTo>
                  <a:lnTo>
                    <a:pt x="1490370" y="878421"/>
                  </a:lnTo>
                  <a:lnTo>
                    <a:pt x="1534820" y="901700"/>
                  </a:lnTo>
                  <a:lnTo>
                    <a:pt x="1568704" y="935571"/>
                  </a:lnTo>
                  <a:lnTo>
                    <a:pt x="1647012" y="935571"/>
                  </a:lnTo>
                  <a:lnTo>
                    <a:pt x="1721104" y="935571"/>
                  </a:lnTo>
                  <a:lnTo>
                    <a:pt x="1738020" y="905929"/>
                  </a:lnTo>
                  <a:lnTo>
                    <a:pt x="1776120" y="884771"/>
                  </a:lnTo>
                  <a:lnTo>
                    <a:pt x="1820570" y="855129"/>
                  </a:lnTo>
                  <a:lnTo>
                    <a:pt x="1837512" y="899579"/>
                  </a:lnTo>
                  <a:lnTo>
                    <a:pt x="1880908" y="955675"/>
                  </a:lnTo>
                  <a:lnTo>
                    <a:pt x="1901012" y="935571"/>
                  </a:lnTo>
                  <a:lnTo>
                    <a:pt x="1962404" y="954621"/>
                  </a:lnTo>
                  <a:lnTo>
                    <a:pt x="1994154" y="1007529"/>
                  </a:lnTo>
                  <a:lnTo>
                    <a:pt x="2025904" y="996950"/>
                  </a:lnTo>
                  <a:lnTo>
                    <a:pt x="2055520" y="996950"/>
                  </a:lnTo>
                  <a:lnTo>
                    <a:pt x="2099970" y="1051992"/>
                  </a:lnTo>
                  <a:lnTo>
                    <a:pt x="2100656" y="1116978"/>
                  </a:lnTo>
                  <a:lnTo>
                    <a:pt x="2154098" y="1152170"/>
                  </a:lnTo>
                  <a:lnTo>
                    <a:pt x="2214054" y="1178242"/>
                  </a:lnTo>
                  <a:lnTo>
                    <a:pt x="2182774" y="1230376"/>
                  </a:lnTo>
                  <a:lnTo>
                    <a:pt x="2107171" y="1262964"/>
                  </a:lnTo>
                  <a:lnTo>
                    <a:pt x="2058936" y="1311186"/>
                  </a:lnTo>
                  <a:lnTo>
                    <a:pt x="1980730" y="1253833"/>
                  </a:lnTo>
                  <a:lnTo>
                    <a:pt x="1897304" y="1289025"/>
                  </a:lnTo>
                  <a:lnTo>
                    <a:pt x="1881670" y="1341158"/>
                  </a:lnTo>
                  <a:lnTo>
                    <a:pt x="1825612" y="1312481"/>
                  </a:lnTo>
                  <a:lnTo>
                    <a:pt x="1785201" y="1322896"/>
                  </a:lnTo>
                  <a:lnTo>
                    <a:pt x="1736319" y="1274026"/>
                  </a:lnTo>
                  <a:lnTo>
                    <a:pt x="1683525" y="1294219"/>
                  </a:lnTo>
                  <a:lnTo>
                    <a:pt x="1615745" y="1286408"/>
                  </a:lnTo>
                  <a:lnTo>
                    <a:pt x="1597495" y="1259027"/>
                  </a:lnTo>
                  <a:lnTo>
                    <a:pt x="1524495" y="1259027"/>
                  </a:lnTo>
                  <a:lnTo>
                    <a:pt x="1473657" y="1236878"/>
                  </a:lnTo>
                  <a:lnTo>
                    <a:pt x="1405877" y="1247292"/>
                  </a:lnTo>
                  <a:lnTo>
                    <a:pt x="1381112" y="1296822"/>
                  </a:lnTo>
                  <a:lnTo>
                    <a:pt x="1356347" y="1358087"/>
                  </a:lnTo>
                  <a:lnTo>
                    <a:pt x="1360259" y="1424559"/>
                  </a:lnTo>
                  <a:lnTo>
                    <a:pt x="1289875" y="1444104"/>
                  </a:lnTo>
                  <a:lnTo>
                    <a:pt x="1232522" y="1485824"/>
                  </a:lnTo>
                  <a:lnTo>
                    <a:pt x="1226007" y="1530147"/>
                  </a:lnTo>
                  <a:lnTo>
                    <a:pt x="1166012" y="1565224"/>
                  </a:lnTo>
                  <a:lnTo>
                    <a:pt x="1131087" y="1565224"/>
                  </a:lnTo>
                  <a:lnTo>
                    <a:pt x="1104100" y="1541412"/>
                  </a:lnTo>
                  <a:lnTo>
                    <a:pt x="1066000" y="1541412"/>
                  </a:lnTo>
                  <a:lnTo>
                    <a:pt x="1045362" y="1520774"/>
                  </a:lnTo>
                  <a:lnTo>
                    <a:pt x="1009637" y="1508862"/>
                  </a:lnTo>
                  <a:lnTo>
                    <a:pt x="988200" y="1487424"/>
                  </a:lnTo>
                  <a:lnTo>
                    <a:pt x="988200" y="1450911"/>
                  </a:lnTo>
                  <a:lnTo>
                    <a:pt x="945337" y="1444561"/>
                  </a:lnTo>
                  <a:lnTo>
                    <a:pt x="945337" y="1406461"/>
                  </a:lnTo>
                  <a:lnTo>
                    <a:pt x="916762" y="1360424"/>
                  </a:lnTo>
                  <a:lnTo>
                    <a:pt x="892950" y="1317561"/>
                  </a:lnTo>
                  <a:lnTo>
                    <a:pt x="859612" y="1284275"/>
                  </a:lnTo>
                  <a:lnTo>
                    <a:pt x="818337" y="1273162"/>
                  </a:lnTo>
                  <a:lnTo>
                    <a:pt x="786587" y="1273162"/>
                  </a:lnTo>
                  <a:lnTo>
                    <a:pt x="758012" y="1244587"/>
                  </a:lnTo>
                  <a:lnTo>
                    <a:pt x="704037" y="1208075"/>
                  </a:lnTo>
                  <a:lnTo>
                    <a:pt x="680225" y="1208075"/>
                  </a:lnTo>
                  <a:lnTo>
                    <a:pt x="682612" y="1242212"/>
                  </a:lnTo>
                  <a:lnTo>
                    <a:pt x="665937" y="1258887"/>
                  </a:lnTo>
                  <a:lnTo>
                    <a:pt x="596875" y="1283500"/>
                  </a:lnTo>
                  <a:lnTo>
                    <a:pt x="578612" y="1301763"/>
                  </a:lnTo>
                  <a:lnTo>
                    <a:pt x="515112" y="1301763"/>
                  </a:lnTo>
                  <a:lnTo>
                    <a:pt x="491312" y="1325550"/>
                  </a:lnTo>
                  <a:lnTo>
                    <a:pt x="432575" y="1309675"/>
                  </a:lnTo>
                  <a:lnTo>
                    <a:pt x="416700" y="1325550"/>
                  </a:lnTo>
                  <a:lnTo>
                    <a:pt x="416700" y="1354125"/>
                  </a:lnTo>
                  <a:lnTo>
                    <a:pt x="383362" y="1363650"/>
                  </a:lnTo>
                  <a:lnTo>
                    <a:pt x="338912" y="1363650"/>
                  </a:lnTo>
                  <a:lnTo>
                    <a:pt x="309486" y="1340434"/>
                  </a:lnTo>
                  <a:lnTo>
                    <a:pt x="285928" y="1316876"/>
                  </a:lnTo>
                  <a:lnTo>
                    <a:pt x="285928" y="1267892"/>
                  </a:lnTo>
                  <a:lnTo>
                    <a:pt x="299123" y="1243381"/>
                  </a:lnTo>
                  <a:lnTo>
                    <a:pt x="274624" y="1218895"/>
                  </a:lnTo>
                  <a:lnTo>
                    <a:pt x="250126" y="1218895"/>
                  </a:lnTo>
                  <a:lnTo>
                    <a:pt x="248247" y="1184961"/>
                  </a:lnTo>
                  <a:lnTo>
                    <a:pt x="223748" y="1154798"/>
                  </a:lnTo>
                  <a:lnTo>
                    <a:pt x="187947" y="1135964"/>
                  </a:lnTo>
                  <a:lnTo>
                    <a:pt x="178981" y="1087437"/>
                  </a:lnTo>
                  <a:lnTo>
                    <a:pt x="203949" y="1062457"/>
                  </a:lnTo>
                  <a:lnTo>
                    <a:pt x="203949" y="1062457"/>
                  </a:lnTo>
                  <a:lnTo>
                    <a:pt x="210452" y="1026554"/>
                  </a:lnTo>
                  <a:lnTo>
                    <a:pt x="203949" y="1020051"/>
                  </a:lnTo>
                  <a:lnTo>
                    <a:pt x="197447" y="1013549"/>
                  </a:lnTo>
                  <a:lnTo>
                    <a:pt x="176631" y="992734"/>
                  </a:lnTo>
                  <a:lnTo>
                    <a:pt x="176631" y="992734"/>
                  </a:lnTo>
                  <a:lnTo>
                    <a:pt x="187553" y="949071"/>
                  </a:lnTo>
                  <a:lnTo>
                    <a:pt x="178524" y="874014"/>
                  </a:lnTo>
                  <a:lnTo>
                    <a:pt x="178524" y="874014"/>
                  </a:lnTo>
                  <a:lnTo>
                    <a:pt x="192684" y="853262"/>
                  </a:lnTo>
                  <a:lnTo>
                    <a:pt x="200203" y="845744"/>
                  </a:lnTo>
                  <a:lnTo>
                    <a:pt x="207721" y="838226"/>
                  </a:lnTo>
                  <a:lnTo>
                    <a:pt x="200203" y="788251"/>
                  </a:lnTo>
                  <a:lnTo>
                    <a:pt x="200203" y="788251"/>
                  </a:lnTo>
                  <a:lnTo>
                    <a:pt x="174765" y="762813"/>
                  </a:lnTo>
                  <a:lnTo>
                    <a:pt x="143662" y="705345"/>
                  </a:lnTo>
                  <a:lnTo>
                    <a:pt x="93713" y="655396"/>
                  </a:lnTo>
                  <a:lnTo>
                    <a:pt x="65443" y="627126"/>
                  </a:lnTo>
                  <a:lnTo>
                    <a:pt x="29629" y="596976"/>
                  </a:lnTo>
                  <a:lnTo>
                    <a:pt x="29629" y="570586"/>
                  </a:lnTo>
                  <a:lnTo>
                    <a:pt x="0" y="551663"/>
                  </a:lnTo>
                  <a:lnTo>
                    <a:pt x="7150" y="514350"/>
                  </a:lnTo>
                  <a:lnTo>
                    <a:pt x="59538" y="461962"/>
                  </a:lnTo>
                  <a:lnTo>
                    <a:pt x="59538" y="433387"/>
                  </a:lnTo>
                  <a:lnTo>
                    <a:pt x="77000" y="400050"/>
                  </a:lnTo>
                  <a:lnTo>
                    <a:pt x="69063" y="363537"/>
                  </a:lnTo>
                  <a:lnTo>
                    <a:pt x="97638" y="309562"/>
                  </a:lnTo>
                  <a:lnTo>
                    <a:pt x="140500" y="282575"/>
                  </a:lnTo>
                  <a:lnTo>
                    <a:pt x="145263" y="244475"/>
                  </a:lnTo>
                  <a:lnTo>
                    <a:pt x="196063" y="212725"/>
                  </a:lnTo>
                  <a:lnTo>
                    <a:pt x="188125" y="166687"/>
                  </a:lnTo>
                  <a:lnTo>
                    <a:pt x="207175" y="130175"/>
                  </a:lnTo>
                  <a:lnTo>
                    <a:pt x="250838" y="86512"/>
                  </a:lnTo>
                  <a:lnTo>
                    <a:pt x="283387" y="53962"/>
                  </a:lnTo>
                  <a:lnTo>
                    <a:pt x="310375" y="63487"/>
                  </a:lnTo>
                  <a:lnTo>
                    <a:pt x="310375" y="96825"/>
                  </a:lnTo>
                  <a:lnTo>
                    <a:pt x="346887" y="92062"/>
                  </a:lnTo>
                  <a:lnTo>
                    <a:pt x="386575" y="52375"/>
                  </a:lnTo>
                  <a:lnTo>
                    <a:pt x="426262" y="31737"/>
                  </a:lnTo>
                  <a:lnTo>
                    <a:pt x="448487" y="6337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60" name="Омская область"/>
            <p:cNvSpPr/>
            <p:nvPr/>
          </p:nvSpPr>
          <p:spPr>
            <a:xfrm>
              <a:off x="4312704" y="5711280"/>
              <a:ext cx="633641" cy="964681"/>
            </a:xfrm>
            <a:custGeom>
              <a:avLst/>
              <a:gdLst/>
              <a:ahLst/>
              <a:cxnLst/>
              <a:rect l="0" t="0" r="0" b="0"/>
              <a:pathLst>
                <a:path w="635001" h="964680">
                  <a:moveTo>
                    <a:pt x="460375" y="885304"/>
                  </a:moveTo>
                  <a:lnTo>
                    <a:pt x="460375" y="885304"/>
                  </a:lnTo>
                  <a:lnTo>
                    <a:pt x="460375" y="885304"/>
                  </a:lnTo>
                  <a:lnTo>
                    <a:pt x="425450" y="920229"/>
                  </a:lnTo>
                  <a:lnTo>
                    <a:pt x="366179" y="937171"/>
                  </a:lnTo>
                  <a:lnTo>
                    <a:pt x="315379" y="964679"/>
                  </a:lnTo>
                  <a:lnTo>
                    <a:pt x="292100" y="930821"/>
                  </a:lnTo>
                  <a:lnTo>
                    <a:pt x="247650" y="951979"/>
                  </a:lnTo>
                  <a:lnTo>
                    <a:pt x="211671" y="951979"/>
                  </a:lnTo>
                  <a:lnTo>
                    <a:pt x="224371" y="894829"/>
                  </a:lnTo>
                  <a:lnTo>
                    <a:pt x="275171" y="871538"/>
                  </a:lnTo>
                  <a:lnTo>
                    <a:pt x="275171" y="841921"/>
                  </a:lnTo>
                  <a:lnTo>
                    <a:pt x="232829" y="841921"/>
                  </a:lnTo>
                  <a:lnTo>
                    <a:pt x="194729" y="818629"/>
                  </a:lnTo>
                  <a:lnTo>
                    <a:pt x="171450" y="841921"/>
                  </a:lnTo>
                  <a:lnTo>
                    <a:pt x="129121" y="829221"/>
                  </a:lnTo>
                  <a:lnTo>
                    <a:pt x="142875" y="779463"/>
                  </a:lnTo>
                  <a:lnTo>
                    <a:pt x="112179" y="748779"/>
                  </a:lnTo>
                  <a:lnTo>
                    <a:pt x="69850" y="774179"/>
                  </a:lnTo>
                  <a:lnTo>
                    <a:pt x="23279" y="761479"/>
                  </a:lnTo>
                  <a:lnTo>
                    <a:pt x="11633" y="724446"/>
                  </a:lnTo>
                  <a:lnTo>
                    <a:pt x="38100" y="697979"/>
                  </a:lnTo>
                  <a:lnTo>
                    <a:pt x="38100" y="657771"/>
                  </a:lnTo>
                  <a:lnTo>
                    <a:pt x="48679" y="628129"/>
                  </a:lnTo>
                  <a:lnTo>
                    <a:pt x="31750" y="575221"/>
                  </a:lnTo>
                  <a:lnTo>
                    <a:pt x="0" y="560387"/>
                  </a:lnTo>
                  <a:lnTo>
                    <a:pt x="0" y="534987"/>
                  </a:lnTo>
                  <a:lnTo>
                    <a:pt x="11912" y="510387"/>
                  </a:lnTo>
                  <a:lnTo>
                    <a:pt x="33338" y="488950"/>
                  </a:lnTo>
                  <a:lnTo>
                    <a:pt x="33338" y="460375"/>
                  </a:lnTo>
                  <a:lnTo>
                    <a:pt x="50800" y="457200"/>
                  </a:lnTo>
                  <a:lnTo>
                    <a:pt x="73025" y="434975"/>
                  </a:lnTo>
                  <a:lnTo>
                    <a:pt x="81762" y="412750"/>
                  </a:lnTo>
                  <a:lnTo>
                    <a:pt x="81762" y="375450"/>
                  </a:lnTo>
                  <a:lnTo>
                    <a:pt x="134938" y="322262"/>
                  </a:lnTo>
                  <a:lnTo>
                    <a:pt x="175425" y="315125"/>
                  </a:lnTo>
                  <a:lnTo>
                    <a:pt x="190500" y="300037"/>
                  </a:lnTo>
                  <a:lnTo>
                    <a:pt x="190500" y="271462"/>
                  </a:lnTo>
                  <a:lnTo>
                    <a:pt x="158750" y="254000"/>
                  </a:lnTo>
                  <a:lnTo>
                    <a:pt x="148437" y="229400"/>
                  </a:lnTo>
                  <a:lnTo>
                    <a:pt x="128588" y="209550"/>
                  </a:lnTo>
                  <a:lnTo>
                    <a:pt x="100013" y="195262"/>
                  </a:lnTo>
                  <a:lnTo>
                    <a:pt x="100013" y="171450"/>
                  </a:lnTo>
                  <a:lnTo>
                    <a:pt x="133350" y="155575"/>
                  </a:lnTo>
                  <a:lnTo>
                    <a:pt x="119063" y="112712"/>
                  </a:lnTo>
                  <a:lnTo>
                    <a:pt x="122238" y="79375"/>
                  </a:lnTo>
                  <a:lnTo>
                    <a:pt x="151981" y="46736"/>
                  </a:lnTo>
                  <a:lnTo>
                    <a:pt x="166688" y="22225"/>
                  </a:lnTo>
                  <a:lnTo>
                    <a:pt x="198438" y="0"/>
                  </a:lnTo>
                  <a:lnTo>
                    <a:pt x="231775" y="33337"/>
                  </a:lnTo>
                  <a:lnTo>
                    <a:pt x="211138" y="53975"/>
                  </a:lnTo>
                  <a:lnTo>
                    <a:pt x="211138" y="79375"/>
                  </a:lnTo>
                  <a:lnTo>
                    <a:pt x="239713" y="88900"/>
                  </a:lnTo>
                  <a:lnTo>
                    <a:pt x="276225" y="100012"/>
                  </a:lnTo>
                  <a:lnTo>
                    <a:pt x="300038" y="111125"/>
                  </a:lnTo>
                  <a:lnTo>
                    <a:pt x="327025" y="128587"/>
                  </a:lnTo>
                  <a:lnTo>
                    <a:pt x="369888" y="128587"/>
                  </a:lnTo>
                  <a:lnTo>
                    <a:pt x="384175" y="107950"/>
                  </a:lnTo>
                  <a:lnTo>
                    <a:pt x="420688" y="127000"/>
                  </a:lnTo>
                  <a:lnTo>
                    <a:pt x="452438" y="136525"/>
                  </a:lnTo>
                  <a:lnTo>
                    <a:pt x="503238" y="136525"/>
                  </a:lnTo>
                  <a:lnTo>
                    <a:pt x="545312" y="116687"/>
                  </a:lnTo>
                  <a:lnTo>
                    <a:pt x="579438" y="82550"/>
                  </a:lnTo>
                  <a:lnTo>
                    <a:pt x="598488" y="55562"/>
                  </a:lnTo>
                  <a:lnTo>
                    <a:pt x="604838" y="76200"/>
                  </a:lnTo>
                  <a:lnTo>
                    <a:pt x="593725" y="103187"/>
                  </a:lnTo>
                  <a:lnTo>
                    <a:pt x="581025" y="131762"/>
                  </a:lnTo>
                  <a:lnTo>
                    <a:pt x="581025" y="174625"/>
                  </a:lnTo>
                  <a:lnTo>
                    <a:pt x="605637" y="199237"/>
                  </a:lnTo>
                  <a:lnTo>
                    <a:pt x="598488" y="252412"/>
                  </a:lnTo>
                  <a:lnTo>
                    <a:pt x="622300" y="300037"/>
                  </a:lnTo>
                  <a:lnTo>
                    <a:pt x="635000" y="336550"/>
                  </a:lnTo>
                  <a:lnTo>
                    <a:pt x="635000" y="390525"/>
                  </a:lnTo>
                  <a:lnTo>
                    <a:pt x="635000" y="438150"/>
                  </a:lnTo>
                  <a:lnTo>
                    <a:pt x="600875" y="472287"/>
                  </a:lnTo>
                  <a:lnTo>
                    <a:pt x="608013" y="495300"/>
                  </a:lnTo>
                  <a:lnTo>
                    <a:pt x="608013" y="527050"/>
                  </a:lnTo>
                  <a:lnTo>
                    <a:pt x="592138" y="542925"/>
                  </a:lnTo>
                  <a:lnTo>
                    <a:pt x="561975" y="531812"/>
                  </a:lnTo>
                  <a:lnTo>
                    <a:pt x="534988" y="542925"/>
                  </a:lnTo>
                  <a:lnTo>
                    <a:pt x="495300" y="588962"/>
                  </a:lnTo>
                  <a:lnTo>
                    <a:pt x="471488" y="647700"/>
                  </a:lnTo>
                  <a:lnTo>
                    <a:pt x="481013" y="722312"/>
                  </a:lnTo>
                  <a:lnTo>
                    <a:pt x="481013" y="765175"/>
                  </a:lnTo>
                  <a:lnTo>
                    <a:pt x="502450" y="786612"/>
                  </a:lnTo>
                  <a:lnTo>
                    <a:pt x="502450" y="811213"/>
                  </a:lnTo>
                  <a:lnTo>
                    <a:pt x="479031" y="834631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61" name="Новосибирская область"/>
            <p:cNvSpPr/>
            <p:nvPr/>
          </p:nvSpPr>
          <p:spPr>
            <a:xfrm>
              <a:off x="4771719" y="6047831"/>
              <a:ext cx="1032105" cy="779465"/>
            </a:xfrm>
            <a:custGeom>
              <a:avLst/>
              <a:gdLst/>
              <a:ahLst/>
              <a:cxnLst/>
              <a:rect l="0" t="0" r="0" b="0"/>
              <a:pathLst>
                <a:path w="1033464" h="779464">
                  <a:moveTo>
                    <a:pt x="212725" y="731838"/>
                  </a:moveTo>
                  <a:lnTo>
                    <a:pt x="212725" y="731838"/>
                  </a:lnTo>
                  <a:lnTo>
                    <a:pt x="212725" y="731838"/>
                  </a:lnTo>
                  <a:lnTo>
                    <a:pt x="189446" y="708571"/>
                  </a:lnTo>
                  <a:lnTo>
                    <a:pt x="165100" y="656704"/>
                  </a:lnTo>
                  <a:lnTo>
                    <a:pt x="138646" y="630238"/>
                  </a:lnTo>
                  <a:lnTo>
                    <a:pt x="102654" y="615429"/>
                  </a:lnTo>
                  <a:lnTo>
                    <a:pt x="102654" y="577329"/>
                  </a:lnTo>
                  <a:lnTo>
                    <a:pt x="132296" y="577329"/>
                  </a:lnTo>
                  <a:lnTo>
                    <a:pt x="157696" y="543471"/>
                  </a:lnTo>
                  <a:lnTo>
                    <a:pt x="147104" y="513829"/>
                  </a:lnTo>
                  <a:lnTo>
                    <a:pt x="109004" y="513829"/>
                  </a:lnTo>
                  <a:lnTo>
                    <a:pt x="77254" y="545579"/>
                  </a:lnTo>
                  <a:lnTo>
                    <a:pt x="32804" y="547688"/>
                  </a:lnTo>
                  <a:lnTo>
                    <a:pt x="0" y="548754"/>
                  </a:lnTo>
                  <a:lnTo>
                    <a:pt x="18656" y="498081"/>
                  </a:lnTo>
                  <a:lnTo>
                    <a:pt x="42075" y="474663"/>
                  </a:lnTo>
                  <a:lnTo>
                    <a:pt x="42075" y="450062"/>
                  </a:lnTo>
                  <a:lnTo>
                    <a:pt x="20638" y="428625"/>
                  </a:lnTo>
                  <a:lnTo>
                    <a:pt x="20638" y="385762"/>
                  </a:lnTo>
                  <a:lnTo>
                    <a:pt x="11113" y="311150"/>
                  </a:lnTo>
                  <a:lnTo>
                    <a:pt x="34925" y="252412"/>
                  </a:lnTo>
                  <a:lnTo>
                    <a:pt x="74613" y="206375"/>
                  </a:lnTo>
                  <a:lnTo>
                    <a:pt x="101600" y="195262"/>
                  </a:lnTo>
                  <a:lnTo>
                    <a:pt x="131763" y="206375"/>
                  </a:lnTo>
                  <a:lnTo>
                    <a:pt x="147638" y="190500"/>
                  </a:lnTo>
                  <a:lnTo>
                    <a:pt x="147638" y="158750"/>
                  </a:lnTo>
                  <a:lnTo>
                    <a:pt x="140500" y="135737"/>
                  </a:lnTo>
                  <a:lnTo>
                    <a:pt x="174625" y="101600"/>
                  </a:lnTo>
                  <a:lnTo>
                    <a:pt x="174625" y="0"/>
                  </a:lnTo>
                  <a:lnTo>
                    <a:pt x="220663" y="11112"/>
                  </a:lnTo>
                  <a:lnTo>
                    <a:pt x="246063" y="36512"/>
                  </a:lnTo>
                  <a:lnTo>
                    <a:pt x="298450" y="36512"/>
                  </a:lnTo>
                  <a:lnTo>
                    <a:pt x="355600" y="44450"/>
                  </a:lnTo>
                  <a:lnTo>
                    <a:pt x="403225" y="69850"/>
                  </a:lnTo>
                  <a:lnTo>
                    <a:pt x="460375" y="93662"/>
                  </a:lnTo>
                  <a:lnTo>
                    <a:pt x="496100" y="129387"/>
                  </a:lnTo>
                  <a:lnTo>
                    <a:pt x="524675" y="157962"/>
                  </a:lnTo>
                  <a:lnTo>
                    <a:pt x="566738" y="215900"/>
                  </a:lnTo>
                  <a:lnTo>
                    <a:pt x="658813" y="215900"/>
                  </a:lnTo>
                  <a:lnTo>
                    <a:pt x="695325" y="266700"/>
                  </a:lnTo>
                  <a:lnTo>
                    <a:pt x="738188" y="266700"/>
                  </a:lnTo>
                  <a:lnTo>
                    <a:pt x="788988" y="254000"/>
                  </a:lnTo>
                  <a:lnTo>
                    <a:pt x="819150" y="223837"/>
                  </a:lnTo>
                  <a:lnTo>
                    <a:pt x="846138" y="236537"/>
                  </a:lnTo>
                  <a:lnTo>
                    <a:pt x="854075" y="290512"/>
                  </a:lnTo>
                  <a:lnTo>
                    <a:pt x="854075" y="330200"/>
                  </a:lnTo>
                  <a:lnTo>
                    <a:pt x="870750" y="346875"/>
                  </a:lnTo>
                  <a:lnTo>
                    <a:pt x="850900" y="366712"/>
                  </a:lnTo>
                  <a:lnTo>
                    <a:pt x="873925" y="389737"/>
                  </a:lnTo>
                  <a:lnTo>
                    <a:pt x="900912" y="362750"/>
                  </a:lnTo>
                  <a:lnTo>
                    <a:pt x="928688" y="331787"/>
                  </a:lnTo>
                  <a:lnTo>
                    <a:pt x="982663" y="334962"/>
                  </a:lnTo>
                  <a:lnTo>
                    <a:pt x="989013" y="404812"/>
                  </a:lnTo>
                  <a:lnTo>
                    <a:pt x="1003300" y="434975"/>
                  </a:lnTo>
                  <a:lnTo>
                    <a:pt x="1014413" y="498475"/>
                  </a:lnTo>
                  <a:lnTo>
                    <a:pt x="1006475" y="588963"/>
                  </a:lnTo>
                  <a:lnTo>
                    <a:pt x="1033463" y="628650"/>
                  </a:lnTo>
                  <a:lnTo>
                    <a:pt x="963613" y="668338"/>
                  </a:lnTo>
                  <a:lnTo>
                    <a:pt x="922338" y="668338"/>
                  </a:lnTo>
                  <a:lnTo>
                    <a:pt x="893763" y="690563"/>
                  </a:lnTo>
                  <a:lnTo>
                    <a:pt x="865188" y="674688"/>
                  </a:lnTo>
                  <a:lnTo>
                    <a:pt x="836613" y="703263"/>
                  </a:lnTo>
                  <a:lnTo>
                    <a:pt x="811213" y="677863"/>
                  </a:lnTo>
                  <a:lnTo>
                    <a:pt x="770737" y="718350"/>
                  </a:lnTo>
                  <a:lnTo>
                    <a:pt x="752475" y="766763"/>
                  </a:lnTo>
                  <a:lnTo>
                    <a:pt x="723900" y="779463"/>
                  </a:lnTo>
                  <a:lnTo>
                    <a:pt x="695325" y="738188"/>
                  </a:lnTo>
                  <a:lnTo>
                    <a:pt x="671513" y="738188"/>
                  </a:lnTo>
                  <a:lnTo>
                    <a:pt x="652463" y="709613"/>
                  </a:lnTo>
                  <a:lnTo>
                    <a:pt x="652463" y="679450"/>
                  </a:lnTo>
                  <a:lnTo>
                    <a:pt x="614363" y="641350"/>
                  </a:lnTo>
                  <a:lnTo>
                    <a:pt x="594525" y="621512"/>
                  </a:lnTo>
                  <a:lnTo>
                    <a:pt x="550863" y="623888"/>
                  </a:lnTo>
                  <a:lnTo>
                    <a:pt x="488950" y="644525"/>
                  </a:lnTo>
                  <a:lnTo>
                    <a:pt x="427038" y="690563"/>
                  </a:lnTo>
                  <a:lnTo>
                    <a:pt x="357188" y="690563"/>
                  </a:lnTo>
                  <a:lnTo>
                    <a:pt x="315913" y="708025"/>
                  </a:lnTo>
                  <a:lnTo>
                    <a:pt x="284163" y="719138"/>
                  </a:lnTo>
                  <a:lnTo>
                    <a:pt x="260350" y="695325"/>
                  </a:lnTo>
                  <a:lnTo>
                    <a:pt x="246063" y="715963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62" name="Алтайский край"/>
            <p:cNvSpPr/>
            <p:nvPr/>
          </p:nvSpPr>
          <p:spPr>
            <a:xfrm>
              <a:off x="4984444" y="6669343"/>
              <a:ext cx="1011465" cy="694527"/>
            </a:xfrm>
            <a:custGeom>
              <a:avLst/>
              <a:gdLst/>
              <a:ahLst/>
              <a:cxnLst/>
              <a:rect l="0" t="0" r="0" b="0"/>
              <a:pathLst>
                <a:path w="1012826" h="694527">
                  <a:moveTo>
                    <a:pt x="656171" y="694526"/>
                  </a:moveTo>
                  <a:lnTo>
                    <a:pt x="656171" y="694526"/>
                  </a:lnTo>
                  <a:lnTo>
                    <a:pt x="656171" y="694526"/>
                  </a:lnTo>
                  <a:lnTo>
                    <a:pt x="626529" y="667017"/>
                  </a:lnTo>
                  <a:lnTo>
                    <a:pt x="586842" y="649555"/>
                  </a:lnTo>
                  <a:lnTo>
                    <a:pt x="560921" y="623634"/>
                  </a:lnTo>
                  <a:lnTo>
                    <a:pt x="506946" y="623634"/>
                  </a:lnTo>
                  <a:lnTo>
                    <a:pt x="480479" y="650076"/>
                  </a:lnTo>
                  <a:lnTo>
                    <a:pt x="427571" y="658559"/>
                  </a:lnTo>
                  <a:lnTo>
                    <a:pt x="406400" y="637376"/>
                  </a:lnTo>
                  <a:lnTo>
                    <a:pt x="359842" y="645833"/>
                  </a:lnTo>
                  <a:lnTo>
                    <a:pt x="334429" y="620433"/>
                  </a:lnTo>
                  <a:lnTo>
                    <a:pt x="311150" y="597167"/>
                  </a:lnTo>
                  <a:lnTo>
                    <a:pt x="311150" y="565417"/>
                  </a:lnTo>
                  <a:lnTo>
                    <a:pt x="287871" y="537909"/>
                  </a:lnTo>
                  <a:lnTo>
                    <a:pt x="254000" y="548476"/>
                  </a:lnTo>
                  <a:lnTo>
                    <a:pt x="230721" y="597167"/>
                  </a:lnTo>
                  <a:lnTo>
                    <a:pt x="184150" y="605626"/>
                  </a:lnTo>
                  <a:lnTo>
                    <a:pt x="156629" y="550609"/>
                  </a:lnTo>
                  <a:lnTo>
                    <a:pt x="141821" y="501917"/>
                  </a:lnTo>
                  <a:lnTo>
                    <a:pt x="131229" y="446876"/>
                  </a:lnTo>
                  <a:lnTo>
                    <a:pt x="95250" y="383376"/>
                  </a:lnTo>
                  <a:lnTo>
                    <a:pt x="95250" y="332576"/>
                  </a:lnTo>
                  <a:lnTo>
                    <a:pt x="61379" y="300826"/>
                  </a:lnTo>
                  <a:lnTo>
                    <a:pt x="61379" y="230976"/>
                  </a:lnTo>
                  <a:lnTo>
                    <a:pt x="35979" y="146317"/>
                  </a:lnTo>
                  <a:lnTo>
                    <a:pt x="0" y="110326"/>
                  </a:lnTo>
                  <a:lnTo>
                    <a:pt x="25692" y="98095"/>
                  </a:lnTo>
                  <a:lnTo>
                    <a:pt x="47625" y="73813"/>
                  </a:lnTo>
                  <a:lnTo>
                    <a:pt x="71438" y="97626"/>
                  </a:lnTo>
                  <a:lnTo>
                    <a:pt x="144463" y="69051"/>
                  </a:lnTo>
                  <a:lnTo>
                    <a:pt x="214313" y="69051"/>
                  </a:lnTo>
                  <a:lnTo>
                    <a:pt x="276225" y="23013"/>
                  </a:lnTo>
                  <a:lnTo>
                    <a:pt x="338138" y="2376"/>
                  </a:lnTo>
                  <a:lnTo>
                    <a:pt x="381800" y="0"/>
                  </a:lnTo>
                  <a:lnTo>
                    <a:pt x="439738" y="57938"/>
                  </a:lnTo>
                  <a:lnTo>
                    <a:pt x="439738" y="88101"/>
                  </a:lnTo>
                  <a:lnTo>
                    <a:pt x="458788" y="116676"/>
                  </a:lnTo>
                  <a:lnTo>
                    <a:pt x="482600" y="116676"/>
                  </a:lnTo>
                  <a:lnTo>
                    <a:pt x="511175" y="157951"/>
                  </a:lnTo>
                  <a:lnTo>
                    <a:pt x="539750" y="145251"/>
                  </a:lnTo>
                  <a:lnTo>
                    <a:pt x="558012" y="96838"/>
                  </a:lnTo>
                  <a:lnTo>
                    <a:pt x="598488" y="56351"/>
                  </a:lnTo>
                  <a:lnTo>
                    <a:pt x="623888" y="81751"/>
                  </a:lnTo>
                  <a:lnTo>
                    <a:pt x="652463" y="53176"/>
                  </a:lnTo>
                  <a:lnTo>
                    <a:pt x="681038" y="69051"/>
                  </a:lnTo>
                  <a:lnTo>
                    <a:pt x="709613" y="46826"/>
                  </a:lnTo>
                  <a:lnTo>
                    <a:pt x="750888" y="46826"/>
                  </a:lnTo>
                  <a:lnTo>
                    <a:pt x="820738" y="7138"/>
                  </a:lnTo>
                  <a:lnTo>
                    <a:pt x="846138" y="56351"/>
                  </a:lnTo>
                  <a:lnTo>
                    <a:pt x="884238" y="56351"/>
                  </a:lnTo>
                  <a:lnTo>
                    <a:pt x="911225" y="108738"/>
                  </a:lnTo>
                  <a:lnTo>
                    <a:pt x="935038" y="132551"/>
                  </a:lnTo>
                  <a:lnTo>
                    <a:pt x="942975" y="172238"/>
                  </a:lnTo>
                  <a:lnTo>
                    <a:pt x="976313" y="192876"/>
                  </a:lnTo>
                  <a:lnTo>
                    <a:pt x="1008063" y="192876"/>
                  </a:lnTo>
                  <a:lnTo>
                    <a:pt x="1009650" y="221451"/>
                  </a:lnTo>
                  <a:lnTo>
                    <a:pt x="977900" y="235738"/>
                  </a:lnTo>
                  <a:lnTo>
                    <a:pt x="1000125" y="275426"/>
                  </a:lnTo>
                  <a:lnTo>
                    <a:pt x="1000125" y="308763"/>
                  </a:lnTo>
                  <a:lnTo>
                    <a:pt x="1012825" y="343688"/>
                  </a:lnTo>
                  <a:lnTo>
                    <a:pt x="979488" y="359563"/>
                  </a:lnTo>
                  <a:lnTo>
                    <a:pt x="960438" y="392901"/>
                  </a:lnTo>
                  <a:lnTo>
                    <a:pt x="983462" y="415925"/>
                  </a:lnTo>
                  <a:lnTo>
                    <a:pt x="966788" y="440526"/>
                  </a:lnTo>
                  <a:lnTo>
                    <a:pt x="944563" y="440526"/>
                  </a:lnTo>
                  <a:lnTo>
                    <a:pt x="923925" y="467513"/>
                  </a:lnTo>
                  <a:lnTo>
                    <a:pt x="884238" y="442113"/>
                  </a:lnTo>
                  <a:lnTo>
                    <a:pt x="858838" y="467513"/>
                  </a:lnTo>
                  <a:lnTo>
                    <a:pt x="858838" y="499263"/>
                  </a:lnTo>
                  <a:lnTo>
                    <a:pt x="835025" y="523076"/>
                  </a:lnTo>
                  <a:lnTo>
                    <a:pt x="808038" y="551651"/>
                  </a:lnTo>
                  <a:lnTo>
                    <a:pt x="771525" y="551651"/>
                  </a:lnTo>
                  <a:lnTo>
                    <a:pt x="715963" y="572288"/>
                  </a:lnTo>
                  <a:lnTo>
                    <a:pt x="671513" y="586576"/>
                  </a:lnTo>
                  <a:lnTo>
                    <a:pt x="650875" y="607213"/>
                  </a:lnTo>
                  <a:lnTo>
                    <a:pt x="679450" y="635788"/>
                  </a:lnTo>
                  <a:lnTo>
                    <a:pt x="697712" y="654050"/>
                  </a:lnTo>
                  <a:lnTo>
                    <a:pt x="697712" y="69135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63" name="Республика Алтай"/>
            <p:cNvSpPr/>
            <p:nvPr/>
          </p:nvSpPr>
          <p:spPr>
            <a:xfrm>
              <a:off x="5635318" y="7013031"/>
              <a:ext cx="662215" cy="647181"/>
            </a:xfrm>
            <a:custGeom>
              <a:avLst/>
              <a:gdLst/>
              <a:ahLst/>
              <a:cxnLst/>
              <a:rect l="0" t="0" r="0" b="0"/>
              <a:pathLst>
                <a:path w="663576" h="647180">
                  <a:moveTo>
                    <a:pt x="650875" y="545579"/>
                  </a:moveTo>
                  <a:lnTo>
                    <a:pt x="650875" y="545579"/>
                  </a:lnTo>
                  <a:lnTo>
                    <a:pt x="650875" y="545579"/>
                  </a:lnTo>
                  <a:lnTo>
                    <a:pt x="601142" y="557213"/>
                  </a:lnTo>
                  <a:lnTo>
                    <a:pt x="566204" y="592138"/>
                  </a:lnTo>
                  <a:lnTo>
                    <a:pt x="502704" y="590029"/>
                  </a:lnTo>
                  <a:lnTo>
                    <a:pt x="449796" y="619645"/>
                  </a:lnTo>
                  <a:lnTo>
                    <a:pt x="422275" y="647179"/>
                  </a:lnTo>
                  <a:lnTo>
                    <a:pt x="360896" y="636588"/>
                  </a:lnTo>
                  <a:lnTo>
                    <a:pt x="341846" y="604838"/>
                  </a:lnTo>
                  <a:lnTo>
                    <a:pt x="318554" y="562495"/>
                  </a:lnTo>
                  <a:lnTo>
                    <a:pt x="306921" y="519113"/>
                  </a:lnTo>
                  <a:lnTo>
                    <a:pt x="274104" y="551929"/>
                  </a:lnTo>
                  <a:lnTo>
                    <a:pt x="219075" y="573088"/>
                  </a:lnTo>
                  <a:lnTo>
                    <a:pt x="168275" y="556145"/>
                  </a:lnTo>
                  <a:lnTo>
                    <a:pt x="111125" y="541338"/>
                  </a:lnTo>
                  <a:lnTo>
                    <a:pt x="111125" y="490538"/>
                  </a:lnTo>
                  <a:lnTo>
                    <a:pt x="66675" y="463029"/>
                  </a:lnTo>
                  <a:lnTo>
                    <a:pt x="49746" y="424929"/>
                  </a:lnTo>
                  <a:lnTo>
                    <a:pt x="13754" y="401638"/>
                  </a:lnTo>
                  <a:lnTo>
                    <a:pt x="5296" y="350838"/>
                  </a:lnTo>
                  <a:lnTo>
                    <a:pt x="46837" y="347663"/>
                  </a:lnTo>
                  <a:lnTo>
                    <a:pt x="46837" y="310362"/>
                  </a:lnTo>
                  <a:lnTo>
                    <a:pt x="28575" y="292100"/>
                  </a:lnTo>
                  <a:lnTo>
                    <a:pt x="0" y="263525"/>
                  </a:lnTo>
                  <a:lnTo>
                    <a:pt x="20638" y="242888"/>
                  </a:lnTo>
                  <a:lnTo>
                    <a:pt x="65088" y="228600"/>
                  </a:lnTo>
                  <a:lnTo>
                    <a:pt x="120650" y="207963"/>
                  </a:lnTo>
                  <a:lnTo>
                    <a:pt x="157163" y="207963"/>
                  </a:lnTo>
                  <a:lnTo>
                    <a:pt x="207963" y="155575"/>
                  </a:lnTo>
                  <a:lnTo>
                    <a:pt x="207963" y="123825"/>
                  </a:lnTo>
                  <a:lnTo>
                    <a:pt x="233363" y="98425"/>
                  </a:lnTo>
                  <a:lnTo>
                    <a:pt x="273050" y="123825"/>
                  </a:lnTo>
                  <a:lnTo>
                    <a:pt x="293688" y="96838"/>
                  </a:lnTo>
                  <a:lnTo>
                    <a:pt x="315913" y="96838"/>
                  </a:lnTo>
                  <a:lnTo>
                    <a:pt x="332587" y="72237"/>
                  </a:lnTo>
                  <a:lnTo>
                    <a:pt x="309563" y="49213"/>
                  </a:lnTo>
                  <a:lnTo>
                    <a:pt x="328613" y="15875"/>
                  </a:lnTo>
                  <a:lnTo>
                    <a:pt x="361950" y="0"/>
                  </a:lnTo>
                  <a:lnTo>
                    <a:pt x="403225" y="36513"/>
                  </a:lnTo>
                  <a:lnTo>
                    <a:pt x="444500" y="36513"/>
                  </a:lnTo>
                  <a:lnTo>
                    <a:pt x="481013" y="55563"/>
                  </a:lnTo>
                  <a:lnTo>
                    <a:pt x="501650" y="55563"/>
                  </a:lnTo>
                  <a:lnTo>
                    <a:pt x="503238" y="93663"/>
                  </a:lnTo>
                  <a:lnTo>
                    <a:pt x="477050" y="119862"/>
                  </a:lnTo>
                  <a:lnTo>
                    <a:pt x="446088" y="150813"/>
                  </a:lnTo>
                  <a:lnTo>
                    <a:pt x="455613" y="192088"/>
                  </a:lnTo>
                  <a:lnTo>
                    <a:pt x="434975" y="212725"/>
                  </a:lnTo>
                  <a:lnTo>
                    <a:pt x="478637" y="256387"/>
                  </a:lnTo>
                  <a:lnTo>
                    <a:pt x="512763" y="256387"/>
                  </a:lnTo>
                  <a:lnTo>
                    <a:pt x="533400" y="214313"/>
                  </a:lnTo>
                  <a:lnTo>
                    <a:pt x="555625" y="214313"/>
                  </a:lnTo>
                  <a:lnTo>
                    <a:pt x="561975" y="263525"/>
                  </a:lnTo>
                  <a:lnTo>
                    <a:pt x="576263" y="309563"/>
                  </a:lnTo>
                  <a:lnTo>
                    <a:pt x="624687" y="357987"/>
                  </a:lnTo>
                  <a:lnTo>
                    <a:pt x="663575" y="395288"/>
                  </a:lnTo>
                  <a:lnTo>
                    <a:pt x="654050" y="425450"/>
                  </a:lnTo>
                  <a:lnTo>
                    <a:pt x="619125" y="433388"/>
                  </a:lnTo>
                  <a:lnTo>
                    <a:pt x="603250" y="449263"/>
                  </a:lnTo>
                  <a:lnTo>
                    <a:pt x="635000" y="481013"/>
                  </a:lnTo>
                  <a:lnTo>
                    <a:pt x="635000" y="515938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64" name="Республика Тыва"/>
            <p:cNvSpPr/>
            <p:nvPr/>
          </p:nvSpPr>
          <p:spPr>
            <a:xfrm>
              <a:off x="6189583" y="6805070"/>
              <a:ext cx="1145496" cy="753543"/>
            </a:xfrm>
            <a:custGeom>
              <a:avLst/>
              <a:gdLst/>
              <a:ahLst/>
              <a:cxnLst/>
              <a:rect l="0" t="0" r="0" b="0"/>
              <a:pathLst>
                <a:path w="1141414" h="753542">
                  <a:moveTo>
                    <a:pt x="1125004" y="282575"/>
                  </a:moveTo>
                  <a:lnTo>
                    <a:pt x="1125004" y="282575"/>
                  </a:lnTo>
                  <a:lnTo>
                    <a:pt x="1125004" y="282575"/>
                  </a:lnTo>
                  <a:lnTo>
                    <a:pt x="1092200" y="315391"/>
                  </a:lnTo>
                  <a:lnTo>
                    <a:pt x="1065746" y="369366"/>
                  </a:lnTo>
                  <a:lnTo>
                    <a:pt x="1037171" y="397941"/>
                  </a:lnTo>
                  <a:lnTo>
                    <a:pt x="1028700" y="452983"/>
                  </a:lnTo>
                  <a:lnTo>
                    <a:pt x="1055167" y="484733"/>
                  </a:lnTo>
                  <a:lnTo>
                    <a:pt x="1055167" y="532332"/>
                  </a:lnTo>
                  <a:lnTo>
                    <a:pt x="1092200" y="569391"/>
                  </a:lnTo>
                  <a:lnTo>
                    <a:pt x="1092200" y="620191"/>
                  </a:lnTo>
                  <a:lnTo>
                    <a:pt x="1042467" y="653008"/>
                  </a:lnTo>
                  <a:lnTo>
                    <a:pt x="994842" y="700633"/>
                  </a:lnTo>
                  <a:lnTo>
                    <a:pt x="954621" y="700633"/>
                  </a:lnTo>
                  <a:lnTo>
                    <a:pt x="893242" y="700633"/>
                  </a:lnTo>
                  <a:lnTo>
                    <a:pt x="836092" y="685800"/>
                  </a:lnTo>
                  <a:lnTo>
                    <a:pt x="776821" y="696391"/>
                  </a:lnTo>
                  <a:lnTo>
                    <a:pt x="734492" y="683691"/>
                  </a:lnTo>
                  <a:lnTo>
                    <a:pt x="673100" y="662507"/>
                  </a:lnTo>
                  <a:lnTo>
                    <a:pt x="639242" y="628650"/>
                  </a:lnTo>
                  <a:lnTo>
                    <a:pt x="599021" y="588441"/>
                  </a:lnTo>
                  <a:lnTo>
                    <a:pt x="550342" y="573633"/>
                  </a:lnTo>
                  <a:lnTo>
                    <a:pt x="493192" y="596900"/>
                  </a:lnTo>
                  <a:lnTo>
                    <a:pt x="457200" y="560907"/>
                  </a:lnTo>
                  <a:lnTo>
                    <a:pt x="411696" y="540816"/>
                  </a:lnTo>
                  <a:lnTo>
                    <a:pt x="374650" y="577850"/>
                  </a:lnTo>
                  <a:lnTo>
                    <a:pt x="328092" y="577850"/>
                  </a:lnTo>
                  <a:lnTo>
                    <a:pt x="313271" y="622300"/>
                  </a:lnTo>
                  <a:lnTo>
                    <a:pt x="258242" y="622300"/>
                  </a:lnTo>
                  <a:lnTo>
                    <a:pt x="188392" y="666750"/>
                  </a:lnTo>
                  <a:lnTo>
                    <a:pt x="146050" y="709091"/>
                  </a:lnTo>
                  <a:lnTo>
                    <a:pt x="103721" y="709091"/>
                  </a:lnTo>
                  <a:lnTo>
                    <a:pt x="95250" y="753541"/>
                  </a:lnTo>
                  <a:lnTo>
                    <a:pt x="79375" y="723900"/>
                  </a:lnTo>
                  <a:lnTo>
                    <a:pt x="79375" y="688975"/>
                  </a:lnTo>
                  <a:lnTo>
                    <a:pt x="47625" y="657225"/>
                  </a:lnTo>
                  <a:lnTo>
                    <a:pt x="63500" y="641350"/>
                  </a:lnTo>
                  <a:lnTo>
                    <a:pt x="98425" y="633412"/>
                  </a:lnTo>
                  <a:lnTo>
                    <a:pt x="107950" y="603250"/>
                  </a:lnTo>
                  <a:lnTo>
                    <a:pt x="69062" y="565949"/>
                  </a:lnTo>
                  <a:lnTo>
                    <a:pt x="20638" y="517525"/>
                  </a:lnTo>
                  <a:lnTo>
                    <a:pt x="6350" y="471487"/>
                  </a:lnTo>
                  <a:lnTo>
                    <a:pt x="0" y="422275"/>
                  </a:lnTo>
                  <a:lnTo>
                    <a:pt x="19050" y="403225"/>
                  </a:lnTo>
                  <a:lnTo>
                    <a:pt x="55563" y="412750"/>
                  </a:lnTo>
                  <a:lnTo>
                    <a:pt x="96838" y="415925"/>
                  </a:lnTo>
                  <a:lnTo>
                    <a:pt x="137325" y="375449"/>
                  </a:lnTo>
                  <a:lnTo>
                    <a:pt x="137325" y="328612"/>
                  </a:lnTo>
                  <a:lnTo>
                    <a:pt x="182563" y="304800"/>
                  </a:lnTo>
                  <a:lnTo>
                    <a:pt x="219075" y="341312"/>
                  </a:lnTo>
                  <a:lnTo>
                    <a:pt x="268288" y="358775"/>
                  </a:lnTo>
                  <a:lnTo>
                    <a:pt x="315913" y="358775"/>
                  </a:lnTo>
                  <a:lnTo>
                    <a:pt x="358775" y="381000"/>
                  </a:lnTo>
                  <a:lnTo>
                    <a:pt x="392113" y="381000"/>
                  </a:lnTo>
                  <a:lnTo>
                    <a:pt x="436563" y="361950"/>
                  </a:lnTo>
                  <a:lnTo>
                    <a:pt x="498475" y="307975"/>
                  </a:lnTo>
                  <a:lnTo>
                    <a:pt x="542925" y="295275"/>
                  </a:lnTo>
                  <a:lnTo>
                    <a:pt x="542925" y="241300"/>
                  </a:lnTo>
                  <a:lnTo>
                    <a:pt x="574675" y="209550"/>
                  </a:lnTo>
                  <a:lnTo>
                    <a:pt x="574675" y="174625"/>
                  </a:lnTo>
                  <a:lnTo>
                    <a:pt x="623888" y="161925"/>
                  </a:lnTo>
                  <a:lnTo>
                    <a:pt x="636588" y="85725"/>
                  </a:lnTo>
                  <a:lnTo>
                    <a:pt x="657225" y="65087"/>
                  </a:lnTo>
                  <a:lnTo>
                    <a:pt x="712788" y="74612"/>
                  </a:lnTo>
                  <a:lnTo>
                    <a:pt x="753275" y="34137"/>
                  </a:lnTo>
                  <a:lnTo>
                    <a:pt x="800100" y="36512"/>
                  </a:lnTo>
                  <a:lnTo>
                    <a:pt x="818362" y="18262"/>
                  </a:lnTo>
                  <a:lnTo>
                    <a:pt x="841375" y="26987"/>
                  </a:lnTo>
                  <a:lnTo>
                    <a:pt x="852488" y="0"/>
                  </a:lnTo>
                  <a:lnTo>
                    <a:pt x="890588" y="0"/>
                  </a:lnTo>
                  <a:lnTo>
                    <a:pt x="922338" y="23812"/>
                  </a:lnTo>
                  <a:lnTo>
                    <a:pt x="969963" y="30162"/>
                  </a:lnTo>
                  <a:lnTo>
                    <a:pt x="1009650" y="68262"/>
                  </a:lnTo>
                  <a:lnTo>
                    <a:pt x="1036638" y="80962"/>
                  </a:lnTo>
                  <a:lnTo>
                    <a:pt x="1082675" y="80962"/>
                  </a:lnTo>
                  <a:lnTo>
                    <a:pt x="1101725" y="61912"/>
                  </a:lnTo>
                  <a:lnTo>
                    <a:pt x="1123950" y="84137"/>
                  </a:lnTo>
                  <a:lnTo>
                    <a:pt x="1141413" y="101600"/>
                  </a:lnTo>
                  <a:lnTo>
                    <a:pt x="1116812" y="126212"/>
                  </a:lnTo>
                  <a:lnTo>
                    <a:pt x="1116812" y="163512"/>
                  </a:lnTo>
                  <a:lnTo>
                    <a:pt x="1094181" y="186131"/>
                  </a:lnTo>
                  <a:lnTo>
                    <a:pt x="1101725" y="222250"/>
                  </a:lnTo>
                  <a:lnTo>
                    <a:pt x="1122363" y="242887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65" name="Республика Бурятия"/>
            <p:cNvSpPr/>
            <p:nvPr/>
          </p:nvSpPr>
          <p:spPr>
            <a:xfrm>
              <a:off x="7287845" y="5711280"/>
              <a:ext cx="1806183" cy="1599682"/>
            </a:xfrm>
            <a:custGeom>
              <a:avLst/>
              <a:gdLst/>
              <a:ahLst/>
              <a:cxnLst/>
              <a:rect l="0" t="0" r="0" b="0"/>
              <a:pathLst>
                <a:path w="1806183" h="1599680">
                  <a:moveTo>
                    <a:pt x="1045769" y="1538288"/>
                  </a:moveTo>
                  <a:lnTo>
                    <a:pt x="1045769" y="1538288"/>
                  </a:lnTo>
                  <a:lnTo>
                    <a:pt x="1045769" y="1538288"/>
                  </a:lnTo>
                  <a:lnTo>
                    <a:pt x="971690" y="1527695"/>
                  </a:lnTo>
                  <a:lnTo>
                    <a:pt x="942048" y="1508645"/>
                  </a:lnTo>
                  <a:lnTo>
                    <a:pt x="844690" y="1522413"/>
                  </a:lnTo>
                  <a:lnTo>
                    <a:pt x="784352" y="1522413"/>
                  </a:lnTo>
                  <a:lnTo>
                    <a:pt x="734619" y="1572145"/>
                  </a:lnTo>
                  <a:lnTo>
                    <a:pt x="679590" y="1584845"/>
                  </a:lnTo>
                  <a:lnTo>
                    <a:pt x="626669" y="1599679"/>
                  </a:lnTo>
                  <a:lnTo>
                    <a:pt x="550469" y="1593329"/>
                  </a:lnTo>
                  <a:lnTo>
                    <a:pt x="498628" y="1571104"/>
                  </a:lnTo>
                  <a:lnTo>
                    <a:pt x="465811" y="1538288"/>
                  </a:lnTo>
                  <a:lnTo>
                    <a:pt x="435128" y="1473720"/>
                  </a:lnTo>
                  <a:lnTo>
                    <a:pt x="395961" y="1434579"/>
                  </a:lnTo>
                  <a:lnTo>
                    <a:pt x="340919" y="1413421"/>
                  </a:lnTo>
                  <a:lnTo>
                    <a:pt x="288011" y="1413421"/>
                  </a:lnTo>
                  <a:lnTo>
                    <a:pt x="227686" y="1429270"/>
                  </a:lnTo>
                  <a:lnTo>
                    <a:pt x="186411" y="1388021"/>
                  </a:lnTo>
                  <a:lnTo>
                    <a:pt x="103861" y="1388021"/>
                  </a:lnTo>
                  <a:lnTo>
                    <a:pt x="55169" y="1352029"/>
                  </a:lnTo>
                  <a:lnTo>
                    <a:pt x="30823" y="1376363"/>
                  </a:lnTo>
                  <a:lnTo>
                    <a:pt x="28182" y="1336675"/>
                  </a:lnTo>
                  <a:lnTo>
                    <a:pt x="7544" y="1316038"/>
                  </a:lnTo>
                  <a:lnTo>
                    <a:pt x="0" y="1279919"/>
                  </a:lnTo>
                  <a:lnTo>
                    <a:pt x="22631" y="1257300"/>
                  </a:lnTo>
                  <a:lnTo>
                    <a:pt x="22631" y="1220000"/>
                  </a:lnTo>
                  <a:lnTo>
                    <a:pt x="47232" y="1195388"/>
                  </a:lnTo>
                  <a:lnTo>
                    <a:pt x="102794" y="1139825"/>
                  </a:lnTo>
                  <a:lnTo>
                    <a:pt x="117881" y="1124750"/>
                  </a:lnTo>
                  <a:lnTo>
                    <a:pt x="136931" y="1105700"/>
                  </a:lnTo>
                  <a:lnTo>
                    <a:pt x="166294" y="1123950"/>
                  </a:lnTo>
                  <a:lnTo>
                    <a:pt x="159944" y="1152525"/>
                  </a:lnTo>
                  <a:lnTo>
                    <a:pt x="199632" y="1171575"/>
                  </a:lnTo>
                  <a:lnTo>
                    <a:pt x="223444" y="1193800"/>
                  </a:lnTo>
                  <a:lnTo>
                    <a:pt x="275832" y="1209675"/>
                  </a:lnTo>
                  <a:lnTo>
                    <a:pt x="299644" y="1233488"/>
                  </a:lnTo>
                  <a:lnTo>
                    <a:pt x="326632" y="1247775"/>
                  </a:lnTo>
                  <a:lnTo>
                    <a:pt x="356794" y="1277938"/>
                  </a:lnTo>
                  <a:lnTo>
                    <a:pt x="425057" y="1263650"/>
                  </a:lnTo>
                  <a:lnTo>
                    <a:pt x="450457" y="1290638"/>
                  </a:lnTo>
                  <a:lnTo>
                    <a:pt x="482207" y="1317625"/>
                  </a:lnTo>
                  <a:lnTo>
                    <a:pt x="515544" y="1317625"/>
                  </a:lnTo>
                  <a:lnTo>
                    <a:pt x="515544" y="1347788"/>
                  </a:lnTo>
                  <a:lnTo>
                    <a:pt x="539357" y="1385888"/>
                  </a:lnTo>
                  <a:lnTo>
                    <a:pt x="574282" y="1385888"/>
                  </a:lnTo>
                  <a:lnTo>
                    <a:pt x="599682" y="1385888"/>
                  </a:lnTo>
                  <a:lnTo>
                    <a:pt x="610794" y="1423988"/>
                  </a:lnTo>
                  <a:lnTo>
                    <a:pt x="658419" y="1397000"/>
                  </a:lnTo>
                  <a:lnTo>
                    <a:pt x="693344" y="1397000"/>
                  </a:lnTo>
                  <a:lnTo>
                    <a:pt x="693344" y="1335088"/>
                  </a:lnTo>
                  <a:lnTo>
                    <a:pt x="742557" y="1285875"/>
                  </a:lnTo>
                  <a:lnTo>
                    <a:pt x="799707" y="1217613"/>
                  </a:lnTo>
                  <a:lnTo>
                    <a:pt x="828282" y="1144588"/>
                  </a:lnTo>
                  <a:lnTo>
                    <a:pt x="903694" y="1069187"/>
                  </a:lnTo>
                  <a:lnTo>
                    <a:pt x="988619" y="966788"/>
                  </a:lnTo>
                  <a:lnTo>
                    <a:pt x="1001319" y="815975"/>
                  </a:lnTo>
                  <a:lnTo>
                    <a:pt x="1031482" y="715962"/>
                  </a:lnTo>
                  <a:lnTo>
                    <a:pt x="985444" y="701675"/>
                  </a:lnTo>
                  <a:lnTo>
                    <a:pt x="961632" y="587375"/>
                  </a:lnTo>
                  <a:lnTo>
                    <a:pt x="940994" y="493712"/>
                  </a:lnTo>
                  <a:lnTo>
                    <a:pt x="956869" y="463550"/>
                  </a:lnTo>
                  <a:lnTo>
                    <a:pt x="979094" y="441325"/>
                  </a:lnTo>
                  <a:lnTo>
                    <a:pt x="942582" y="415925"/>
                  </a:lnTo>
                  <a:lnTo>
                    <a:pt x="907657" y="404812"/>
                  </a:lnTo>
                  <a:lnTo>
                    <a:pt x="894957" y="347662"/>
                  </a:lnTo>
                  <a:lnTo>
                    <a:pt x="961632" y="298450"/>
                  </a:lnTo>
                  <a:lnTo>
                    <a:pt x="994969" y="298450"/>
                  </a:lnTo>
                  <a:lnTo>
                    <a:pt x="994969" y="255587"/>
                  </a:lnTo>
                  <a:lnTo>
                    <a:pt x="1026719" y="241300"/>
                  </a:lnTo>
                  <a:lnTo>
                    <a:pt x="1072757" y="257175"/>
                  </a:lnTo>
                  <a:lnTo>
                    <a:pt x="1120382" y="239712"/>
                  </a:lnTo>
                  <a:lnTo>
                    <a:pt x="1120382" y="198437"/>
                  </a:lnTo>
                  <a:lnTo>
                    <a:pt x="1153719" y="174625"/>
                  </a:lnTo>
                  <a:lnTo>
                    <a:pt x="1171182" y="193675"/>
                  </a:lnTo>
                  <a:lnTo>
                    <a:pt x="1225157" y="193675"/>
                  </a:lnTo>
                  <a:lnTo>
                    <a:pt x="1256907" y="171450"/>
                  </a:lnTo>
                  <a:lnTo>
                    <a:pt x="1276756" y="191300"/>
                  </a:lnTo>
                  <a:lnTo>
                    <a:pt x="1342632" y="204787"/>
                  </a:lnTo>
                  <a:lnTo>
                    <a:pt x="1369619" y="177800"/>
                  </a:lnTo>
                  <a:lnTo>
                    <a:pt x="1398194" y="193675"/>
                  </a:lnTo>
                  <a:lnTo>
                    <a:pt x="1440269" y="151612"/>
                  </a:lnTo>
                  <a:lnTo>
                    <a:pt x="1472807" y="151612"/>
                  </a:lnTo>
                  <a:lnTo>
                    <a:pt x="1472807" y="68262"/>
                  </a:lnTo>
                  <a:lnTo>
                    <a:pt x="1510907" y="49212"/>
                  </a:lnTo>
                  <a:lnTo>
                    <a:pt x="1534719" y="0"/>
                  </a:lnTo>
                  <a:lnTo>
                    <a:pt x="1574407" y="9525"/>
                  </a:lnTo>
                  <a:lnTo>
                    <a:pt x="1593457" y="28575"/>
                  </a:lnTo>
                  <a:lnTo>
                    <a:pt x="1547419" y="71437"/>
                  </a:lnTo>
                  <a:lnTo>
                    <a:pt x="1547419" y="128587"/>
                  </a:lnTo>
                  <a:lnTo>
                    <a:pt x="1587107" y="149225"/>
                  </a:lnTo>
                  <a:lnTo>
                    <a:pt x="1602982" y="200025"/>
                  </a:lnTo>
                  <a:lnTo>
                    <a:pt x="1628382" y="230187"/>
                  </a:lnTo>
                  <a:lnTo>
                    <a:pt x="1644257" y="284162"/>
                  </a:lnTo>
                  <a:lnTo>
                    <a:pt x="1680769" y="323850"/>
                  </a:lnTo>
                  <a:lnTo>
                    <a:pt x="1714107" y="311150"/>
                  </a:lnTo>
                  <a:lnTo>
                    <a:pt x="1760944" y="334175"/>
                  </a:lnTo>
                  <a:lnTo>
                    <a:pt x="1793482" y="366712"/>
                  </a:lnTo>
                  <a:lnTo>
                    <a:pt x="1806182" y="400050"/>
                  </a:lnTo>
                  <a:lnTo>
                    <a:pt x="1787132" y="465137"/>
                  </a:lnTo>
                  <a:lnTo>
                    <a:pt x="1739507" y="479425"/>
                  </a:lnTo>
                  <a:lnTo>
                    <a:pt x="1699819" y="519112"/>
                  </a:lnTo>
                  <a:lnTo>
                    <a:pt x="1669657" y="568325"/>
                  </a:lnTo>
                  <a:lnTo>
                    <a:pt x="1647432" y="617537"/>
                  </a:lnTo>
                  <a:lnTo>
                    <a:pt x="1612507" y="652462"/>
                  </a:lnTo>
                  <a:lnTo>
                    <a:pt x="1585519" y="704850"/>
                  </a:lnTo>
                  <a:lnTo>
                    <a:pt x="1601394" y="757237"/>
                  </a:lnTo>
                  <a:lnTo>
                    <a:pt x="1634732" y="766762"/>
                  </a:lnTo>
                  <a:lnTo>
                    <a:pt x="1634732" y="792163"/>
                  </a:lnTo>
                  <a:lnTo>
                    <a:pt x="1660132" y="817563"/>
                  </a:lnTo>
                  <a:lnTo>
                    <a:pt x="1645844" y="869950"/>
                  </a:lnTo>
                  <a:lnTo>
                    <a:pt x="1564882" y="949325"/>
                  </a:lnTo>
                  <a:lnTo>
                    <a:pt x="1518056" y="970762"/>
                  </a:lnTo>
                  <a:lnTo>
                    <a:pt x="1490269" y="998538"/>
                  </a:lnTo>
                  <a:lnTo>
                    <a:pt x="1453757" y="1012825"/>
                  </a:lnTo>
                  <a:lnTo>
                    <a:pt x="1444232" y="1073150"/>
                  </a:lnTo>
                  <a:lnTo>
                    <a:pt x="1415657" y="1101725"/>
                  </a:lnTo>
                  <a:lnTo>
                    <a:pt x="1383907" y="1114425"/>
                  </a:lnTo>
                  <a:lnTo>
                    <a:pt x="1363269" y="1185863"/>
                  </a:lnTo>
                  <a:lnTo>
                    <a:pt x="1329932" y="1185863"/>
                  </a:lnTo>
                  <a:lnTo>
                    <a:pt x="1288657" y="1179513"/>
                  </a:lnTo>
                  <a:lnTo>
                    <a:pt x="1233094" y="1235075"/>
                  </a:lnTo>
                  <a:lnTo>
                    <a:pt x="1204519" y="1249363"/>
                  </a:lnTo>
                  <a:lnTo>
                    <a:pt x="1180707" y="1239838"/>
                  </a:lnTo>
                  <a:lnTo>
                    <a:pt x="1156894" y="1239838"/>
                  </a:lnTo>
                  <a:lnTo>
                    <a:pt x="1133082" y="1263650"/>
                  </a:lnTo>
                  <a:lnTo>
                    <a:pt x="1133082" y="1303338"/>
                  </a:lnTo>
                  <a:lnTo>
                    <a:pt x="1150544" y="1323975"/>
                  </a:lnTo>
                  <a:lnTo>
                    <a:pt x="1123557" y="1335088"/>
                  </a:lnTo>
                  <a:lnTo>
                    <a:pt x="1123557" y="1409700"/>
                  </a:lnTo>
                  <a:lnTo>
                    <a:pt x="1160869" y="1404150"/>
                  </a:lnTo>
                  <a:lnTo>
                    <a:pt x="1186269" y="1429550"/>
                  </a:lnTo>
                  <a:lnTo>
                    <a:pt x="1117207" y="1498600"/>
                  </a:lnTo>
                  <a:lnTo>
                    <a:pt x="1126198" y="1538288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66" name="Забайкальский край"/>
            <p:cNvSpPr/>
            <p:nvPr/>
          </p:nvSpPr>
          <p:spPr>
            <a:xfrm>
              <a:off x="8405053" y="5443792"/>
              <a:ext cx="1286850" cy="1886220"/>
            </a:xfrm>
            <a:custGeom>
              <a:avLst/>
              <a:gdLst/>
              <a:ahLst/>
              <a:cxnLst/>
              <a:rect l="0" t="0" r="0" b="0"/>
              <a:pathLst>
                <a:path w="1289571" h="1886218">
                  <a:moveTo>
                    <a:pt x="1249362" y="1109383"/>
                  </a:moveTo>
                  <a:lnTo>
                    <a:pt x="1249362" y="1109383"/>
                  </a:lnTo>
                  <a:lnTo>
                    <a:pt x="1249362" y="1109383"/>
                  </a:lnTo>
                  <a:lnTo>
                    <a:pt x="1262062" y="1018375"/>
                  </a:lnTo>
                  <a:lnTo>
                    <a:pt x="1278991" y="982384"/>
                  </a:lnTo>
                  <a:lnTo>
                    <a:pt x="1262062" y="914667"/>
                  </a:lnTo>
                  <a:lnTo>
                    <a:pt x="1232420" y="885025"/>
                  </a:lnTo>
                  <a:lnTo>
                    <a:pt x="1205966" y="858559"/>
                  </a:lnTo>
                  <a:lnTo>
                    <a:pt x="1173162" y="885025"/>
                  </a:lnTo>
                  <a:lnTo>
                    <a:pt x="1149870" y="855384"/>
                  </a:lnTo>
                  <a:lnTo>
                    <a:pt x="1166812" y="813067"/>
                  </a:lnTo>
                  <a:lnTo>
                    <a:pt x="1190091" y="743217"/>
                  </a:lnTo>
                  <a:lnTo>
                    <a:pt x="1222895" y="710400"/>
                  </a:lnTo>
                  <a:lnTo>
                    <a:pt x="1289570" y="671234"/>
                  </a:lnTo>
                  <a:lnTo>
                    <a:pt x="1258899" y="618351"/>
                  </a:lnTo>
                  <a:lnTo>
                    <a:pt x="1245146" y="590817"/>
                  </a:lnTo>
                  <a:lnTo>
                    <a:pt x="1209154" y="590817"/>
                  </a:lnTo>
                  <a:lnTo>
                    <a:pt x="1198574" y="545326"/>
                  </a:lnTo>
                  <a:lnTo>
                    <a:pt x="1180579" y="517792"/>
                  </a:lnTo>
                  <a:lnTo>
                    <a:pt x="1212329" y="498742"/>
                  </a:lnTo>
                  <a:lnTo>
                    <a:pt x="1212329" y="483934"/>
                  </a:lnTo>
                  <a:lnTo>
                    <a:pt x="1195399" y="483934"/>
                  </a:lnTo>
                  <a:lnTo>
                    <a:pt x="1166824" y="453251"/>
                  </a:lnTo>
                  <a:lnTo>
                    <a:pt x="1143546" y="450076"/>
                  </a:lnTo>
                  <a:lnTo>
                    <a:pt x="1148829" y="396101"/>
                  </a:lnTo>
                  <a:lnTo>
                    <a:pt x="1135074" y="371742"/>
                  </a:lnTo>
                  <a:lnTo>
                    <a:pt x="1120254" y="330467"/>
                  </a:lnTo>
                  <a:lnTo>
                    <a:pt x="1086396" y="313551"/>
                  </a:lnTo>
                  <a:lnTo>
                    <a:pt x="1062049" y="347409"/>
                  </a:lnTo>
                  <a:lnTo>
                    <a:pt x="1036649" y="337884"/>
                  </a:lnTo>
                  <a:lnTo>
                    <a:pt x="1034529" y="301892"/>
                  </a:lnTo>
                  <a:lnTo>
                    <a:pt x="1017599" y="284976"/>
                  </a:lnTo>
                  <a:lnTo>
                    <a:pt x="992733" y="278080"/>
                  </a:lnTo>
                  <a:lnTo>
                    <a:pt x="966799" y="304026"/>
                  </a:lnTo>
                  <a:lnTo>
                    <a:pt x="954099" y="335776"/>
                  </a:lnTo>
                  <a:lnTo>
                    <a:pt x="910704" y="324117"/>
                  </a:lnTo>
                  <a:lnTo>
                    <a:pt x="896949" y="297676"/>
                  </a:lnTo>
                  <a:lnTo>
                    <a:pt x="922349" y="265926"/>
                  </a:lnTo>
                  <a:lnTo>
                    <a:pt x="907529" y="241567"/>
                  </a:lnTo>
                  <a:lnTo>
                    <a:pt x="878954" y="251092"/>
                  </a:lnTo>
                  <a:lnTo>
                    <a:pt x="841921" y="241567"/>
                  </a:lnTo>
                  <a:lnTo>
                    <a:pt x="816394" y="215799"/>
                  </a:lnTo>
                  <a:lnTo>
                    <a:pt x="815911" y="190297"/>
                  </a:lnTo>
                  <a:lnTo>
                    <a:pt x="781545" y="181051"/>
                  </a:lnTo>
                  <a:lnTo>
                    <a:pt x="781545" y="144031"/>
                  </a:lnTo>
                  <a:lnTo>
                    <a:pt x="749820" y="133439"/>
                  </a:lnTo>
                  <a:lnTo>
                    <a:pt x="716762" y="89815"/>
                  </a:lnTo>
                  <a:lnTo>
                    <a:pt x="670496" y="72645"/>
                  </a:lnTo>
                  <a:lnTo>
                    <a:pt x="660590" y="24384"/>
                  </a:lnTo>
                  <a:lnTo>
                    <a:pt x="638771" y="2579"/>
                  </a:lnTo>
                  <a:lnTo>
                    <a:pt x="612775" y="22225"/>
                  </a:lnTo>
                  <a:lnTo>
                    <a:pt x="586587" y="22225"/>
                  </a:lnTo>
                  <a:lnTo>
                    <a:pt x="566737" y="2375"/>
                  </a:lnTo>
                  <a:lnTo>
                    <a:pt x="532612" y="0"/>
                  </a:lnTo>
                  <a:lnTo>
                    <a:pt x="496099" y="36513"/>
                  </a:lnTo>
                  <a:lnTo>
                    <a:pt x="511175" y="51588"/>
                  </a:lnTo>
                  <a:lnTo>
                    <a:pt x="495300" y="88100"/>
                  </a:lnTo>
                  <a:lnTo>
                    <a:pt x="514350" y="107150"/>
                  </a:lnTo>
                  <a:lnTo>
                    <a:pt x="497687" y="150813"/>
                  </a:lnTo>
                  <a:lnTo>
                    <a:pt x="558800" y="211925"/>
                  </a:lnTo>
                  <a:lnTo>
                    <a:pt x="592937" y="197638"/>
                  </a:lnTo>
                  <a:lnTo>
                    <a:pt x="592937" y="223838"/>
                  </a:lnTo>
                  <a:lnTo>
                    <a:pt x="608012" y="238913"/>
                  </a:lnTo>
                  <a:lnTo>
                    <a:pt x="600075" y="280188"/>
                  </a:lnTo>
                  <a:lnTo>
                    <a:pt x="566737" y="300825"/>
                  </a:lnTo>
                  <a:lnTo>
                    <a:pt x="547687" y="337338"/>
                  </a:lnTo>
                  <a:lnTo>
                    <a:pt x="500062" y="324638"/>
                  </a:lnTo>
                  <a:lnTo>
                    <a:pt x="468312" y="342100"/>
                  </a:lnTo>
                  <a:lnTo>
                    <a:pt x="430212" y="338925"/>
                  </a:lnTo>
                  <a:lnTo>
                    <a:pt x="430212" y="396075"/>
                  </a:lnTo>
                  <a:lnTo>
                    <a:pt x="469900" y="416713"/>
                  </a:lnTo>
                  <a:lnTo>
                    <a:pt x="485775" y="467513"/>
                  </a:lnTo>
                  <a:lnTo>
                    <a:pt x="511175" y="497675"/>
                  </a:lnTo>
                  <a:lnTo>
                    <a:pt x="527050" y="551650"/>
                  </a:lnTo>
                  <a:lnTo>
                    <a:pt x="563562" y="591338"/>
                  </a:lnTo>
                  <a:lnTo>
                    <a:pt x="596900" y="578638"/>
                  </a:lnTo>
                  <a:lnTo>
                    <a:pt x="643737" y="601663"/>
                  </a:lnTo>
                  <a:lnTo>
                    <a:pt x="676275" y="634200"/>
                  </a:lnTo>
                  <a:lnTo>
                    <a:pt x="688975" y="667538"/>
                  </a:lnTo>
                  <a:lnTo>
                    <a:pt x="669925" y="732625"/>
                  </a:lnTo>
                  <a:lnTo>
                    <a:pt x="622300" y="746913"/>
                  </a:lnTo>
                  <a:lnTo>
                    <a:pt x="582612" y="786600"/>
                  </a:lnTo>
                  <a:lnTo>
                    <a:pt x="552450" y="835813"/>
                  </a:lnTo>
                  <a:lnTo>
                    <a:pt x="530225" y="885025"/>
                  </a:lnTo>
                  <a:lnTo>
                    <a:pt x="495300" y="919950"/>
                  </a:lnTo>
                  <a:lnTo>
                    <a:pt x="468312" y="972338"/>
                  </a:lnTo>
                  <a:lnTo>
                    <a:pt x="484187" y="1024725"/>
                  </a:lnTo>
                  <a:lnTo>
                    <a:pt x="517525" y="1034250"/>
                  </a:lnTo>
                  <a:lnTo>
                    <a:pt x="517525" y="1059651"/>
                  </a:lnTo>
                  <a:lnTo>
                    <a:pt x="542925" y="1085051"/>
                  </a:lnTo>
                  <a:lnTo>
                    <a:pt x="528637" y="1137438"/>
                  </a:lnTo>
                  <a:lnTo>
                    <a:pt x="480224" y="1184275"/>
                  </a:lnTo>
                  <a:lnTo>
                    <a:pt x="447675" y="1216813"/>
                  </a:lnTo>
                  <a:lnTo>
                    <a:pt x="400849" y="1238250"/>
                  </a:lnTo>
                  <a:lnTo>
                    <a:pt x="373062" y="1266026"/>
                  </a:lnTo>
                  <a:lnTo>
                    <a:pt x="336550" y="1280313"/>
                  </a:lnTo>
                  <a:lnTo>
                    <a:pt x="327025" y="1340638"/>
                  </a:lnTo>
                  <a:lnTo>
                    <a:pt x="298450" y="1369213"/>
                  </a:lnTo>
                  <a:lnTo>
                    <a:pt x="266700" y="1381913"/>
                  </a:lnTo>
                  <a:lnTo>
                    <a:pt x="255587" y="1421601"/>
                  </a:lnTo>
                  <a:lnTo>
                    <a:pt x="246062" y="1453351"/>
                  </a:lnTo>
                  <a:lnTo>
                    <a:pt x="212725" y="1453351"/>
                  </a:lnTo>
                  <a:lnTo>
                    <a:pt x="171450" y="1447001"/>
                  </a:lnTo>
                  <a:lnTo>
                    <a:pt x="115887" y="1502563"/>
                  </a:lnTo>
                  <a:lnTo>
                    <a:pt x="87312" y="1516851"/>
                  </a:lnTo>
                  <a:lnTo>
                    <a:pt x="63500" y="1507326"/>
                  </a:lnTo>
                  <a:lnTo>
                    <a:pt x="39687" y="1507326"/>
                  </a:lnTo>
                  <a:lnTo>
                    <a:pt x="15875" y="1531138"/>
                  </a:lnTo>
                  <a:lnTo>
                    <a:pt x="15875" y="1570826"/>
                  </a:lnTo>
                  <a:lnTo>
                    <a:pt x="33337" y="1591463"/>
                  </a:lnTo>
                  <a:lnTo>
                    <a:pt x="6350" y="1602576"/>
                  </a:lnTo>
                  <a:lnTo>
                    <a:pt x="6350" y="1677188"/>
                  </a:lnTo>
                  <a:lnTo>
                    <a:pt x="43662" y="1671638"/>
                  </a:lnTo>
                  <a:lnTo>
                    <a:pt x="69062" y="1697038"/>
                  </a:lnTo>
                  <a:lnTo>
                    <a:pt x="0" y="1766088"/>
                  </a:lnTo>
                  <a:lnTo>
                    <a:pt x="8991" y="1805776"/>
                  </a:lnTo>
                  <a:lnTo>
                    <a:pt x="38620" y="1835417"/>
                  </a:lnTo>
                  <a:lnTo>
                    <a:pt x="55562" y="1867167"/>
                  </a:lnTo>
                  <a:lnTo>
                    <a:pt x="112712" y="1886217"/>
                  </a:lnTo>
                  <a:lnTo>
                    <a:pt x="176212" y="1877733"/>
                  </a:lnTo>
                  <a:lnTo>
                    <a:pt x="262991" y="1877733"/>
                  </a:lnTo>
                  <a:lnTo>
                    <a:pt x="324383" y="1858683"/>
                  </a:lnTo>
                  <a:lnTo>
                    <a:pt x="392112" y="1858683"/>
                  </a:lnTo>
                  <a:lnTo>
                    <a:pt x="418566" y="1832242"/>
                  </a:lnTo>
                  <a:lnTo>
                    <a:pt x="470433" y="1780376"/>
                  </a:lnTo>
                  <a:lnTo>
                    <a:pt x="538162" y="1748626"/>
                  </a:lnTo>
                  <a:lnTo>
                    <a:pt x="586841" y="1714767"/>
                  </a:lnTo>
                  <a:lnTo>
                    <a:pt x="623887" y="1677708"/>
                  </a:lnTo>
                  <a:lnTo>
                    <a:pt x="641883" y="1615276"/>
                  </a:lnTo>
                  <a:lnTo>
                    <a:pt x="718083" y="1539076"/>
                  </a:lnTo>
                  <a:lnTo>
                    <a:pt x="770991" y="1515783"/>
                  </a:lnTo>
                  <a:lnTo>
                    <a:pt x="811212" y="1530617"/>
                  </a:lnTo>
                  <a:lnTo>
                    <a:pt x="855662" y="1553883"/>
                  </a:lnTo>
                  <a:lnTo>
                    <a:pt x="914933" y="1520026"/>
                  </a:lnTo>
                  <a:lnTo>
                    <a:pt x="957262" y="1494626"/>
                  </a:lnTo>
                  <a:lnTo>
                    <a:pt x="1014412" y="1505217"/>
                  </a:lnTo>
                  <a:lnTo>
                    <a:pt x="1092720" y="1511567"/>
                  </a:lnTo>
                  <a:lnTo>
                    <a:pt x="1162570" y="1486167"/>
                  </a:lnTo>
                  <a:lnTo>
                    <a:pt x="1203845" y="1444892"/>
                  </a:lnTo>
                  <a:lnTo>
                    <a:pt x="1232420" y="1378217"/>
                  </a:lnTo>
                  <a:lnTo>
                    <a:pt x="1276870" y="1365517"/>
                  </a:lnTo>
                  <a:lnTo>
                    <a:pt x="1276870" y="1306233"/>
                  </a:lnTo>
                  <a:lnTo>
                    <a:pt x="1257820" y="1287183"/>
                  </a:lnTo>
                  <a:lnTo>
                    <a:pt x="1226070" y="1225817"/>
                  </a:lnTo>
                  <a:lnTo>
                    <a:pt x="1249362" y="1166533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grpSp>
          <p:nvGrpSpPr>
            <p:cNvPr id="67" name="Иркутская область"/>
            <p:cNvGrpSpPr/>
            <p:nvPr/>
          </p:nvGrpSpPr>
          <p:grpSpPr>
            <a:xfrm>
              <a:off x="6913674" y="4727158"/>
              <a:ext cx="2137416" cy="2408112"/>
              <a:chOff x="6913674" y="4727156"/>
              <a:chExt cx="2133334" cy="2408112"/>
            </a:xfrm>
          </p:grpSpPr>
          <p:sp>
            <p:nvSpPr>
              <p:cNvPr id="163" name="Полилиния 162"/>
              <p:cNvSpPr/>
              <p:nvPr/>
            </p:nvSpPr>
            <p:spPr>
              <a:xfrm>
                <a:off x="6913674" y="4727156"/>
                <a:ext cx="2133334" cy="2408112"/>
              </a:xfrm>
              <a:custGeom>
                <a:avLst/>
                <a:gdLst/>
                <a:ahLst/>
                <a:cxnLst/>
                <a:rect l="0" t="0" r="0" b="0"/>
                <a:pathLst>
                  <a:path w="2133334" h="2408112">
                    <a:moveTo>
                      <a:pt x="2073186" y="635914"/>
                    </a:moveTo>
                    <a:lnTo>
                      <a:pt x="2073186" y="635914"/>
                    </a:lnTo>
                    <a:lnTo>
                      <a:pt x="2073186" y="635914"/>
                    </a:lnTo>
                    <a:lnTo>
                      <a:pt x="2055990" y="588327"/>
                    </a:lnTo>
                    <a:lnTo>
                      <a:pt x="2029549" y="585686"/>
                    </a:lnTo>
                    <a:lnTo>
                      <a:pt x="2029549" y="555269"/>
                    </a:lnTo>
                    <a:lnTo>
                      <a:pt x="2001126" y="524205"/>
                    </a:lnTo>
                    <a:lnTo>
                      <a:pt x="1977987" y="501066"/>
                    </a:lnTo>
                    <a:lnTo>
                      <a:pt x="1944255" y="501066"/>
                    </a:lnTo>
                    <a:lnTo>
                      <a:pt x="1944255" y="533451"/>
                    </a:lnTo>
                    <a:lnTo>
                      <a:pt x="1914525" y="563194"/>
                    </a:lnTo>
                    <a:lnTo>
                      <a:pt x="1868259" y="556590"/>
                    </a:lnTo>
                    <a:lnTo>
                      <a:pt x="1868259" y="526186"/>
                    </a:lnTo>
                    <a:lnTo>
                      <a:pt x="1848433" y="509003"/>
                    </a:lnTo>
                    <a:lnTo>
                      <a:pt x="1848433" y="470662"/>
                    </a:lnTo>
                    <a:lnTo>
                      <a:pt x="1807438" y="465366"/>
                    </a:lnTo>
                    <a:lnTo>
                      <a:pt x="1759851" y="442887"/>
                    </a:lnTo>
                    <a:lnTo>
                      <a:pt x="1714893" y="448183"/>
                    </a:lnTo>
                    <a:lnTo>
                      <a:pt x="1669948" y="441579"/>
                    </a:lnTo>
                    <a:lnTo>
                      <a:pt x="1644827" y="471970"/>
                    </a:lnTo>
                    <a:lnTo>
                      <a:pt x="1632267" y="513626"/>
                    </a:lnTo>
                    <a:lnTo>
                      <a:pt x="1602524" y="543369"/>
                    </a:lnTo>
                    <a:lnTo>
                      <a:pt x="1614424" y="584352"/>
                    </a:lnTo>
                    <a:lnTo>
                      <a:pt x="1598561" y="631952"/>
                    </a:lnTo>
                    <a:lnTo>
                      <a:pt x="1558899" y="671614"/>
                    </a:lnTo>
                    <a:lnTo>
                      <a:pt x="1558899" y="745655"/>
                    </a:lnTo>
                    <a:lnTo>
                      <a:pt x="1503375" y="783971"/>
                    </a:lnTo>
                    <a:lnTo>
                      <a:pt x="1503375" y="827608"/>
                    </a:lnTo>
                    <a:lnTo>
                      <a:pt x="1479588" y="794563"/>
                    </a:lnTo>
                    <a:lnTo>
                      <a:pt x="1479588" y="757530"/>
                    </a:lnTo>
                    <a:lnTo>
                      <a:pt x="1451813" y="729780"/>
                    </a:lnTo>
                    <a:lnTo>
                      <a:pt x="1425372" y="741680"/>
                    </a:lnTo>
                    <a:lnTo>
                      <a:pt x="1418767" y="776033"/>
                    </a:lnTo>
                    <a:lnTo>
                      <a:pt x="1348689" y="802475"/>
                    </a:lnTo>
                    <a:lnTo>
                      <a:pt x="1315643" y="802475"/>
                    </a:lnTo>
                    <a:lnTo>
                      <a:pt x="1302423" y="842137"/>
                    </a:lnTo>
                    <a:lnTo>
                      <a:pt x="1281264" y="873874"/>
                    </a:lnTo>
                    <a:lnTo>
                      <a:pt x="1235658" y="877163"/>
                    </a:lnTo>
                    <a:lnTo>
                      <a:pt x="1184770" y="826287"/>
                    </a:lnTo>
                    <a:lnTo>
                      <a:pt x="1179474" y="720522"/>
                    </a:lnTo>
                    <a:lnTo>
                      <a:pt x="1186078" y="657072"/>
                    </a:lnTo>
                    <a:lnTo>
                      <a:pt x="1186078" y="597573"/>
                    </a:lnTo>
                    <a:lnTo>
                      <a:pt x="1194015" y="544690"/>
                    </a:lnTo>
                    <a:lnTo>
                      <a:pt x="1194015" y="493128"/>
                    </a:lnTo>
                    <a:lnTo>
                      <a:pt x="1156995" y="477266"/>
                    </a:lnTo>
                    <a:lnTo>
                      <a:pt x="1130553" y="468008"/>
                    </a:lnTo>
                    <a:lnTo>
                      <a:pt x="1126591" y="442887"/>
                    </a:lnTo>
                    <a:lnTo>
                      <a:pt x="1114361" y="414147"/>
                    </a:lnTo>
                    <a:lnTo>
                      <a:pt x="1090231" y="390004"/>
                    </a:lnTo>
                    <a:lnTo>
                      <a:pt x="1090231" y="361582"/>
                    </a:lnTo>
                    <a:lnTo>
                      <a:pt x="1106754" y="345059"/>
                    </a:lnTo>
                    <a:lnTo>
                      <a:pt x="1111377" y="306057"/>
                    </a:lnTo>
                    <a:lnTo>
                      <a:pt x="1088250" y="282931"/>
                    </a:lnTo>
                    <a:lnTo>
                      <a:pt x="1057846" y="282931"/>
                    </a:lnTo>
                    <a:lnTo>
                      <a:pt x="1024788" y="267068"/>
                    </a:lnTo>
                    <a:lnTo>
                      <a:pt x="1024788" y="236652"/>
                    </a:lnTo>
                    <a:lnTo>
                      <a:pt x="1038008" y="223431"/>
                    </a:lnTo>
                    <a:lnTo>
                      <a:pt x="1023467" y="208889"/>
                    </a:lnTo>
                    <a:lnTo>
                      <a:pt x="1011567" y="162623"/>
                    </a:lnTo>
                    <a:lnTo>
                      <a:pt x="985126" y="115024"/>
                    </a:lnTo>
                    <a:lnTo>
                      <a:pt x="953401" y="92557"/>
                    </a:lnTo>
                    <a:lnTo>
                      <a:pt x="917702" y="103137"/>
                    </a:lnTo>
                    <a:lnTo>
                      <a:pt x="883323" y="105778"/>
                    </a:lnTo>
                    <a:lnTo>
                      <a:pt x="883323" y="64795"/>
                    </a:lnTo>
                    <a:lnTo>
                      <a:pt x="911758" y="56858"/>
                    </a:lnTo>
                    <a:lnTo>
                      <a:pt x="911758" y="29743"/>
                    </a:lnTo>
                    <a:lnTo>
                      <a:pt x="882015" y="0"/>
                    </a:lnTo>
                    <a:lnTo>
                      <a:pt x="870826" y="23698"/>
                    </a:lnTo>
                    <a:lnTo>
                      <a:pt x="852830" y="41681"/>
                    </a:lnTo>
                    <a:lnTo>
                      <a:pt x="827963" y="35865"/>
                    </a:lnTo>
                    <a:lnTo>
                      <a:pt x="799921" y="63906"/>
                    </a:lnTo>
                    <a:lnTo>
                      <a:pt x="771346" y="74498"/>
                    </a:lnTo>
                    <a:lnTo>
                      <a:pt x="754405" y="112598"/>
                    </a:lnTo>
                    <a:lnTo>
                      <a:pt x="754405" y="151765"/>
                    </a:lnTo>
                    <a:lnTo>
                      <a:pt x="769226" y="193027"/>
                    </a:lnTo>
                    <a:lnTo>
                      <a:pt x="757047" y="227952"/>
                    </a:lnTo>
                    <a:lnTo>
                      <a:pt x="757047" y="258127"/>
                    </a:lnTo>
                    <a:lnTo>
                      <a:pt x="794092" y="295160"/>
                    </a:lnTo>
                    <a:lnTo>
                      <a:pt x="816851" y="317919"/>
                    </a:lnTo>
                    <a:lnTo>
                      <a:pt x="806271" y="348602"/>
                    </a:lnTo>
                    <a:lnTo>
                      <a:pt x="791451" y="374002"/>
                    </a:lnTo>
                    <a:lnTo>
                      <a:pt x="818438" y="400990"/>
                    </a:lnTo>
                    <a:lnTo>
                      <a:pt x="792505" y="426923"/>
                    </a:lnTo>
                    <a:lnTo>
                      <a:pt x="773455" y="440677"/>
                    </a:lnTo>
                    <a:lnTo>
                      <a:pt x="773455" y="496773"/>
                    </a:lnTo>
                    <a:lnTo>
                      <a:pt x="751230" y="510527"/>
                    </a:lnTo>
                    <a:lnTo>
                      <a:pt x="742771" y="548627"/>
                    </a:lnTo>
                    <a:lnTo>
                      <a:pt x="705726" y="563448"/>
                    </a:lnTo>
                    <a:lnTo>
                      <a:pt x="715251" y="614248"/>
                    </a:lnTo>
                    <a:lnTo>
                      <a:pt x="699376" y="630110"/>
                    </a:lnTo>
                    <a:lnTo>
                      <a:pt x="693026" y="676669"/>
                    </a:lnTo>
                    <a:lnTo>
                      <a:pt x="702551" y="719010"/>
                    </a:lnTo>
                    <a:lnTo>
                      <a:pt x="723721" y="728535"/>
                    </a:lnTo>
                    <a:lnTo>
                      <a:pt x="759167" y="763981"/>
                    </a:lnTo>
                    <a:lnTo>
                      <a:pt x="773455" y="749694"/>
                    </a:lnTo>
                    <a:lnTo>
                      <a:pt x="807326" y="762394"/>
                    </a:lnTo>
                    <a:lnTo>
                      <a:pt x="807326" y="799452"/>
                    </a:lnTo>
                    <a:lnTo>
                      <a:pt x="818971" y="831202"/>
                    </a:lnTo>
                    <a:lnTo>
                      <a:pt x="795680" y="828027"/>
                    </a:lnTo>
                    <a:lnTo>
                      <a:pt x="779805" y="856602"/>
                    </a:lnTo>
                    <a:lnTo>
                      <a:pt x="767105" y="880935"/>
                    </a:lnTo>
                    <a:lnTo>
                      <a:pt x="774521" y="901052"/>
                    </a:lnTo>
                    <a:lnTo>
                      <a:pt x="808380" y="901052"/>
                    </a:lnTo>
                    <a:lnTo>
                      <a:pt x="824255" y="934910"/>
                    </a:lnTo>
                    <a:lnTo>
                      <a:pt x="835901" y="965594"/>
                    </a:lnTo>
                    <a:lnTo>
                      <a:pt x="816851" y="984644"/>
                    </a:lnTo>
                    <a:lnTo>
                      <a:pt x="796746" y="1016394"/>
                    </a:lnTo>
                    <a:lnTo>
                      <a:pt x="796746" y="1043927"/>
                    </a:lnTo>
                    <a:lnTo>
                      <a:pt x="786155" y="1067740"/>
                    </a:lnTo>
                    <a:lnTo>
                      <a:pt x="754938" y="1067740"/>
                    </a:lnTo>
                    <a:lnTo>
                      <a:pt x="729005" y="1041794"/>
                    </a:lnTo>
                    <a:lnTo>
                      <a:pt x="693026" y="1041794"/>
                    </a:lnTo>
                    <a:lnTo>
                      <a:pt x="679271" y="1017460"/>
                    </a:lnTo>
                    <a:lnTo>
                      <a:pt x="646455" y="1002652"/>
                    </a:lnTo>
                    <a:lnTo>
                      <a:pt x="639051" y="980427"/>
                    </a:lnTo>
                    <a:lnTo>
                      <a:pt x="611530" y="974077"/>
                    </a:lnTo>
                    <a:lnTo>
                      <a:pt x="574496" y="997369"/>
                    </a:lnTo>
                    <a:lnTo>
                      <a:pt x="565073" y="1039266"/>
                    </a:lnTo>
                    <a:lnTo>
                      <a:pt x="584339" y="1082624"/>
                    </a:lnTo>
                    <a:lnTo>
                      <a:pt x="555434" y="1124788"/>
                    </a:lnTo>
                    <a:lnTo>
                      <a:pt x="509651" y="1170584"/>
                    </a:lnTo>
                    <a:lnTo>
                      <a:pt x="478319" y="1215186"/>
                    </a:lnTo>
                    <a:lnTo>
                      <a:pt x="467473" y="1260945"/>
                    </a:lnTo>
                    <a:lnTo>
                      <a:pt x="451205" y="1300112"/>
                    </a:lnTo>
                    <a:lnTo>
                      <a:pt x="480720" y="1329626"/>
                    </a:lnTo>
                    <a:lnTo>
                      <a:pt x="451815" y="1350124"/>
                    </a:lnTo>
                    <a:lnTo>
                      <a:pt x="410844" y="1322413"/>
                    </a:lnTo>
                    <a:lnTo>
                      <a:pt x="390346" y="1274191"/>
                    </a:lnTo>
                    <a:lnTo>
                      <a:pt x="355421" y="1239266"/>
                    </a:lnTo>
                    <a:lnTo>
                      <a:pt x="322885" y="1256131"/>
                    </a:lnTo>
                    <a:lnTo>
                      <a:pt x="308432" y="1301928"/>
                    </a:lnTo>
                    <a:lnTo>
                      <a:pt x="255422" y="1321194"/>
                    </a:lnTo>
                    <a:lnTo>
                      <a:pt x="213258" y="1313980"/>
                    </a:lnTo>
                    <a:lnTo>
                      <a:pt x="168668" y="1324813"/>
                    </a:lnTo>
                    <a:lnTo>
                      <a:pt x="167779" y="1387767"/>
                    </a:lnTo>
                    <a:lnTo>
                      <a:pt x="142773" y="1412773"/>
                    </a:lnTo>
                    <a:lnTo>
                      <a:pt x="142773" y="1472400"/>
                    </a:lnTo>
                    <a:lnTo>
                      <a:pt x="172288" y="1501927"/>
                    </a:lnTo>
                    <a:lnTo>
                      <a:pt x="192760" y="1550124"/>
                    </a:lnTo>
                    <a:lnTo>
                      <a:pt x="192760" y="1577822"/>
                    </a:lnTo>
                    <a:lnTo>
                      <a:pt x="160236" y="1594688"/>
                    </a:lnTo>
                    <a:lnTo>
                      <a:pt x="144564" y="1633233"/>
                    </a:lnTo>
                    <a:lnTo>
                      <a:pt x="114452" y="1633233"/>
                    </a:lnTo>
                    <a:lnTo>
                      <a:pt x="106019" y="1672996"/>
                    </a:lnTo>
                    <a:lnTo>
                      <a:pt x="91566" y="1706740"/>
                    </a:lnTo>
                    <a:lnTo>
                      <a:pt x="114452" y="1740471"/>
                    </a:lnTo>
                    <a:lnTo>
                      <a:pt x="115659" y="1774228"/>
                    </a:lnTo>
                    <a:lnTo>
                      <a:pt x="98793" y="1786255"/>
                    </a:lnTo>
                    <a:lnTo>
                      <a:pt x="98793" y="1835670"/>
                    </a:lnTo>
                    <a:lnTo>
                      <a:pt x="107226" y="1863382"/>
                    </a:lnTo>
                    <a:lnTo>
                      <a:pt x="92760" y="1889887"/>
                    </a:lnTo>
                    <a:lnTo>
                      <a:pt x="97574" y="1923631"/>
                    </a:lnTo>
                    <a:lnTo>
                      <a:pt x="36131" y="1927250"/>
                    </a:lnTo>
                    <a:lnTo>
                      <a:pt x="36131" y="1953742"/>
                    </a:lnTo>
                    <a:lnTo>
                      <a:pt x="9626" y="1948929"/>
                    </a:lnTo>
                    <a:lnTo>
                      <a:pt x="0" y="1975421"/>
                    </a:lnTo>
                    <a:lnTo>
                      <a:pt x="39751" y="2000720"/>
                    </a:lnTo>
                    <a:lnTo>
                      <a:pt x="99999" y="2060968"/>
                    </a:lnTo>
                    <a:lnTo>
                      <a:pt x="128397" y="2077911"/>
                    </a:lnTo>
                    <a:lnTo>
                      <a:pt x="166497" y="2077911"/>
                    </a:lnTo>
                    <a:lnTo>
                      <a:pt x="198247" y="2101723"/>
                    </a:lnTo>
                    <a:lnTo>
                      <a:pt x="245872" y="2108073"/>
                    </a:lnTo>
                    <a:lnTo>
                      <a:pt x="285559" y="2146173"/>
                    </a:lnTo>
                    <a:lnTo>
                      <a:pt x="312547" y="2158873"/>
                    </a:lnTo>
                    <a:lnTo>
                      <a:pt x="358584" y="2158873"/>
                    </a:lnTo>
                    <a:lnTo>
                      <a:pt x="377634" y="2139823"/>
                    </a:lnTo>
                    <a:lnTo>
                      <a:pt x="417322" y="2179511"/>
                    </a:lnTo>
                    <a:lnTo>
                      <a:pt x="507021" y="2089823"/>
                    </a:lnTo>
                    <a:lnTo>
                      <a:pt x="540829" y="2112518"/>
                    </a:lnTo>
                    <a:lnTo>
                      <a:pt x="530034" y="2136648"/>
                    </a:lnTo>
                    <a:lnTo>
                      <a:pt x="569722" y="2155698"/>
                    </a:lnTo>
                    <a:lnTo>
                      <a:pt x="593534" y="2177923"/>
                    </a:lnTo>
                    <a:lnTo>
                      <a:pt x="645922" y="2193798"/>
                    </a:lnTo>
                    <a:lnTo>
                      <a:pt x="669734" y="2217611"/>
                    </a:lnTo>
                    <a:lnTo>
                      <a:pt x="696722" y="2231898"/>
                    </a:lnTo>
                    <a:lnTo>
                      <a:pt x="726884" y="2262061"/>
                    </a:lnTo>
                    <a:lnTo>
                      <a:pt x="795147" y="2247773"/>
                    </a:lnTo>
                    <a:lnTo>
                      <a:pt x="852297" y="2301748"/>
                    </a:lnTo>
                    <a:lnTo>
                      <a:pt x="885634" y="2301748"/>
                    </a:lnTo>
                    <a:lnTo>
                      <a:pt x="885634" y="2331911"/>
                    </a:lnTo>
                    <a:lnTo>
                      <a:pt x="909447" y="2370011"/>
                    </a:lnTo>
                    <a:lnTo>
                      <a:pt x="969772" y="2370011"/>
                    </a:lnTo>
                    <a:lnTo>
                      <a:pt x="980884" y="2408111"/>
                    </a:lnTo>
                    <a:lnTo>
                      <a:pt x="1028509" y="2381123"/>
                    </a:lnTo>
                    <a:lnTo>
                      <a:pt x="1063434" y="2381123"/>
                    </a:lnTo>
                    <a:lnTo>
                      <a:pt x="1063434" y="2319211"/>
                    </a:lnTo>
                    <a:lnTo>
                      <a:pt x="1112647" y="2269998"/>
                    </a:lnTo>
                    <a:lnTo>
                      <a:pt x="1169797" y="2201736"/>
                    </a:lnTo>
                    <a:lnTo>
                      <a:pt x="1198372" y="2128711"/>
                    </a:lnTo>
                    <a:lnTo>
                      <a:pt x="1273784" y="2053310"/>
                    </a:lnTo>
                    <a:lnTo>
                      <a:pt x="1358709" y="1950911"/>
                    </a:lnTo>
                    <a:lnTo>
                      <a:pt x="1371409" y="1800098"/>
                    </a:lnTo>
                    <a:lnTo>
                      <a:pt x="1401572" y="1700085"/>
                    </a:lnTo>
                    <a:lnTo>
                      <a:pt x="1355534" y="1685798"/>
                    </a:lnTo>
                    <a:lnTo>
                      <a:pt x="1311084" y="1477835"/>
                    </a:lnTo>
                    <a:lnTo>
                      <a:pt x="1326959" y="1447673"/>
                    </a:lnTo>
                    <a:lnTo>
                      <a:pt x="1349184" y="1425448"/>
                    </a:lnTo>
                    <a:lnTo>
                      <a:pt x="1312672" y="1400048"/>
                    </a:lnTo>
                    <a:lnTo>
                      <a:pt x="1277747" y="1388935"/>
                    </a:lnTo>
                    <a:lnTo>
                      <a:pt x="1265047" y="1331785"/>
                    </a:lnTo>
                    <a:lnTo>
                      <a:pt x="1331722" y="1282573"/>
                    </a:lnTo>
                    <a:lnTo>
                      <a:pt x="1365059" y="1282573"/>
                    </a:lnTo>
                    <a:lnTo>
                      <a:pt x="1365059" y="1239710"/>
                    </a:lnTo>
                    <a:lnTo>
                      <a:pt x="1396809" y="1225423"/>
                    </a:lnTo>
                    <a:lnTo>
                      <a:pt x="1442847" y="1241298"/>
                    </a:lnTo>
                    <a:lnTo>
                      <a:pt x="1490472" y="1223835"/>
                    </a:lnTo>
                    <a:lnTo>
                      <a:pt x="1490472" y="1182560"/>
                    </a:lnTo>
                    <a:lnTo>
                      <a:pt x="1523809" y="1158748"/>
                    </a:lnTo>
                    <a:lnTo>
                      <a:pt x="1541272" y="1177798"/>
                    </a:lnTo>
                    <a:lnTo>
                      <a:pt x="1595247" y="1177798"/>
                    </a:lnTo>
                    <a:lnTo>
                      <a:pt x="1626997" y="1155573"/>
                    </a:lnTo>
                    <a:lnTo>
                      <a:pt x="1646846" y="1175423"/>
                    </a:lnTo>
                    <a:lnTo>
                      <a:pt x="1712722" y="1188910"/>
                    </a:lnTo>
                    <a:lnTo>
                      <a:pt x="1739709" y="1161923"/>
                    </a:lnTo>
                    <a:lnTo>
                      <a:pt x="1768284" y="1177798"/>
                    </a:lnTo>
                    <a:lnTo>
                      <a:pt x="1810359" y="1135735"/>
                    </a:lnTo>
                    <a:lnTo>
                      <a:pt x="1842897" y="1135735"/>
                    </a:lnTo>
                    <a:lnTo>
                      <a:pt x="1842897" y="1052385"/>
                    </a:lnTo>
                    <a:lnTo>
                      <a:pt x="1880997" y="1033335"/>
                    </a:lnTo>
                    <a:lnTo>
                      <a:pt x="1904809" y="984123"/>
                    </a:lnTo>
                    <a:lnTo>
                      <a:pt x="1944497" y="993648"/>
                    </a:lnTo>
                    <a:lnTo>
                      <a:pt x="1963547" y="1012698"/>
                    </a:lnTo>
                    <a:lnTo>
                      <a:pt x="1917509" y="1055560"/>
                    </a:lnTo>
                    <a:lnTo>
                      <a:pt x="1955609" y="1058735"/>
                    </a:lnTo>
                    <a:lnTo>
                      <a:pt x="1987359" y="1041273"/>
                    </a:lnTo>
                    <a:lnTo>
                      <a:pt x="2034984" y="1053973"/>
                    </a:lnTo>
                    <a:lnTo>
                      <a:pt x="2054034" y="1017460"/>
                    </a:lnTo>
                    <a:lnTo>
                      <a:pt x="2087372" y="996823"/>
                    </a:lnTo>
                    <a:lnTo>
                      <a:pt x="2095309" y="955548"/>
                    </a:lnTo>
                    <a:lnTo>
                      <a:pt x="2080234" y="940473"/>
                    </a:lnTo>
                    <a:lnTo>
                      <a:pt x="2080234" y="914273"/>
                    </a:lnTo>
                    <a:lnTo>
                      <a:pt x="2046097" y="928560"/>
                    </a:lnTo>
                    <a:lnTo>
                      <a:pt x="1984984" y="867448"/>
                    </a:lnTo>
                    <a:lnTo>
                      <a:pt x="2001647" y="823785"/>
                    </a:lnTo>
                    <a:lnTo>
                      <a:pt x="1982597" y="804735"/>
                    </a:lnTo>
                    <a:lnTo>
                      <a:pt x="1998472" y="768223"/>
                    </a:lnTo>
                    <a:lnTo>
                      <a:pt x="1983396" y="753148"/>
                    </a:lnTo>
                    <a:lnTo>
                      <a:pt x="2019909" y="716635"/>
                    </a:lnTo>
                    <a:lnTo>
                      <a:pt x="2054034" y="719010"/>
                    </a:lnTo>
                    <a:lnTo>
                      <a:pt x="2073884" y="738860"/>
                    </a:lnTo>
                    <a:lnTo>
                      <a:pt x="2100072" y="738860"/>
                    </a:lnTo>
                    <a:lnTo>
                      <a:pt x="2126068" y="719214"/>
                    </a:lnTo>
                    <a:lnTo>
                      <a:pt x="2133333" y="696074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64" name="Полилиния 163"/>
              <p:cNvSpPr/>
              <p:nvPr/>
            </p:nvSpPr>
            <p:spPr>
              <a:xfrm>
                <a:off x="6913674" y="4727156"/>
                <a:ext cx="2133334" cy="2408112"/>
              </a:xfrm>
              <a:custGeom>
                <a:avLst/>
                <a:gdLst/>
                <a:ahLst/>
                <a:cxnLst/>
                <a:rect l="0" t="0" r="0" b="0"/>
                <a:pathLst>
                  <a:path w="2133334" h="2408112">
                    <a:moveTo>
                      <a:pt x="2073186" y="635914"/>
                    </a:moveTo>
                    <a:lnTo>
                      <a:pt x="2073186" y="635914"/>
                    </a:lnTo>
                    <a:lnTo>
                      <a:pt x="2073186" y="635914"/>
                    </a:lnTo>
                    <a:lnTo>
                      <a:pt x="2055990" y="588327"/>
                    </a:lnTo>
                    <a:lnTo>
                      <a:pt x="2029549" y="585686"/>
                    </a:lnTo>
                    <a:lnTo>
                      <a:pt x="2029549" y="555269"/>
                    </a:lnTo>
                    <a:lnTo>
                      <a:pt x="2001126" y="524205"/>
                    </a:lnTo>
                    <a:lnTo>
                      <a:pt x="1977987" y="501066"/>
                    </a:lnTo>
                    <a:lnTo>
                      <a:pt x="1944255" y="501066"/>
                    </a:lnTo>
                    <a:lnTo>
                      <a:pt x="1944255" y="533451"/>
                    </a:lnTo>
                    <a:lnTo>
                      <a:pt x="1914525" y="563194"/>
                    </a:lnTo>
                    <a:lnTo>
                      <a:pt x="1868259" y="556590"/>
                    </a:lnTo>
                    <a:lnTo>
                      <a:pt x="1868259" y="526186"/>
                    </a:lnTo>
                    <a:lnTo>
                      <a:pt x="1848433" y="509003"/>
                    </a:lnTo>
                    <a:lnTo>
                      <a:pt x="1848433" y="470662"/>
                    </a:lnTo>
                    <a:lnTo>
                      <a:pt x="1807438" y="465366"/>
                    </a:lnTo>
                    <a:lnTo>
                      <a:pt x="1759851" y="442887"/>
                    </a:lnTo>
                    <a:lnTo>
                      <a:pt x="1714893" y="448183"/>
                    </a:lnTo>
                    <a:lnTo>
                      <a:pt x="1669948" y="441579"/>
                    </a:lnTo>
                    <a:lnTo>
                      <a:pt x="1644827" y="471970"/>
                    </a:lnTo>
                    <a:lnTo>
                      <a:pt x="1632267" y="513626"/>
                    </a:lnTo>
                    <a:lnTo>
                      <a:pt x="1602524" y="543369"/>
                    </a:lnTo>
                    <a:lnTo>
                      <a:pt x="1614424" y="584352"/>
                    </a:lnTo>
                    <a:lnTo>
                      <a:pt x="1598561" y="631952"/>
                    </a:lnTo>
                    <a:lnTo>
                      <a:pt x="1558899" y="671614"/>
                    </a:lnTo>
                    <a:lnTo>
                      <a:pt x="1558899" y="745655"/>
                    </a:lnTo>
                    <a:lnTo>
                      <a:pt x="1503375" y="783971"/>
                    </a:lnTo>
                    <a:lnTo>
                      <a:pt x="1503375" y="827608"/>
                    </a:lnTo>
                    <a:lnTo>
                      <a:pt x="1479588" y="794563"/>
                    </a:lnTo>
                    <a:lnTo>
                      <a:pt x="1479588" y="757530"/>
                    </a:lnTo>
                    <a:lnTo>
                      <a:pt x="1451813" y="729780"/>
                    </a:lnTo>
                    <a:lnTo>
                      <a:pt x="1425372" y="741680"/>
                    </a:lnTo>
                    <a:lnTo>
                      <a:pt x="1418767" y="776033"/>
                    </a:lnTo>
                    <a:lnTo>
                      <a:pt x="1348689" y="802475"/>
                    </a:lnTo>
                    <a:lnTo>
                      <a:pt x="1315643" y="802475"/>
                    </a:lnTo>
                    <a:lnTo>
                      <a:pt x="1302423" y="842137"/>
                    </a:lnTo>
                    <a:lnTo>
                      <a:pt x="1281264" y="873874"/>
                    </a:lnTo>
                    <a:lnTo>
                      <a:pt x="1235658" y="877163"/>
                    </a:lnTo>
                    <a:lnTo>
                      <a:pt x="1184770" y="826287"/>
                    </a:lnTo>
                    <a:lnTo>
                      <a:pt x="1179474" y="720522"/>
                    </a:lnTo>
                    <a:lnTo>
                      <a:pt x="1186078" y="657072"/>
                    </a:lnTo>
                    <a:lnTo>
                      <a:pt x="1186078" y="597573"/>
                    </a:lnTo>
                    <a:lnTo>
                      <a:pt x="1194015" y="544690"/>
                    </a:lnTo>
                    <a:lnTo>
                      <a:pt x="1194015" y="493128"/>
                    </a:lnTo>
                    <a:lnTo>
                      <a:pt x="1156995" y="477266"/>
                    </a:lnTo>
                    <a:lnTo>
                      <a:pt x="1130553" y="468008"/>
                    </a:lnTo>
                    <a:lnTo>
                      <a:pt x="1126591" y="442887"/>
                    </a:lnTo>
                    <a:lnTo>
                      <a:pt x="1114361" y="414147"/>
                    </a:lnTo>
                    <a:lnTo>
                      <a:pt x="1090231" y="390004"/>
                    </a:lnTo>
                    <a:lnTo>
                      <a:pt x="1090231" y="361582"/>
                    </a:lnTo>
                    <a:lnTo>
                      <a:pt x="1106754" y="345059"/>
                    </a:lnTo>
                    <a:lnTo>
                      <a:pt x="1111377" y="306057"/>
                    </a:lnTo>
                    <a:lnTo>
                      <a:pt x="1088250" y="282931"/>
                    </a:lnTo>
                    <a:lnTo>
                      <a:pt x="1057846" y="282931"/>
                    </a:lnTo>
                    <a:lnTo>
                      <a:pt x="1024788" y="267068"/>
                    </a:lnTo>
                    <a:lnTo>
                      <a:pt x="1024788" y="236652"/>
                    </a:lnTo>
                    <a:lnTo>
                      <a:pt x="1038008" y="223431"/>
                    </a:lnTo>
                    <a:lnTo>
                      <a:pt x="1023467" y="208889"/>
                    </a:lnTo>
                    <a:lnTo>
                      <a:pt x="1011567" y="162623"/>
                    </a:lnTo>
                    <a:lnTo>
                      <a:pt x="985126" y="115024"/>
                    </a:lnTo>
                    <a:lnTo>
                      <a:pt x="953401" y="92557"/>
                    </a:lnTo>
                    <a:lnTo>
                      <a:pt x="917702" y="103137"/>
                    </a:lnTo>
                    <a:lnTo>
                      <a:pt x="883323" y="105778"/>
                    </a:lnTo>
                    <a:lnTo>
                      <a:pt x="883323" y="64795"/>
                    </a:lnTo>
                    <a:lnTo>
                      <a:pt x="911758" y="56858"/>
                    </a:lnTo>
                    <a:lnTo>
                      <a:pt x="911758" y="29743"/>
                    </a:lnTo>
                    <a:lnTo>
                      <a:pt x="882015" y="0"/>
                    </a:lnTo>
                    <a:lnTo>
                      <a:pt x="870826" y="23698"/>
                    </a:lnTo>
                    <a:lnTo>
                      <a:pt x="852830" y="41681"/>
                    </a:lnTo>
                    <a:lnTo>
                      <a:pt x="827963" y="35865"/>
                    </a:lnTo>
                    <a:lnTo>
                      <a:pt x="799921" y="63906"/>
                    </a:lnTo>
                    <a:lnTo>
                      <a:pt x="771346" y="74498"/>
                    </a:lnTo>
                    <a:lnTo>
                      <a:pt x="754405" y="112598"/>
                    </a:lnTo>
                    <a:lnTo>
                      <a:pt x="754405" y="151765"/>
                    </a:lnTo>
                    <a:lnTo>
                      <a:pt x="769226" y="193027"/>
                    </a:lnTo>
                    <a:lnTo>
                      <a:pt x="757047" y="227952"/>
                    </a:lnTo>
                    <a:lnTo>
                      <a:pt x="757047" y="258127"/>
                    </a:lnTo>
                    <a:lnTo>
                      <a:pt x="794092" y="295160"/>
                    </a:lnTo>
                    <a:lnTo>
                      <a:pt x="816851" y="317919"/>
                    </a:lnTo>
                    <a:lnTo>
                      <a:pt x="806271" y="348602"/>
                    </a:lnTo>
                    <a:lnTo>
                      <a:pt x="791451" y="374002"/>
                    </a:lnTo>
                    <a:lnTo>
                      <a:pt x="818438" y="400990"/>
                    </a:lnTo>
                    <a:lnTo>
                      <a:pt x="792505" y="426923"/>
                    </a:lnTo>
                    <a:lnTo>
                      <a:pt x="773455" y="440677"/>
                    </a:lnTo>
                    <a:lnTo>
                      <a:pt x="773455" y="496773"/>
                    </a:lnTo>
                    <a:lnTo>
                      <a:pt x="751230" y="510527"/>
                    </a:lnTo>
                    <a:lnTo>
                      <a:pt x="742771" y="548627"/>
                    </a:lnTo>
                    <a:lnTo>
                      <a:pt x="705726" y="563448"/>
                    </a:lnTo>
                    <a:lnTo>
                      <a:pt x="715251" y="614248"/>
                    </a:lnTo>
                    <a:lnTo>
                      <a:pt x="699376" y="630110"/>
                    </a:lnTo>
                    <a:lnTo>
                      <a:pt x="693026" y="676669"/>
                    </a:lnTo>
                    <a:lnTo>
                      <a:pt x="702551" y="719010"/>
                    </a:lnTo>
                    <a:lnTo>
                      <a:pt x="723721" y="728535"/>
                    </a:lnTo>
                    <a:lnTo>
                      <a:pt x="759167" y="763981"/>
                    </a:lnTo>
                    <a:lnTo>
                      <a:pt x="773455" y="749694"/>
                    </a:lnTo>
                    <a:lnTo>
                      <a:pt x="807326" y="762394"/>
                    </a:lnTo>
                    <a:lnTo>
                      <a:pt x="807326" y="799452"/>
                    </a:lnTo>
                    <a:lnTo>
                      <a:pt x="818971" y="831202"/>
                    </a:lnTo>
                    <a:lnTo>
                      <a:pt x="795680" y="828027"/>
                    </a:lnTo>
                    <a:lnTo>
                      <a:pt x="779805" y="856602"/>
                    </a:lnTo>
                    <a:lnTo>
                      <a:pt x="767105" y="880935"/>
                    </a:lnTo>
                    <a:lnTo>
                      <a:pt x="774521" y="901052"/>
                    </a:lnTo>
                    <a:lnTo>
                      <a:pt x="808380" y="901052"/>
                    </a:lnTo>
                    <a:lnTo>
                      <a:pt x="824255" y="934910"/>
                    </a:lnTo>
                    <a:lnTo>
                      <a:pt x="835901" y="965594"/>
                    </a:lnTo>
                    <a:lnTo>
                      <a:pt x="816851" y="984644"/>
                    </a:lnTo>
                    <a:lnTo>
                      <a:pt x="796746" y="1016394"/>
                    </a:lnTo>
                    <a:lnTo>
                      <a:pt x="796746" y="1043927"/>
                    </a:lnTo>
                    <a:lnTo>
                      <a:pt x="786155" y="1067740"/>
                    </a:lnTo>
                    <a:lnTo>
                      <a:pt x="754938" y="1067740"/>
                    </a:lnTo>
                    <a:lnTo>
                      <a:pt x="729005" y="1041794"/>
                    </a:lnTo>
                    <a:lnTo>
                      <a:pt x="693026" y="1041794"/>
                    </a:lnTo>
                    <a:lnTo>
                      <a:pt x="679271" y="1017460"/>
                    </a:lnTo>
                    <a:lnTo>
                      <a:pt x="646455" y="1002652"/>
                    </a:lnTo>
                    <a:lnTo>
                      <a:pt x="639051" y="980427"/>
                    </a:lnTo>
                    <a:lnTo>
                      <a:pt x="611530" y="974077"/>
                    </a:lnTo>
                    <a:lnTo>
                      <a:pt x="574496" y="997369"/>
                    </a:lnTo>
                    <a:lnTo>
                      <a:pt x="565073" y="1039266"/>
                    </a:lnTo>
                    <a:lnTo>
                      <a:pt x="584339" y="1082624"/>
                    </a:lnTo>
                    <a:lnTo>
                      <a:pt x="555434" y="1124788"/>
                    </a:lnTo>
                    <a:lnTo>
                      <a:pt x="509651" y="1170584"/>
                    </a:lnTo>
                    <a:lnTo>
                      <a:pt x="478319" y="1215186"/>
                    </a:lnTo>
                    <a:lnTo>
                      <a:pt x="467473" y="1260945"/>
                    </a:lnTo>
                    <a:lnTo>
                      <a:pt x="451205" y="1300112"/>
                    </a:lnTo>
                    <a:lnTo>
                      <a:pt x="480720" y="1329626"/>
                    </a:lnTo>
                    <a:lnTo>
                      <a:pt x="451815" y="1350124"/>
                    </a:lnTo>
                    <a:lnTo>
                      <a:pt x="410844" y="1322413"/>
                    </a:lnTo>
                    <a:lnTo>
                      <a:pt x="390346" y="1274191"/>
                    </a:lnTo>
                    <a:lnTo>
                      <a:pt x="355421" y="1239266"/>
                    </a:lnTo>
                    <a:lnTo>
                      <a:pt x="322885" y="1256131"/>
                    </a:lnTo>
                    <a:lnTo>
                      <a:pt x="308432" y="1301928"/>
                    </a:lnTo>
                    <a:lnTo>
                      <a:pt x="255422" y="1321194"/>
                    </a:lnTo>
                    <a:lnTo>
                      <a:pt x="213258" y="1313980"/>
                    </a:lnTo>
                    <a:lnTo>
                      <a:pt x="168668" y="1324813"/>
                    </a:lnTo>
                    <a:lnTo>
                      <a:pt x="167779" y="1387767"/>
                    </a:lnTo>
                    <a:lnTo>
                      <a:pt x="142773" y="1412773"/>
                    </a:lnTo>
                    <a:lnTo>
                      <a:pt x="142773" y="1472400"/>
                    </a:lnTo>
                    <a:lnTo>
                      <a:pt x="172288" y="1501927"/>
                    </a:lnTo>
                    <a:lnTo>
                      <a:pt x="192760" y="1550124"/>
                    </a:lnTo>
                    <a:lnTo>
                      <a:pt x="192760" y="1577822"/>
                    </a:lnTo>
                    <a:lnTo>
                      <a:pt x="160236" y="1594688"/>
                    </a:lnTo>
                    <a:lnTo>
                      <a:pt x="144564" y="1633233"/>
                    </a:lnTo>
                    <a:lnTo>
                      <a:pt x="114452" y="1633233"/>
                    </a:lnTo>
                    <a:lnTo>
                      <a:pt x="106019" y="1672996"/>
                    </a:lnTo>
                    <a:lnTo>
                      <a:pt x="91566" y="1706740"/>
                    </a:lnTo>
                    <a:lnTo>
                      <a:pt x="114452" y="1740471"/>
                    </a:lnTo>
                    <a:lnTo>
                      <a:pt x="115659" y="1774228"/>
                    </a:lnTo>
                    <a:lnTo>
                      <a:pt x="98793" y="1786255"/>
                    </a:lnTo>
                    <a:lnTo>
                      <a:pt x="98793" y="1835670"/>
                    </a:lnTo>
                    <a:lnTo>
                      <a:pt x="107226" y="1863382"/>
                    </a:lnTo>
                    <a:lnTo>
                      <a:pt x="92760" y="1889887"/>
                    </a:lnTo>
                    <a:lnTo>
                      <a:pt x="97574" y="1923631"/>
                    </a:lnTo>
                    <a:lnTo>
                      <a:pt x="36131" y="1927250"/>
                    </a:lnTo>
                    <a:lnTo>
                      <a:pt x="36131" y="1953742"/>
                    </a:lnTo>
                    <a:lnTo>
                      <a:pt x="9626" y="1948929"/>
                    </a:lnTo>
                    <a:lnTo>
                      <a:pt x="0" y="1975421"/>
                    </a:lnTo>
                    <a:lnTo>
                      <a:pt x="39751" y="2000720"/>
                    </a:lnTo>
                    <a:lnTo>
                      <a:pt x="99999" y="2060968"/>
                    </a:lnTo>
                    <a:lnTo>
                      <a:pt x="128397" y="2077911"/>
                    </a:lnTo>
                    <a:lnTo>
                      <a:pt x="166497" y="2077911"/>
                    </a:lnTo>
                    <a:lnTo>
                      <a:pt x="198247" y="2101723"/>
                    </a:lnTo>
                    <a:lnTo>
                      <a:pt x="245872" y="2108073"/>
                    </a:lnTo>
                    <a:lnTo>
                      <a:pt x="285559" y="2146173"/>
                    </a:lnTo>
                    <a:lnTo>
                      <a:pt x="312547" y="2158873"/>
                    </a:lnTo>
                    <a:lnTo>
                      <a:pt x="358584" y="2158873"/>
                    </a:lnTo>
                    <a:lnTo>
                      <a:pt x="377634" y="2139823"/>
                    </a:lnTo>
                    <a:lnTo>
                      <a:pt x="417322" y="2179511"/>
                    </a:lnTo>
                    <a:lnTo>
                      <a:pt x="507021" y="2089823"/>
                    </a:lnTo>
                    <a:lnTo>
                      <a:pt x="540829" y="2112518"/>
                    </a:lnTo>
                    <a:lnTo>
                      <a:pt x="530034" y="2136648"/>
                    </a:lnTo>
                    <a:lnTo>
                      <a:pt x="569722" y="2155698"/>
                    </a:lnTo>
                    <a:lnTo>
                      <a:pt x="593534" y="2177923"/>
                    </a:lnTo>
                    <a:lnTo>
                      <a:pt x="645922" y="2193798"/>
                    </a:lnTo>
                    <a:lnTo>
                      <a:pt x="669734" y="2217611"/>
                    </a:lnTo>
                    <a:lnTo>
                      <a:pt x="696722" y="2231898"/>
                    </a:lnTo>
                    <a:lnTo>
                      <a:pt x="726884" y="2262061"/>
                    </a:lnTo>
                    <a:lnTo>
                      <a:pt x="795147" y="2247773"/>
                    </a:lnTo>
                    <a:lnTo>
                      <a:pt x="852297" y="2301748"/>
                    </a:lnTo>
                    <a:lnTo>
                      <a:pt x="885634" y="2301748"/>
                    </a:lnTo>
                    <a:lnTo>
                      <a:pt x="885634" y="2331911"/>
                    </a:lnTo>
                    <a:lnTo>
                      <a:pt x="909447" y="2370011"/>
                    </a:lnTo>
                    <a:lnTo>
                      <a:pt x="969772" y="2370011"/>
                    </a:lnTo>
                    <a:lnTo>
                      <a:pt x="980884" y="2408111"/>
                    </a:lnTo>
                    <a:lnTo>
                      <a:pt x="1028509" y="2381123"/>
                    </a:lnTo>
                    <a:lnTo>
                      <a:pt x="1063434" y="2381123"/>
                    </a:lnTo>
                    <a:lnTo>
                      <a:pt x="1063434" y="2319211"/>
                    </a:lnTo>
                    <a:lnTo>
                      <a:pt x="1112647" y="2269998"/>
                    </a:lnTo>
                    <a:lnTo>
                      <a:pt x="1169797" y="2201736"/>
                    </a:lnTo>
                    <a:lnTo>
                      <a:pt x="1198372" y="2128711"/>
                    </a:lnTo>
                    <a:lnTo>
                      <a:pt x="1273784" y="2053310"/>
                    </a:lnTo>
                    <a:lnTo>
                      <a:pt x="1358709" y="1950911"/>
                    </a:lnTo>
                    <a:lnTo>
                      <a:pt x="1371409" y="1800098"/>
                    </a:lnTo>
                    <a:lnTo>
                      <a:pt x="1401572" y="1700085"/>
                    </a:lnTo>
                    <a:lnTo>
                      <a:pt x="1355534" y="1685798"/>
                    </a:lnTo>
                    <a:lnTo>
                      <a:pt x="1311084" y="1477835"/>
                    </a:lnTo>
                    <a:lnTo>
                      <a:pt x="1326959" y="1447673"/>
                    </a:lnTo>
                    <a:lnTo>
                      <a:pt x="1349184" y="1425448"/>
                    </a:lnTo>
                    <a:lnTo>
                      <a:pt x="1312672" y="1400048"/>
                    </a:lnTo>
                    <a:lnTo>
                      <a:pt x="1277747" y="1388935"/>
                    </a:lnTo>
                    <a:lnTo>
                      <a:pt x="1265047" y="1331785"/>
                    </a:lnTo>
                    <a:lnTo>
                      <a:pt x="1331722" y="1282573"/>
                    </a:lnTo>
                    <a:lnTo>
                      <a:pt x="1365059" y="1282573"/>
                    </a:lnTo>
                    <a:lnTo>
                      <a:pt x="1365059" y="1239710"/>
                    </a:lnTo>
                    <a:lnTo>
                      <a:pt x="1396809" y="1225423"/>
                    </a:lnTo>
                    <a:lnTo>
                      <a:pt x="1442847" y="1241298"/>
                    </a:lnTo>
                    <a:lnTo>
                      <a:pt x="1490472" y="1223835"/>
                    </a:lnTo>
                    <a:lnTo>
                      <a:pt x="1490472" y="1182560"/>
                    </a:lnTo>
                    <a:lnTo>
                      <a:pt x="1523809" y="1158748"/>
                    </a:lnTo>
                    <a:lnTo>
                      <a:pt x="1541272" y="1177798"/>
                    </a:lnTo>
                    <a:lnTo>
                      <a:pt x="1595247" y="1177798"/>
                    </a:lnTo>
                    <a:lnTo>
                      <a:pt x="1626997" y="1155573"/>
                    </a:lnTo>
                    <a:lnTo>
                      <a:pt x="1646846" y="1175423"/>
                    </a:lnTo>
                    <a:lnTo>
                      <a:pt x="1712722" y="1188910"/>
                    </a:lnTo>
                    <a:lnTo>
                      <a:pt x="1739709" y="1161923"/>
                    </a:lnTo>
                    <a:lnTo>
                      <a:pt x="1768284" y="1177798"/>
                    </a:lnTo>
                    <a:lnTo>
                      <a:pt x="1810359" y="1135735"/>
                    </a:lnTo>
                    <a:lnTo>
                      <a:pt x="1842897" y="1135735"/>
                    </a:lnTo>
                    <a:lnTo>
                      <a:pt x="1842897" y="1052385"/>
                    </a:lnTo>
                    <a:lnTo>
                      <a:pt x="1880997" y="1033335"/>
                    </a:lnTo>
                    <a:lnTo>
                      <a:pt x="1904809" y="984123"/>
                    </a:lnTo>
                    <a:lnTo>
                      <a:pt x="1944497" y="993648"/>
                    </a:lnTo>
                    <a:lnTo>
                      <a:pt x="1963547" y="1012698"/>
                    </a:lnTo>
                    <a:lnTo>
                      <a:pt x="1917509" y="1055560"/>
                    </a:lnTo>
                    <a:lnTo>
                      <a:pt x="1955609" y="1058735"/>
                    </a:lnTo>
                    <a:lnTo>
                      <a:pt x="1987359" y="1041273"/>
                    </a:lnTo>
                    <a:lnTo>
                      <a:pt x="2034984" y="1053973"/>
                    </a:lnTo>
                    <a:lnTo>
                      <a:pt x="2054034" y="1017460"/>
                    </a:lnTo>
                    <a:lnTo>
                      <a:pt x="2087372" y="996823"/>
                    </a:lnTo>
                    <a:lnTo>
                      <a:pt x="2095309" y="955548"/>
                    </a:lnTo>
                    <a:lnTo>
                      <a:pt x="2080234" y="940473"/>
                    </a:lnTo>
                    <a:lnTo>
                      <a:pt x="2080234" y="914273"/>
                    </a:lnTo>
                    <a:lnTo>
                      <a:pt x="2046097" y="928560"/>
                    </a:lnTo>
                    <a:lnTo>
                      <a:pt x="1984984" y="867448"/>
                    </a:lnTo>
                    <a:lnTo>
                      <a:pt x="2001647" y="823785"/>
                    </a:lnTo>
                    <a:lnTo>
                      <a:pt x="1982597" y="804735"/>
                    </a:lnTo>
                    <a:lnTo>
                      <a:pt x="1998472" y="768223"/>
                    </a:lnTo>
                    <a:lnTo>
                      <a:pt x="1983396" y="753148"/>
                    </a:lnTo>
                    <a:lnTo>
                      <a:pt x="2019909" y="716635"/>
                    </a:lnTo>
                    <a:lnTo>
                      <a:pt x="2054034" y="719010"/>
                    </a:lnTo>
                    <a:lnTo>
                      <a:pt x="2073884" y="738860"/>
                    </a:lnTo>
                    <a:lnTo>
                      <a:pt x="2100072" y="738860"/>
                    </a:lnTo>
                    <a:lnTo>
                      <a:pt x="2126068" y="719214"/>
                    </a:lnTo>
                    <a:lnTo>
                      <a:pt x="2133333" y="696074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</p:grpSp>
        <p:grpSp>
          <p:nvGrpSpPr>
            <p:cNvPr id="68" name="Красноярский край"/>
            <p:cNvGrpSpPr/>
            <p:nvPr/>
          </p:nvGrpSpPr>
          <p:grpSpPr>
            <a:xfrm>
              <a:off x="5593041" y="1559978"/>
              <a:ext cx="2206827" cy="5626092"/>
              <a:chOff x="5592989" y="1559979"/>
              <a:chExt cx="2204086" cy="5626089"/>
            </a:xfrm>
          </p:grpSpPr>
          <p:sp>
            <p:nvSpPr>
              <p:cNvPr id="146" name="Полилиния 145"/>
              <p:cNvSpPr/>
              <p:nvPr/>
            </p:nvSpPr>
            <p:spPr>
              <a:xfrm>
                <a:off x="7077568" y="2285555"/>
                <a:ext cx="24969" cy="23052"/>
              </a:xfrm>
              <a:custGeom>
                <a:avLst/>
                <a:gdLst/>
                <a:ahLst/>
                <a:cxnLst/>
                <a:rect l="0" t="0" r="0" b="0"/>
                <a:pathLst>
                  <a:path w="24969" h="23052">
                    <a:moveTo>
                      <a:pt x="7696" y="0"/>
                    </a:moveTo>
                    <a:lnTo>
                      <a:pt x="7696" y="0"/>
                    </a:lnTo>
                    <a:lnTo>
                      <a:pt x="7696" y="0"/>
                    </a:lnTo>
                    <a:lnTo>
                      <a:pt x="0" y="11532"/>
                    </a:lnTo>
                    <a:lnTo>
                      <a:pt x="17297" y="23051"/>
                    </a:lnTo>
                    <a:lnTo>
                      <a:pt x="24968" y="9602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47" name="Полилиния 146"/>
              <p:cNvSpPr/>
              <p:nvPr/>
            </p:nvSpPr>
            <p:spPr>
              <a:xfrm>
                <a:off x="6983448" y="2114601"/>
                <a:ext cx="67235" cy="38406"/>
              </a:xfrm>
              <a:custGeom>
                <a:avLst/>
                <a:gdLst/>
                <a:ahLst/>
                <a:cxnLst/>
                <a:rect l="0" t="0" r="0" b="0"/>
                <a:pathLst>
                  <a:path w="67235" h="38406">
                    <a:moveTo>
                      <a:pt x="19215" y="0"/>
                    </a:moveTo>
                    <a:lnTo>
                      <a:pt x="19215" y="0"/>
                    </a:lnTo>
                    <a:lnTo>
                      <a:pt x="19215" y="0"/>
                    </a:lnTo>
                    <a:lnTo>
                      <a:pt x="0" y="11519"/>
                    </a:lnTo>
                    <a:lnTo>
                      <a:pt x="26899" y="24968"/>
                    </a:lnTo>
                    <a:lnTo>
                      <a:pt x="46101" y="38405"/>
                    </a:lnTo>
                    <a:lnTo>
                      <a:pt x="67234" y="32651"/>
                    </a:lnTo>
                    <a:lnTo>
                      <a:pt x="61468" y="7683"/>
                    </a:lnTo>
                    <a:lnTo>
                      <a:pt x="40336" y="13436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48" name="Полилиния 147"/>
              <p:cNvSpPr/>
              <p:nvPr/>
            </p:nvSpPr>
            <p:spPr>
              <a:xfrm>
                <a:off x="6712596" y="1918665"/>
                <a:ext cx="232436" cy="307341"/>
              </a:xfrm>
              <a:custGeom>
                <a:avLst/>
                <a:gdLst/>
                <a:ahLst/>
                <a:cxnLst/>
                <a:rect l="0" t="0" r="0" b="0"/>
                <a:pathLst>
                  <a:path w="232436" h="307341">
                    <a:moveTo>
                      <a:pt x="101815" y="101803"/>
                    </a:moveTo>
                    <a:lnTo>
                      <a:pt x="101815" y="101803"/>
                    </a:lnTo>
                    <a:lnTo>
                      <a:pt x="101815" y="101803"/>
                    </a:lnTo>
                    <a:lnTo>
                      <a:pt x="101815" y="74917"/>
                    </a:lnTo>
                    <a:lnTo>
                      <a:pt x="103733" y="26886"/>
                    </a:lnTo>
                    <a:lnTo>
                      <a:pt x="90296" y="0"/>
                    </a:lnTo>
                    <a:lnTo>
                      <a:pt x="71081" y="1918"/>
                    </a:lnTo>
                    <a:lnTo>
                      <a:pt x="44195" y="34570"/>
                    </a:lnTo>
                    <a:lnTo>
                      <a:pt x="46113" y="63386"/>
                    </a:lnTo>
                    <a:lnTo>
                      <a:pt x="34581" y="82601"/>
                    </a:lnTo>
                    <a:lnTo>
                      <a:pt x="42265" y="134468"/>
                    </a:lnTo>
                    <a:lnTo>
                      <a:pt x="19215" y="157518"/>
                    </a:lnTo>
                    <a:lnTo>
                      <a:pt x="21132" y="209372"/>
                    </a:lnTo>
                    <a:lnTo>
                      <a:pt x="9613" y="253556"/>
                    </a:lnTo>
                    <a:lnTo>
                      <a:pt x="0" y="297739"/>
                    </a:lnTo>
                    <a:lnTo>
                      <a:pt x="17297" y="307340"/>
                    </a:lnTo>
                    <a:lnTo>
                      <a:pt x="53796" y="278524"/>
                    </a:lnTo>
                    <a:lnTo>
                      <a:pt x="74929" y="265087"/>
                    </a:lnTo>
                    <a:lnTo>
                      <a:pt x="122948" y="240119"/>
                    </a:lnTo>
                    <a:lnTo>
                      <a:pt x="161366" y="236271"/>
                    </a:lnTo>
                    <a:lnTo>
                      <a:pt x="209397" y="199771"/>
                    </a:lnTo>
                    <a:lnTo>
                      <a:pt x="232435" y="155588"/>
                    </a:lnTo>
                    <a:lnTo>
                      <a:pt x="217068" y="117170"/>
                    </a:lnTo>
                    <a:lnTo>
                      <a:pt x="199784" y="88354"/>
                    </a:lnTo>
                    <a:lnTo>
                      <a:pt x="176733" y="97968"/>
                    </a:lnTo>
                    <a:lnTo>
                      <a:pt x="153683" y="57620"/>
                    </a:lnTo>
                    <a:lnTo>
                      <a:pt x="136385" y="40335"/>
                    </a:lnTo>
                    <a:lnTo>
                      <a:pt x="115252" y="65304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49" name="Полилиния 148"/>
              <p:cNvSpPr/>
              <p:nvPr/>
            </p:nvSpPr>
            <p:spPr>
              <a:xfrm>
                <a:off x="6432154" y="1784197"/>
                <a:ext cx="274690" cy="286209"/>
              </a:xfrm>
              <a:custGeom>
                <a:avLst/>
                <a:gdLst/>
                <a:ahLst/>
                <a:cxnLst/>
                <a:rect l="0" t="0" r="0" b="0"/>
                <a:pathLst>
                  <a:path w="274690" h="286209">
                    <a:moveTo>
                      <a:pt x="209372" y="30735"/>
                    </a:moveTo>
                    <a:lnTo>
                      <a:pt x="209372" y="30735"/>
                    </a:lnTo>
                    <a:lnTo>
                      <a:pt x="209372" y="30735"/>
                    </a:lnTo>
                    <a:lnTo>
                      <a:pt x="192087" y="51867"/>
                    </a:lnTo>
                    <a:lnTo>
                      <a:pt x="176721" y="80684"/>
                    </a:lnTo>
                    <a:lnTo>
                      <a:pt x="163271" y="74918"/>
                    </a:lnTo>
                    <a:lnTo>
                      <a:pt x="172872" y="38418"/>
                    </a:lnTo>
                    <a:lnTo>
                      <a:pt x="172872" y="0"/>
                    </a:lnTo>
                    <a:lnTo>
                      <a:pt x="130620" y="13450"/>
                    </a:lnTo>
                    <a:lnTo>
                      <a:pt x="130620" y="13450"/>
                    </a:lnTo>
                    <a:lnTo>
                      <a:pt x="105652" y="19216"/>
                    </a:lnTo>
                    <a:lnTo>
                      <a:pt x="99885" y="21133"/>
                    </a:lnTo>
                    <a:lnTo>
                      <a:pt x="94120" y="23051"/>
                    </a:lnTo>
                    <a:lnTo>
                      <a:pt x="65304" y="32665"/>
                    </a:lnTo>
                    <a:lnTo>
                      <a:pt x="65304" y="32665"/>
                    </a:lnTo>
                    <a:lnTo>
                      <a:pt x="51854" y="61481"/>
                    </a:lnTo>
                    <a:lnTo>
                      <a:pt x="44171" y="86449"/>
                    </a:lnTo>
                    <a:lnTo>
                      <a:pt x="26886" y="107582"/>
                    </a:lnTo>
                    <a:lnTo>
                      <a:pt x="32652" y="132550"/>
                    </a:lnTo>
                    <a:lnTo>
                      <a:pt x="0" y="157519"/>
                    </a:lnTo>
                    <a:lnTo>
                      <a:pt x="15367" y="170968"/>
                    </a:lnTo>
                    <a:lnTo>
                      <a:pt x="38405" y="163284"/>
                    </a:lnTo>
                    <a:lnTo>
                      <a:pt x="57620" y="190170"/>
                    </a:lnTo>
                    <a:lnTo>
                      <a:pt x="59538" y="215138"/>
                    </a:lnTo>
                    <a:lnTo>
                      <a:pt x="76822" y="236271"/>
                    </a:lnTo>
                    <a:lnTo>
                      <a:pt x="121006" y="240107"/>
                    </a:lnTo>
                    <a:lnTo>
                      <a:pt x="126771" y="265075"/>
                    </a:lnTo>
                    <a:lnTo>
                      <a:pt x="157506" y="245872"/>
                    </a:lnTo>
                    <a:lnTo>
                      <a:pt x="172872" y="270841"/>
                    </a:lnTo>
                    <a:lnTo>
                      <a:pt x="215125" y="286208"/>
                    </a:lnTo>
                    <a:lnTo>
                      <a:pt x="255473" y="266993"/>
                    </a:lnTo>
                    <a:lnTo>
                      <a:pt x="274689" y="240094"/>
                    </a:lnTo>
                    <a:lnTo>
                      <a:pt x="259321" y="209360"/>
                    </a:lnTo>
                    <a:lnTo>
                      <a:pt x="234341" y="174778"/>
                    </a:lnTo>
                    <a:lnTo>
                      <a:pt x="253556" y="161329"/>
                    </a:lnTo>
                    <a:lnTo>
                      <a:pt x="261239" y="128677"/>
                    </a:lnTo>
                    <a:lnTo>
                      <a:pt x="251626" y="92177"/>
                    </a:lnTo>
                    <a:lnTo>
                      <a:pt x="255473" y="55677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50" name="Полилиния 149"/>
              <p:cNvSpPr/>
              <p:nvPr/>
            </p:nvSpPr>
            <p:spPr>
              <a:xfrm>
                <a:off x="6562774" y="2402738"/>
                <a:ext cx="46102" cy="46090"/>
              </a:xfrm>
              <a:custGeom>
                <a:avLst/>
                <a:gdLst/>
                <a:ahLst/>
                <a:cxnLst/>
                <a:rect l="0" t="0" r="0" b="0"/>
                <a:pathLst>
                  <a:path w="46102" h="46090">
                    <a:moveTo>
                      <a:pt x="44183" y="0"/>
                    </a:moveTo>
                    <a:lnTo>
                      <a:pt x="44183" y="0"/>
                    </a:lnTo>
                    <a:lnTo>
                      <a:pt x="44183" y="0"/>
                    </a:lnTo>
                    <a:lnTo>
                      <a:pt x="24968" y="23038"/>
                    </a:lnTo>
                    <a:lnTo>
                      <a:pt x="0" y="28804"/>
                    </a:lnTo>
                    <a:lnTo>
                      <a:pt x="23050" y="46089"/>
                    </a:lnTo>
                    <a:lnTo>
                      <a:pt x="46101" y="23038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51" name="Полилиния 150"/>
              <p:cNvSpPr/>
              <p:nvPr/>
            </p:nvSpPr>
            <p:spPr>
              <a:xfrm>
                <a:off x="6276566" y="2395055"/>
                <a:ext cx="30735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30735" h="26887">
                    <a:moveTo>
                      <a:pt x="9601" y="0"/>
                    </a:moveTo>
                    <a:lnTo>
                      <a:pt x="9601" y="0"/>
                    </a:lnTo>
                    <a:lnTo>
                      <a:pt x="9601" y="0"/>
                    </a:lnTo>
                    <a:lnTo>
                      <a:pt x="0" y="15354"/>
                    </a:lnTo>
                    <a:lnTo>
                      <a:pt x="13437" y="26886"/>
                    </a:lnTo>
                    <a:lnTo>
                      <a:pt x="30734" y="1905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52" name="Полилиния 151"/>
              <p:cNvSpPr/>
              <p:nvPr/>
            </p:nvSpPr>
            <p:spPr>
              <a:xfrm>
                <a:off x="6065264" y="2921368"/>
                <a:ext cx="26887" cy="40349"/>
              </a:xfrm>
              <a:custGeom>
                <a:avLst/>
                <a:gdLst/>
                <a:ahLst/>
                <a:cxnLst/>
                <a:rect l="0" t="0" r="0" b="0"/>
                <a:pathLst>
                  <a:path w="26887" h="40349">
                    <a:moveTo>
                      <a:pt x="23050" y="0"/>
                    </a:moveTo>
                    <a:lnTo>
                      <a:pt x="23050" y="0"/>
                    </a:lnTo>
                    <a:lnTo>
                      <a:pt x="23050" y="0"/>
                    </a:lnTo>
                    <a:lnTo>
                      <a:pt x="0" y="11532"/>
                    </a:lnTo>
                    <a:lnTo>
                      <a:pt x="0" y="11532"/>
                    </a:lnTo>
                    <a:lnTo>
                      <a:pt x="9601" y="40348"/>
                    </a:lnTo>
                    <a:lnTo>
                      <a:pt x="9601" y="36500"/>
                    </a:lnTo>
                    <a:lnTo>
                      <a:pt x="9601" y="32652"/>
                    </a:lnTo>
                    <a:lnTo>
                      <a:pt x="26886" y="28817"/>
                    </a:lnTo>
                    <a:lnTo>
                      <a:pt x="26886" y="28817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53" name="Полилиния 152"/>
              <p:cNvSpPr/>
              <p:nvPr/>
            </p:nvSpPr>
            <p:spPr>
              <a:xfrm>
                <a:off x="5901992" y="2748496"/>
                <a:ext cx="30723" cy="40336"/>
              </a:xfrm>
              <a:custGeom>
                <a:avLst/>
                <a:gdLst/>
                <a:ahLst/>
                <a:cxnLst/>
                <a:rect l="0" t="0" r="0" b="0"/>
                <a:pathLst>
                  <a:path w="30723" h="40336">
                    <a:moveTo>
                      <a:pt x="21133" y="0"/>
                    </a:moveTo>
                    <a:lnTo>
                      <a:pt x="21133" y="0"/>
                    </a:lnTo>
                    <a:lnTo>
                      <a:pt x="21133" y="0"/>
                    </a:lnTo>
                    <a:lnTo>
                      <a:pt x="0" y="17272"/>
                    </a:lnTo>
                    <a:lnTo>
                      <a:pt x="11519" y="40335"/>
                    </a:lnTo>
                    <a:lnTo>
                      <a:pt x="30722" y="36487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5911594" y="3000134"/>
                <a:ext cx="51868" cy="38405"/>
              </a:xfrm>
              <a:custGeom>
                <a:avLst/>
                <a:gdLst/>
                <a:ahLst/>
                <a:cxnLst/>
                <a:rect l="0" t="0" r="0" b="0"/>
                <a:pathLst>
                  <a:path w="51868" h="38405">
                    <a:moveTo>
                      <a:pt x="3835" y="0"/>
                    </a:moveTo>
                    <a:lnTo>
                      <a:pt x="3835" y="0"/>
                    </a:lnTo>
                    <a:lnTo>
                      <a:pt x="3835" y="0"/>
                    </a:lnTo>
                    <a:lnTo>
                      <a:pt x="0" y="21120"/>
                    </a:lnTo>
                    <a:lnTo>
                      <a:pt x="32652" y="21120"/>
                    </a:lnTo>
                    <a:lnTo>
                      <a:pt x="49949" y="38404"/>
                    </a:lnTo>
                    <a:lnTo>
                      <a:pt x="51867" y="9588"/>
                    </a:lnTo>
                    <a:lnTo>
                      <a:pt x="32652" y="5753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5792493" y="1861032"/>
                <a:ext cx="40349" cy="34584"/>
              </a:xfrm>
              <a:custGeom>
                <a:avLst/>
                <a:gdLst/>
                <a:ahLst/>
                <a:cxnLst/>
                <a:rect l="0" t="0" r="0" b="0"/>
                <a:pathLst>
                  <a:path w="40349" h="34584">
                    <a:moveTo>
                      <a:pt x="11532" y="0"/>
                    </a:moveTo>
                    <a:lnTo>
                      <a:pt x="11532" y="0"/>
                    </a:lnTo>
                    <a:lnTo>
                      <a:pt x="11532" y="0"/>
                    </a:lnTo>
                    <a:lnTo>
                      <a:pt x="0" y="11532"/>
                    </a:lnTo>
                    <a:lnTo>
                      <a:pt x="13449" y="19216"/>
                    </a:lnTo>
                    <a:lnTo>
                      <a:pt x="34582" y="34583"/>
                    </a:lnTo>
                    <a:lnTo>
                      <a:pt x="40348" y="15368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56" name="Полилиния 155"/>
              <p:cNvSpPr/>
              <p:nvPr/>
            </p:nvSpPr>
            <p:spPr>
              <a:xfrm>
                <a:off x="5673405" y="3194126"/>
                <a:ext cx="48020" cy="63400"/>
              </a:xfrm>
              <a:custGeom>
                <a:avLst/>
                <a:gdLst/>
                <a:ahLst/>
                <a:cxnLst/>
                <a:rect l="0" t="0" r="0" b="0"/>
                <a:pathLst>
                  <a:path w="48020" h="63400">
                    <a:moveTo>
                      <a:pt x="13450" y="5766"/>
                    </a:moveTo>
                    <a:lnTo>
                      <a:pt x="13450" y="5766"/>
                    </a:lnTo>
                    <a:lnTo>
                      <a:pt x="13450" y="5766"/>
                    </a:lnTo>
                    <a:lnTo>
                      <a:pt x="0" y="23051"/>
                    </a:lnTo>
                    <a:lnTo>
                      <a:pt x="7684" y="46101"/>
                    </a:lnTo>
                    <a:lnTo>
                      <a:pt x="21133" y="63399"/>
                    </a:lnTo>
                    <a:lnTo>
                      <a:pt x="40335" y="42279"/>
                    </a:lnTo>
                    <a:lnTo>
                      <a:pt x="48019" y="17297"/>
                    </a:lnTo>
                    <a:lnTo>
                      <a:pt x="30734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5939330" y="1612366"/>
                <a:ext cx="50002" cy="29364"/>
              </a:xfrm>
              <a:custGeom>
                <a:avLst/>
                <a:gdLst/>
                <a:ahLst/>
                <a:cxnLst/>
                <a:rect l="0" t="0" r="0" b="0"/>
                <a:pathLst>
                  <a:path w="50002" h="29364">
                    <a:moveTo>
                      <a:pt x="26188" y="0"/>
                    </a:moveTo>
                    <a:lnTo>
                      <a:pt x="26188" y="0"/>
                    </a:lnTo>
                    <a:lnTo>
                      <a:pt x="26188" y="0"/>
                    </a:lnTo>
                    <a:lnTo>
                      <a:pt x="10313" y="3175"/>
                    </a:lnTo>
                    <a:lnTo>
                      <a:pt x="0" y="13488"/>
                    </a:lnTo>
                    <a:lnTo>
                      <a:pt x="15875" y="29363"/>
                    </a:lnTo>
                    <a:lnTo>
                      <a:pt x="37301" y="22225"/>
                    </a:lnTo>
                    <a:lnTo>
                      <a:pt x="50001" y="9525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6314768" y="1579029"/>
                <a:ext cx="47626" cy="38888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38888">
                    <a:moveTo>
                      <a:pt x="14288" y="1588"/>
                    </a:moveTo>
                    <a:lnTo>
                      <a:pt x="14288" y="1588"/>
                    </a:lnTo>
                    <a:lnTo>
                      <a:pt x="14288" y="1588"/>
                    </a:lnTo>
                    <a:lnTo>
                      <a:pt x="0" y="15875"/>
                    </a:lnTo>
                    <a:lnTo>
                      <a:pt x="11113" y="26988"/>
                    </a:lnTo>
                    <a:lnTo>
                      <a:pt x="23025" y="38887"/>
                    </a:lnTo>
                    <a:lnTo>
                      <a:pt x="47625" y="15875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59" name="Полилиния 158"/>
              <p:cNvSpPr/>
              <p:nvPr/>
            </p:nvSpPr>
            <p:spPr>
              <a:xfrm>
                <a:off x="6384618" y="1559979"/>
                <a:ext cx="206376" cy="271463"/>
              </a:xfrm>
              <a:custGeom>
                <a:avLst/>
                <a:gdLst/>
                <a:ahLst/>
                <a:cxnLst/>
                <a:rect l="0" t="0" r="0" b="0"/>
                <a:pathLst>
                  <a:path w="206376" h="271463">
                    <a:moveTo>
                      <a:pt x="96838" y="0"/>
                    </a:moveTo>
                    <a:lnTo>
                      <a:pt x="96838" y="0"/>
                    </a:lnTo>
                    <a:lnTo>
                      <a:pt x="96838" y="0"/>
                    </a:lnTo>
                    <a:lnTo>
                      <a:pt x="92075" y="31750"/>
                    </a:lnTo>
                    <a:lnTo>
                      <a:pt x="63500" y="44450"/>
                    </a:lnTo>
                    <a:lnTo>
                      <a:pt x="20638" y="73025"/>
                    </a:lnTo>
                    <a:lnTo>
                      <a:pt x="20638" y="112712"/>
                    </a:lnTo>
                    <a:lnTo>
                      <a:pt x="38100" y="130175"/>
                    </a:lnTo>
                    <a:lnTo>
                      <a:pt x="15087" y="153187"/>
                    </a:lnTo>
                    <a:lnTo>
                      <a:pt x="0" y="182562"/>
                    </a:lnTo>
                    <a:lnTo>
                      <a:pt x="20638" y="211137"/>
                    </a:lnTo>
                    <a:lnTo>
                      <a:pt x="28575" y="239712"/>
                    </a:lnTo>
                    <a:lnTo>
                      <a:pt x="65088" y="271462"/>
                    </a:lnTo>
                    <a:lnTo>
                      <a:pt x="98425" y="239712"/>
                    </a:lnTo>
                    <a:lnTo>
                      <a:pt x="120650" y="239712"/>
                    </a:lnTo>
                    <a:lnTo>
                      <a:pt x="153988" y="220662"/>
                    </a:lnTo>
                    <a:lnTo>
                      <a:pt x="193675" y="207962"/>
                    </a:lnTo>
                    <a:lnTo>
                      <a:pt x="182563" y="169862"/>
                    </a:lnTo>
                    <a:lnTo>
                      <a:pt x="182563" y="122237"/>
                    </a:lnTo>
                    <a:lnTo>
                      <a:pt x="206375" y="101600"/>
                    </a:lnTo>
                    <a:lnTo>
                      <a:pt x="186537" y="81750"/>
                    </a:lnTo>
                    <a:lnTo>
                      <a:pt x="146050" y="41275"/>
                    </a:lnTo>
                    <a:lnTo>
                      <a:pt x="131763" y="9525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60" name="Полилиния 159"/>
              <p:cNvSpPr/>
              <p:nvPr/>
            </p:nvSpPr>
            <p:spPr>
              <a:xfrm>
                <a:off x="6360806" y="1820329"/>
                <a:ext cx="87313" cy="80963"/>
              </a:xfrm>
              <a:custGeom>
                <a:avLst/>
                <a:gdLst/>
                <a:ahLst/>
                <a:cxnLst/>
                <a:rect l="0" t="0" r="0" b="0"/>
                <a:pathLst>
                  <a:path w="87313" h="80963">
                    <a:moveTo>
                      <a:pt x="26987" y="3175"/>
                    </a:moveTo>
                    <a:lnTo>
                      <a:pt x="26987" y="3175"/>
                    </a:lnTo>
                    <a:lnTo>
                      <a:pt x="26987" y="3175"/>
                    </a:lnTo>
                    <a:lnTo>
                      <a:pt x="0" y="0"/>
                    </a:lnTo>
                    <a:lnTo>
                      <a:pt x="4762" y="34925"/>
                    </a:lnTo>
                    <a:lnTo>
                      <a:pt x="4762" y="57150"/>
                    </a:lnTo>
                    <a:lnTo>
                      <a:pt x="39687" y="66675"/>
                    </a:lnTo>
                    <a:lnTo>
                      <a:pt x="53975" y="80962"/>
                    </a:lnTo>
                    <a:lnTo>
                      <a:pt x="75412" y="59525"/>
                    </a:lnTo>
                    <a:lnTo>
                      <a:pt x="87312" y="28575"/>
                    </a:lnTo>
                    <a:lnTo>
                      <a:pt x="66675" y="1270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61" name="Полилиния 160"/>
              <p:cNvSpPr/>
              <p:nvPr/>
            </p:nvSpPr>
            <p:spPr>
              <a:xfrm>
                <a:off x="5953618" y="2636304"/>
                <a:ext cx="35714" cy="22226"/>
              </a:xfrm>
              <a:custGeom>
                <a:avLst/>
                <a:gdLst/>
                <a:ahLst/>
                <a:cxnLst/>
                <a:rect l="0" t="0" r="0" b="0"/>
                <a:pathLst>
                  <a:path w="35714" h="22226">
                    <a:moveTo>
                      <a:pt x="10313" y="0"/>
                    </a:moveTo>
                    <a:lnTo>
                      <a:pt x="10313" y="0"/>
                    </a:lnTo>
                    <a:lnTo>
                      <a:pt x="10313" y="0"/>
                    </a:lnTo>
                    <a:lnTo>
                      <a:pt x="0" y="10312"/>
                    </a:lnTo>
                    <a:lnTo>
                      <a:pt x="13488" y="22225"/>
                    </a:lnTo>
                    <a:lnTo>
                      <a:pt x="35713" y="15875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62" name="Полилиния 161"/>
              <p:cNvSpPr/>
              <p:nvPr/>
            </p:nvSpPr>
            <p:spPr>
              <a:xfrm>
                <a:off x="5592989" y="2241537"/>
                <a:ext cx="2204086" cy="4944531"/>
              </a:xfrm>
              <a:custGeom>
                <a:avLst/>
                <a:gdLst/>
                <a:ahLst/>
                <a:cxnLst/>
                <a:rect l="0" t="0" r="0" b="0"/>
                <a:pathLst>
                  <a:path w="2204086" h="4944531">
                    <a:moveTo>
                      <a:pt x="1801279" y="1556817"/>
                    </a:moveTo>
                    <a:lnTo>
                      <a:pt x="1801279" y="1556817"/>
                    </a:lnTo>
                    <a:lnTo>
                      <a:pt x="1801279" y="1556817"/>
                    </a:lnTo>
                    <a:lnTo>
                      <a:pt x="1812709" y="1585303"/>
                    </a:lnTo>
                    <a:lnTo>
                      <a:pt x="1828584" y="1622324"/>
                    </a:lnTo>
                    <a:lnTo>
                      <a:pt x="1865592" y="1647444"/>
                    </a:lnTo>
                    <a:lnTo>
                      <a:pt x="1869554" y="1717523"/>
                    </a:lnTo>
                    <a:lnTo>
                      <a:pt x="1906575" y="1784947"/>
                    </a:lnTo>
                    <a:lnTo>
                      <a:pt x="1906575" y="1812722"/>
                    </a:lnTo>
                    <a:lnTo>
                      <a:pt x="1915833" y="1865605"/>
                    </a:lnTo>
                    <a:lnTo>
                      <a:pt x="1927746" y="1947571"/>
                    </a:lnTo>
                    <a:lnTo>
                      <a:pt x="1896008" y="1956829"/>
                    </a:lnTo>
                    <a:lnTo>
                      <a:pt x="1874863" y="1991195"/>
                    </a:lnTo>
                    <a:lnTo>
                      <a:pt x="1855025" y="2011045"/>
                    </a:lnTo>
                    <a:lnTo>
                      <a:pt x="1866925" y="2046745"/>
                    </a:lnTo>
                    <a:lnTo>
                      <a:pt x="1878838" y="2034832"/>
                    </a:lnTo>
                    <a:lnTo>
                      <a:pt x="1918487" y="2050707"/>
                    </a:lnTo>
                    <a:lnTo>
                      <a:pt x="1918487" y="2085073"/>
                    </a:lnTo>
                    <a:lnTo>
                      <a:pt x="1933042" y="2099628"/>
                    </a:lnTo>
                    <a:lnTo>
                      <a:pt x="1918487" y="2112849"/>
                    </a:lnTo>
                    <a:lnTo>
                      <a:pt x="1918487" y="2149856"/>
                    </a:lnTo>
                    <a:lnTo>
                      <a:pt x="1955508" y="2169706"/>
                    </a:lnTo>
                    <a:lnTo>
                      <a:pt x="1967408" y="2227872"/>
                    </a:lnTo>
                    <a:lnTo>
                      <a:pt x="2011045" y="2271509"/>
                    </a:lnTo>
                    <a:lnTo>
                      <a:pt x="1996504" y="2312493"/>
                    </a:lnTo>
                    <a:lnTo>
                      <a:pt x="1971370" y="2352154"/>
                    </a:lnTo>
                    <a:lnTo>
                      <a:pt x="1981949" y="2383879"/>
                    </a:lnTo>
                    <a:lnTo>
                      <a:pt x="1981949" y="2411641"/>
                    </a:lnTo>
                    <a:lnTo>
                      <a:pt x="1968728" y="2424862"/>
                    </a:lnTo>
                    <a:lnTo>
                      <a:pt x="1968728" y="2467178"/>
                    </a:lnTo>
                    <a:lnTo>
                      <a:pt x="1991208" y="2477745"/>
                    </a:lnTo>
                    <a:lnTo>
                      <a:pt x="2025586" y="2477745"/>
                    </a:lnTo>
                    <a:lnTo>
                      <a:pt x="2042782" y="2460562"/>
                    </a:lnTo>
                    <a:lnTo>
                      <a:pt x="2062607" y="2460562"/>
                    </a:lnTo>
                    <a:lnTo>
                      <a:pt x="2081123" y="2483028"/>
                    </a:lnTo>
                    <a:lnTo>
                      <a:pt x="2119465" y="2468486"/>
                    </a:lnTo>
                    <a:lnTo>
                      <a:pt x="2148548" y="2481707"/>
                    </a:lnTo>
                    <a:lnTo>
                      <a:pt x="2171674" y="2458568"/>
                    </a:lnTo>
                    <a:lnTo>
                      <a:pt x="2202739" y="2460549"/>
                    </a:lnTo>
                    <a:lnTo>
                      <a:pt x="2204085" y="2485682"/>
                    </a:lnTo>
                    <a:lnTo>
                      <a:pt x="2192896" y="2509368"/>
                    </a:lnTo>
                    <a:lnTo>
                      <a:pt x="2174900" y="2527364"/>
                    </a:lnTo>
                    <a:lnTo>
                      <a:pt x="2150034" y="2521547"/>
                    </a:lnTo>
                    <a:lnTo>
                      <a:pt x="2121992" y="2549589"/>
                    </a:lnTo>
                    <a:lnTo>
                      <a:pt x="2093417" y="2560168"/>
                    </a:lnTo>
                    <a:lnTo>
                      <a:pt x="2076475" y="2598268"/>
                    </a:lnTo>
                    <a:lnTo>
                      <a:pt x="2076475" y="2637422"/>
                    </a:lnTo>
                    <a:lnTo>
                      <a:pt x="2091296" y="2678697"/>
                    </a:lnTo>
                    <a:lnTo>
                      <a:pt x="2079117" y="2713622"/>
                    </a:lnTo>
                    <a:lnTo>
                      <a:pt x="2079117" y="2743797"/>
                    </a:lnTo>
                    <a:lnTo>
                      <a:pt x="2116163" y="2780830"/>
                    </a:lnTo>
                    <a:lnTo>
                      <a:pt x="2138921" y="2803589"/>
                    </a:lnTo>
                    <a:lnTo>
                      <a:pt x="2128342" y="2834272"/>
                    </a:lnTo>
                    <a:lnTo>
                      <a:pt x="2113521" y="2859672"/>
                    </a:lnTo>
                    <a:lnTo>
                      <a:pt x="2140509" y="2886659"/>
                    </a:lnTo>
                    <a:lnTo>
                      <a:pt x="2114575" y="2912593"/>
                    </a:lnTo>
                    <a:lnTo>
                      <a:pt x="2095525" y="2926347"/>
                    </a:lnTo>
                    <a:lnTo>
                      <a:pt x="2095525" y="2982443"/>
                    </a:lnTo>
                    <a:lnTo>
                      <a:pt x="2073300" y="2996197"/>
                    </a:lnTo>
                    <a:lnTo>
                      <a:pt x="2064842" y="3034297"/>
                    </a:lnTo>
                    <a:lnTo>
                      <a:pt x="2027796" y="3049118"/>
                    </a:lnTo>
                    <a:lnTo>
                      <a:pt x="2037321" y="3099918"/>
                    </a:lnTo>
                    <a:lnTo>
                      <a:pt x="2021446" y="3115793"/>
                    </a:lnTo>
                    <a:lnTo>
                      <a:pt x="2015096" y="3162351"/>
                    </a:lnTo>
                    <a:lnTo>
                      <a:pt x="2024621" y="3204693"/>
                    </a:lnTo>
                    <a:lnTo>
                      <a:pt x="2045792" y="3214218"/>
                    </a:lnTo>
                    <a:lnTo>
                      <a:pt x="2081238" y="3249664"/>
                    </a:lnTo>
                    <a:lnTo>
                      <a:pt x="2095525" y="3235376"/>
                    </a:lnTo>
                    <a:lnTo>
                      <a:pt x="2129396" y="3248076"/>
                    </a:lnTo>
                    <a:lnTo>
                      <a:pt x="2129396" y="3285135"/>
                    </a:lnTo>
                    <a:lnTo>
                      <a:pt x="2141042" y="3316885"/>
                    </a:lnTo>
                    <a:lnTo>
                      <a:pt x="2117750" y="3313710"/>
                    </a:lnTo>
                    <a:lnTo>
                      <a:pt x="2101875" y="3342285"/>
                    </a:lnTo>
                    <a:lnTo>
                      <a:pt x="2089175" y="3366618"/>
                    </a:lnTo>
                    <a:lnTo>
                      <a:pt x="2096592" y="3386735"/>
                    </a:lnTo>
                    <a:lnTo>
                      <a:pt x="2130450" y="3386735"/>
                    </a:lnTo>
                    <a:lnTo>
                      <a:pt x="2146325" y="3420593"/>
                    </a:lnTo>
                    <a:lnTo>
                      <a:pt x="2157971" y="3451276"/>
                    </a:lnTo>
                    <a:lnTo>
                      <a:pt x="2138921" y="3470326"/>
                    </a:lnTo>
                    <a:lnTo>
                      <a:pt x="2118817" y="3502076"/>
                    </a:lnTo>
                    <a:lnTo>
                      <a:pt x="2118817" y="3529610"/>
                    </a:lnTo>
                    <a:lnTo>
                      <a:pt x="2108225" y="3553422"/>
                    </a:lnTo>
                    <a:lnTo>
                      <a:pt x="2077009" y="3553422"/>
                    </a:lnTo>
                    <a:lnTo>
                      <a:pt x="2051075" y="3527476"/>
                    </a:lnTo>
                    <a:lnTo>
                      <a:pt x="2015096" y="3527476"/>
                    </a:lnTo>
                    <a:lnTo>
                      <a:pt x="2001342" y="3503143"/>
                    </a:lnTo>
                    <a:lnTo>
                      <a:pt x="1968525" y="3488335"/>
                    </a:lnTo>
                    <a:lnTo>
                      <a:pt x="1961121" y="3466110"/>
                    </a:lnTo>
                    <a:lnTo>
                      <a:pt x="1933600" y="3459760"/>
                    </a:lnTo>
                    <a:lnTo>
                      <a:pt x="1896567" y="3483051"/>
                    </a:lnTo>
                    <a:lnTo>
                      <a:pt x="1887144" y="3524949"/>
                    </a:lnTo>
                    <a:lnTo>
                      <a:pt x="1906422" y="3568307"/>
                    </a:lnTo>
                    <a:lnTo>
                      <a:pt x="1877517" y="3610471"/>
                    </a:lnTo>
                    <a:lnTo>
                      <a:pt x="1831734" y="3656254"/>
                    </a:lnTo>
                    <a:lnTo>
                      <a:pt x="1800403" y="3700856"/>
                    </a:lnTo>
                    <a:lnTo>
                      <a:pt x="1789557" y="3746627"/>
                    </a:lnTo>
                    <a:lnTo>
                      <a:pt x="1773288" y="3785794"/>
                    </a:lnTo>
                    <a:lnTo>
                      <a:pt x="1802803" y="3815309"/>
                    </a:lnTo>
                    <a:lnTo>
                      <a:pt x="1773898" y="3835794"/>
                    </a:lnTo>
                    <a:lnTo>
                      <a:pt x="1732927" y="3808083"/>
                    </a:lnTo>
                    <a:lnTo>
                      <a:pt x="1712430" y="3759861"/>
                    </a:lnTo>
                    <a:lnTo>
                      <a:pt x="1677505" y="3724936"/>
                    </a:lnTo>
                    <a:lnTo>
                      <a:pt x="1644968" y="3741801"/>
                    </a:lnTo>
                    <a:lnTo>
                      <a:pt x="1630502" y="3787585"/>
                    </a:lnTo>
                    <a:lnTo>
                      <a:pt x="1577493" y="3806863"/>
                    </a:lnTo>
                    <a:lnTo>
                      <a:pt x="1535329" y="3799650"/>
                    </a:lnTo>
                    <a:lnTo>
                      <a:pt x="1490738" y="3810496"/>
                    </a:lnTo>
                    <a:lnTo>
                      <a:pt x="1489850" y="3873450"/>
                    </a:lnTo>
                    <a:lnTo>
                      <a:pt x="1464843" y="3898456"/>
                    </a:lnTo>
                    <a:lnTo>
                      <a:pt x="1464843" y="3958082"/>
                    </a:lnTo>
                    <a:lnTo>
                      <a:pt x="1494358" y="3987597"/>
                    </a:lnTo>
                    <a:lnTo>
                      <a:pt x="1514831" y="4035794"/>
                    </a:lnTo>
                    <a:lnTo>
                      <a:pt x="1514831" y="4063505"/>
                    </a:lnTo>
                    <a:lnTo>
                      <a:pt x="1482293" y="4080371"/>
                    </a:lnTo>
                    <a:lnTo>
                      <a:pt x="1466634" y="4118915"/>
                    </a:lnTo>
                    <a:lnTo>
                      <a:pt x="1436522" y="4118915"/>
                    </a:lnTo>
                    <a:lnTo>
                      <a:pt x="1428089" y="4158679"/>
                    </a:lnTo>
                    <a:lnTo>
                      <a:pt x="1413624" y="4192410"/>
                    </a:lnTo>
                    <a:lnTo>
                      <a:pt x="1436522" y="4226141"/>
                    </a:lnTo>
                    <a:lnTo>
                      <a:pt x="1437729" y="4259898"/>
                    </a:lnTo>
                    <a:lnTo>
                      <a:pt x="1420863" y="4271925"/>
                    </a:lnTo>
                    <a:lnTo>
                      <a:pt x="1420863" y="4321340"/>
                    </a:lnTo>
                    <a:lnTo>
                      <a:pt x="1429296" y="4349052"/>
                    </a:lnTo>
                    <a:lnTo>
                      <a:pt x="1414830" y="4375569"/>
                    </a:lnTo>
                    <a:lnTo>
                      <a:pt x="1419644" y="4409300"/>
                    </a:lnTo>
                    <a:lnTo>
                      <a:pt x="1358201" y="4412920"/>
                    </a:lnTo>
                    <a:lnTo>
                      <a:pt x="1358201" y="4439412"/>
                    </a:lnTo>
                    <a:lnTo>
                      <a:pt x="1331697" y="4434599"/>
                    </a:lnTo>
                    <a:lnTo>
                      <a:pt x="1322057" y="4461091"/>
                    </a:lnTo>
                    <a:lnTo>
                      <a:pt x="1361808" y="4486389"/>
                    </a:lnTo>
                    <a:lnTo>
                      <a:pt x="1422057" y="4546638"/>
                    </a:lnTo>
                    <a:lnTo>
                      <a:pt x="1450454" y="4563580"/>
                    </a:lnTo>
                    <a:lnTo>
                      <a:pt x="1439341" y="4590567"/>
                    </a:lnTo>
                    <a:lnTo>
                      <a:pt x="1416316" y="4581830"/>
                    </a:lnTo>
                    <a:lnTo>
                      <a:pt x="1398054" y="4600042"/>
                    </a:lnTo>
                    <a:lnTo>
                      <a:pt x="1351217" y="4597655"/>
                    </a:lnTo>
                    <a:lnTo>
                      <a:pt x="1310729" y="4638142"/>
                    </a:lnTo>
                    <a:lnTo>
                      <a:pt x="1255167" y="4628617"/>
                    </a:lnTo>
                    <a:lnTo>
                      <a:pt x="1234529" y="4649255"/>
                    </a:lnTo>
                    <a:lnTo>
                      <a:pt x="1221829" y="4725455"/>
                    </a:lnTo>
                    <a:lnTo>
                      <a:pt x="1172617" y="4738155"/>
                    </a:lnTo>
                    <a:lnTo>
                      <a:pt x="1172617" y="4773080"/>
                    </a:lnTo>
                    <a:lnTo>
                      <a:pt x="1140867" y="4804830"/>
                    </a:lnTo>
                    <a:lnTo>
                      <a:pt x="1140867" y="4858805"/>
                    </a:lnTo>
                    <a:lnTo>
                      <a:pt x="1096417" y="4871505"/>
                    </a:lnTo>
                    <a:lnTo>
                      <a:pt x="1034504" y="4925480"/>
                    </a:lnTo>
                    <a:lnTo>
                      <a:pt x="990054" y="4944530"/>
                    </a:lnTo>
                    <a:lnTo>
                      <a:pt x="956717" y="4944530"/>
                    </a:lnTo>
                    <a:lnTo>
                      <a:pt x="913854" y="4922305"/>
                    </a:lnTo>
                    <a:lnTo>
                      <a:pt x="866229" y="4922305"/>
                    </a:lnTo>
                    <a:lnTo>
                      <a:pt x="817017" y="4904842"/>
                    </a:lnTo>
                    <a:lnTo>
                      <a:pt x="780504" y="4868330"/>
                    </a:lnTo>
                    <a:lnTo>
                      <a:pt x="795972" y="4846917"/>
                    </a:lnTo>
                    <a:lnTo>
                      <a:pt x="814870" y="4799660"/>
                    </a:lnTo>
                    <a:lnTo>
                      <a:pt x="853262" y="4782515"/>
                    </a:lnTo>
                    <a:lnTo>
                      <a:pt x="888111" y="4747666"/>
                    </a:lnTo>
                    <a:lnTo>
                      <a:pt x="882789" y="4704550"/>
                    </a:lnTo>
                    <a:lnTo>
                      <a:pt x="917638" y="4669701"/>
                    </a:lnTo>
                    <a:lnTo>
                      <a:pt x="930631" y="4626001"/>
                    </a:lnTo>
                    <a:lnTo>
                      <a:pt x="918223" y="4591723"/>
                    </a:lnTo>
                    <a:lnTo>
                      <a:pt x="918223" y="4550969"/>
                    </a:lnTo>
                    <a:lnTo>
                      <a:pt x="873925" y="4506672"/>
                    </a:lnTo>
                    <a:lnTo>
                      <a:pt x="860349" y="4456469"/>
                    </a:lnTo>
                    <a:lnTo>
                      <a:pt x="817220" y="4413352"/>
                    </a:lnTo>
                    <a:lnTo>
                      <a:pt x="831392" y="4356646"/>
                    </a:lnTo>
                    <a:lnTo>
                      <a:pt x="818400" y="4330649"/>
                    </a:lnTo>
                    <a:lnTo>
                      <a:pt x="778231" y="4344810"/>
                    </a:lnTo>
                    <a:lnTo>
                      <a:pt x="716217" y="4338308"/>
                    </a:lnTo>
                    <a:lnTo>
                      <a:pt x="696722" y="4357802"/>
                    </a:lnTo>
                    <a:lnTo>
                      <a:pt x="655371" y="4349547"/>
                    </a:lnTo>
                    <a:lnTo>
                      <a:pt x="615201" y="4305846"/>
                    </a:lnTo>
                    <a:lnTo>
                      <a:pt x="591578" y="4265092"/>
                    </a:lnTo>
                    <a:lnTo>
                      <a:pt x="629678" y="4226992"/>
                    </a:lnTo>
                    <a:lnTo>
                      <a:pt x="655078" y="4216400"/>
                    </a:lnTo>
                    <a:lnTo>
                      <a:pt x="652094" y="4155656"/>
                    </a:lnTo>
                    <a:lnTo>
                      <a:pt x="629678" y="4112692"/>
                    </a:lnTo>
                    <a:lnTo>
                      <a:pt x="600050" y="4102100"/>
                    </a:lnTo>
                    <a:lnTo>
                      <a:pt x="583120" y="4087292"/>
                    </a:lnTo>
                    <a:lnTo>
                      <a:pt x="576770" y="4053408"/>
                    </a:lnTo>
                    <a:lnTo>
                      <a:pt x="587350" y="4008958"/>
                    </a:lnTo>
                    <a:lnTo>
                      <a:pt x="587350" y="3945458"/>
                    </a:lnTo>
                    <a:lnTo>
                      <a:pt x="614870" y="3896792"/>
                    </a:lnTo>
                    <a:lnTo>
                      <a:pt x="661441" y="3873500"/>
                    </a:lnTo>
                    <a:lnTo>
                      <a:pt x="655091" y="3824808"/>
                    </a:lnTo>
                    <a:lnTo>
                      <a:pt x="597941" y="3805758"/>
                    </a:lnTo>
                    <a:lnTo>
                      <a:pt x="561962" y="3805758"/>
                    </a:lnTo>
                    <a:lnTo>
                      <a:pt x="551383" y="3771900"/>
                    </a:lnTo>
                    <a:lnTo>
                      <a:pt x="519633" y="3721100"/>
                    </a:lnTo>
                    <a:lnTo>
                      <a:pt x="539737" y="3667125"/>
                    </a:lnTo>
                    <a:lnTo>
                      <a:pt x="608520" y="3594100"/>
                    </a:lnTo>
                    <a:lnTo>
                      <a:pt x="587350" y="3572942"/>
                    </a:lnTo>
                    <a:lnTo>
                      <a:pt x="525970" y="3577158"/>
                    </a:lnTo>
                    <a:lnTo>
                      <a:pt x="513270" y="3528492"/>
                    </a:lnTo>
                    <a:lnTo>
                      <a:pt x="473050" y="3488258"/>
                    </a:lnTo>
                    <a:lnTo>
                      <a:pt x="447650" y="3450158"/>
                    </a:lnTo>
                    <a:lnTo>
                      <a:pt x="396850" y="3437458"/>
                    </a:lnTo>
                    <a:lnTo>
                      <a:pt x="329120" y="3437458"/>
                    </a:lnTo>
                    <a:lnTo>
                      <a:pt x="271970" y="3452292"/>
                    </a:lnTo>
                    <a:lnTo>
                      <a:pt x="225400" y="3437458"/>
                    </a:lnTo>
                    <a:lnTo>
                      <a:pt x="212700" y="3395142"/>
                    </a:lnTo>
                    <a:lnTo>
                      <a:pt x="250800" y="3357042"/>
                    </a:lnTo>
                    <a:lnTo>
                      <a:pt x="209766" y="3271215"/>
                    </a:lnTo>
                    <a:lnTo>
                      <a:pt x="258000" y="3222994"/>
                    </a:lnTo>
                    <a:lnTo>
                      <a:pt x="333603" y="3190405"/>
                    </a:lnTo>
                    <a:lnTo>
                      <a:pt x="364884" y="3138272"/>
                    </a:lnTo>
                    <a:lnTo>
                      <a:pt x="304927" y="3112199"/>
                    </a:lnTo>
                    <a:lnTo>
                      <a:pt x="251485" y="3077007"/>
                    </a:lnTo>
                    <a:lnTo>
                      <a:pt x="250800" y="3012021"/>
                    </a:lnTo>
                    <a:lnTo>
                      <a:pt x="300545" y="2962275"/>
                    </a:lnTo>
                    <a:lnTo>
                      <a:pt x="318554" y="2944292"/>
                    </a:lnTo>
                    <a:lnTo>
                      <a:pt x="321729" y="2896667"/>
                    </a:lnTo>
                    <a:lnTo>
                      <a:pt x="352412" y="2865971"/>
                    </a:lnTo>
                    <a:lnTo>
                      <a:pt x="352412" y="2813063"/>
                    </a:lnTo>
                    <a:lnTo>
                      <a:pt x="320662" y="2768613"/>
                    </a:lnTo>
                    <a:lnTo>
                      <a:pt x="341846" y="2728392"/>
                    </a:lnTo>
                    <a:lnTo>
                      <a:pt x="372529" y="2689225"/>
                    </a:lnTo>
                    <a:lnTo>
                      <a:pt x="401104" y="2660650"/>
                    </a:lnTo>
                    <a:lnTo>
                      <a:pt x="386296" y="2626792"/>
                    </a:lnTo>
                    <a:lnTo>
                      <a:pt x="394754" y="2582342"/>
                    </a:lnTo>
                    <a:lnTo>
                      <a:pt x="386283" y="2531542"/>
                    </a:lnTo>
                    <a:lnTo>
                      <a:pt x="361937" y="2555875"/>
                    </a:lnTo>
                    <a:lnTo>
                      <a:pt x="337604" y="2531542"/>
                    </a:lnTo>
                    <a:lnTo>
                      <a:pt x="288912" y="2520950"/>
                    </a:lnTo>
                    <a:lnTo>
                      <a:pt x="278346" y="2476500"/>
                    </a:lnTo>
                    <a:lnTo>
                      <a:pt x="299504" y="2455342"/>
                    </a:lnTo>
                    <a:lnTo>
                      <a:pt x="295262" y="2406650"/>
                    </a:lnTo>
                    <a:lnTo>
                      <a:pt x="276212" y="2368550"/>
                    </a:lnTo>
                    <a:lnTo>
                      <a:pt x="250812" y="2343150"/>
                    </a:lnTo>
                    <a:lnTo>
                      <a:pt x="225412" y="2343150"/>
                    </a:lnTo>
                    <a:lnTo>
                      <a:pt x="202146" y="2300834"/>
                    </a:lnTo>
                    <a:lnTo>
                      <a:pt x="221196" y="2286000"/>
                    </a:lnTo>
                    <a:lnTo>
                      <a:pt x="221196" y="2247900"/>
                    </a:lnTo>
                    <a:lnTo>
                      <a:pt x="206362" y="2222500"/>
                    </a:lnTo>
                    <a:lnTo>
                      <a:pt x="206362" y="2201342"/>
                    </a:lnTo>
                    <a:lnTo>
                      <a:pt x="234950" y="2174888"/>
                    </a:lnTo>
                    <a:lnTo>
                      <a:pt x="216954" y="2137842"/>
                    </a:lnTo>
                    <a:lnTo>
                      <a:pt x="170396" y="2110334"/>
                    </a:lnTo>
                    <a:lnTo>
                      <a:pt x="170396" y="2080692"/>
                    </a:lnTo>
                    <a:lnTo>
                      <a:pt x="151346" y="2061642"/>
                    </a:lnTo>
                    <a:lnTo>
                      <a:pt x="169329" y="2029892"/>
                    </a:lnTo>
                    <a:lnTo>
                      <a:pt x="162458" y="1991271"/>
                    </a:lnTo>
                    <a:lnTo>
                      <a:pt x="141821" y="1970634"/>
                    </a:lnTo>
                    <a:lnTo>
                      <a:pt x="142875" y="1936763"/>
                    </a:lnTo>
                    <a:lnTo>
                      <a:pt x="172504" y="1943113"/>
                    </a:lnTo>
                    <a:lnTo>
                      <a:pt x="180442" y="1917179"/>
                    </a:lnTo>
                    <a:lnTo>
                      <a:pt x="203200" y="1894434"/>
                    </a:lnTo>
                    <a:lnTo>
                      <a:pt x="216954" y="1854213"/>
                    </a:lnTo>
                    <a:lnTo>
                      <a:pt x="200025" y="1822463"/>
                    </a:lnTo>
                    <a:lnTo>
                      <a:pt x="215900" y="1822463"/>
                    </a:lnTo>
                    <a:lnTo>
                      <a:pt x="227546" y="1791767"/>
                    </a:lnTo>
                    <a:lnTo>
                      <a:pt x="207442" y="1743088"/>
                    </a:lnTo>
                    <a:lnTo>
                      <a:pt x="207442" y="1710284"/>
                    </a:lnTo>
                    <a:lnTo>
                      <a:pt x="174638" y="1703934"/>
                    </a:lnTo>
                    <a:lnTo>
                      <a:pt x="175692" y="1662659"/>
                    </a:lnTo>
                    <a:lnTo>
                      <a:pt x="175692" y="1662659"/>
                    </a:lnTo>
                    <a:lnTo>
                      <a:pt x="153733" y="1683563"/>
                    </a:lnTo>
                    <a:lnTo>
                      <a:pt x="150292" y="1687005"/>
                    </a:lnTo>
                    <a:lnTo>
                      <a:pt x="146850" y="1690446"/>
                    </a:lnTo>
                    <a:lnTo>
                      <a:pt x="137592" y="1674305"/>
                    </a:lnTo>
                    <a:lnTo>
                      <a:pt x="137592" y="1674305"/>
                    </a:lnTo>
                    <a:lnTo>
                      <a:pt x="112192" y="1696530"/>
                    </a:lnTo>
                    <a:lnTo>
                      <a:pt x="98438" y="1682776"/>
                    </a:lnTo>
                    <a:lnTo>
                      <a:pt x="93142" y="1655255"/>
                    </a:lnTo>
                    <a:lnTo>
                      <a:pt x="52921" y="1648905"/>
                    </a:lnTo>
                    <a:lnTo>
                      <a:pt x="26454" y="1622438"/>
                    </a:lnTo>
                    <a:lnTo>
                      <a:pt x="20637" y="1599679"/>
                    </a:lnTo>
                    <a:lnTo>
                      <a:pt x="2121" y="1581163"/>
                    </a:lnTo>
                    <a:lnTo>
                      <a:pt x="0" y="1542009"/>
                    </a:lnTo>
                    <a:lnTo>
                      <a:pt x="38633" y="1512900"/>
                    </a:lnTo>
                    <a:lnTo>
                      <a:pt x="69850" y="1481684"/>
                    </a:lnTo>
                    <a:lnTo>
                      <a:pt x="85725" y="1456284"/>
                    </a:lnTo>
                    <a:lnTo>
                      <a:pt x="128054" y="1456284"/>
                    </a:lnTo>
                    <a:lnTo>
                      <a:pt x="128054" y="1383259"/>
                    </a:lnTo>
                    <a:lnTo>
                      <a:pt x="132283" y="1332459"/>
                    </a:lnTo>
                    <a:lnTo>
                      <a:pt x="86779" y="1307059"/>
                    </a:lnTo>
                    <a:lnTo>
                      <a:pt x="73025" y="1280605"/>
                    </a:lnTo>
                    <a:lnTo>
                      <a:pt x="64554" y="1292238"/>
                    </a:lnTo>
                    <a:lnTo>
                      <a:pt x="51321" y="1264196"/>
                    </a:lnTo>
                    <a:lnTo>
                      <a:pt x="80429" y="1235088"/>
                    </a:lnTo>
                    <a:lnTo>
                      <a:pt x="120650" y="1228738"/>
                    </a:lnTo>
                    <a:lnTo>
                      <a:pt x="116421" y="1206513"/>
                    </a:lnTo>
                    <a:lnTo>
                      <a:pt x="136525" y="1186409"/>
                    </a:lnTo>
                    <a:lnTo>
                      <a:pt x="129121" y="1158888"/>
                    </a:lnTo>
                    <a:lnTo>
                      <a:pt x="99492" y="1143013"/>
                    </a:lnTo>
                    <a:lnTo>
                      <a:pt x="73038" y="1137717"/>
                    </a:lnTo>
                    <a:lnTo>
                      <a:pt x="55042" y="1119721"/>
                    </a:lnTo>
                    <a:lnTo>
                      <a:pt x="46571" y="1096442"/>
                    </a:lnTo>
                    <a:lnTo>
                      <a:pt x="26454" y="1096442"/>
                    </a:lnTo>
                    <a:lnTo>
                      <a:pt x="24333" y="1071042"/>
                    </a:lnTo>
                    <a:lnTo>
                      <a:pt x="66662" y="1079500"/>
                    </a:lnTo>
                    <a:lnTo>
                      <a:pt x="101587" y="1074217"/>
                    </a:lnTo>
                    <a:lnTo>
                      <a:pt x="130162" y="1102792"/>
                    </a:lnTo>
                    <a:lnTo>
                      <a:pt x="185191" y="1132434"/>
                    </a:lnTo>
                    <a:lnTo>
                      <a:pt x="170370" y="1174750"/>
                    </a:lnTo>
                    <a:lnTo>
                      <a:pt x="184125" y="1188517"/>
                    </a:lnTo>
                    <a:lnTo>
                      <a:pt x="221170" y="1225550"/>
                    </a:lnTo>
                    <a:lnTo>
                      <a:pt x="278320" y="1225550"/>
                    </a:lnTo>
                    <a:lnTo>
                      <a:pt x="286791" y="1191692"/>
                    </a:lnTo>
                    <a:lnTo>
                      <a:pt x="263512" y="1159942"/>
                    </a:lnTo>
                    <a:lnTo>
                      <a:pt x="265633" y="1130300"/>
                    </a:lnTo>
                    <a:lnTo>
                      <a:pt x="225412" y="1115492"/>
                    </a:lnTo>
                    <a:lnTo>
                      <a:pt x="195783" y="1066813"/>
                    </a:lnTo>
                    <a:lnTo>
                      <a:pt x="178854" y="1049884"/>
                    </a:lnTo>
                    <a:lnTo>
                      <a:pt x="191554" y="999084"/>
                    </a:lnTo>
                    <a:lnTo>
                      <a:pt x="210604" y="956742"/>
                    </a:lnTo>
                    <a:lnTo>
                      <a:pt x="193675" y="939800"/>
                    </a:lnTo>
                    <a:lnTo>
                      <a:pt x="183096" y="886892"/>
                    </a:lnTo>
                    <a:lnTo>
                      <a:pt x="225425" y="848792"/>
                    </a:lnTo>
                    <a:lnTo>
                      <a:pt x="324904" y="848792"/>
                    </a:lnTo>
                    <a:lnTo>
                      <a:pt x="375704" y="867842"/>
                    </a:lnTo>
                    <a:lnTo>
                      <a:pt x="375704" y="855142"/>
                    </a:lnTo>
                    <a:lnTo>
                      <a:pt x="458254" y="855142"/>
                    </a:lnTo>
                    <a:lnTo>
                      <a:pt x="513283" y="831863"/>
                    </a:lnTo>
                    <a:lnTo>
                      <a:pt x="553491" y="831863"/>
                    </a:lnTo>
                    <a:lnTo>
                      <a:pt x="574662" y="810692"/>
                    </a:lnTo>
                    <a:lnTo>
                      <a:pt x="553491" y="778942"/>
                    </a:lnTo>
                    <a:lnTo>
                      <a:pt x="528091" y="770471"/>
                    </a:lnTo>
                    <a:lnTo>
                      <a:pt x="506920" y="749300"/>
                    </a:lnTo>
                    <a:lnTo>
                      <a:pt x="506920" y="749300"/>
                    </a:lnTo>
                    <a:lnTo>
                      <a:pt x="515391" y="740829"/>
                    </a:lnTo>
                    <a:lnTo>
                      <a:pt x="531266" y="724954"/>
                    </a:lnTo>
                    <a:lnTo>
                      <a:pt x="547141" y="709079"/>
                    </a:lnTo>
                    <a:lnTo>
                      <a:pt x="547141" y="740829"/>
                    </a:lnTo>
                    <a:lnTo>
                      <a:pt x="547141" y="740829"/>
                    </a:lnTo>
                    <a:lnTo>
                      <a:pt x="572541" y="734479"/>
                    </a:lnTo>
                    <a:lnTo>
                      <a:pt x="555612" y="715429"/>
                    </a:lnTo>
                    <a:lnTo>
                      <a:pt x="567258" y="688975"/>
                    </a:lnTo>
                    <a:lnTo>
                      <a:pt x="549262" y="670979"/>
                    </a:lnTo>
                    <a:lnTo>
                      <a:pt x="570433" y="641350"/>
                    </a:lnTo>
                    <a:lnTo>
                      <a:pt x="600062" y="618071"/>
                    </a:lnTo>
                    <a:lnTo>
                      <a:pt x="570433" y="615950"/>
                    </a:lnTo>
                    <a:lnTo>
                      <a:pt x="568312" y="584200"/>
                    </a:lnTo>
                    <a:lnTo>
                      <a:pt x="627583" y="586321"/>
                    </a:lnTo>
                    <a:lnTo>
                      <a:pt x="650862" y="537642"/>
                    </a:lnTo>
                    <a:lnTo>
                      <a:pt x="709067" y="515417"/>
                    </a:lnTo>
                    <a:lnTo>
                      <a:pt x="731292" y="493192"/>
                    </a:lnTo>
                    <a:lnTo>
                      <a:pt x="810667" y="481546"/>
                    </a:lnTo>
                    <a:lnTo>
                      <a:pt x="830770" y="461442"/>
                    </a:lnTo>
                    <a:lnTo>
                      <a:pt x="887920" y="444513"/>
                    </a:lnTo>
                    <a:lnTo>
                      <a:pt x="900620" y="429692"/>
                    </a:lnTo>
                    <a:lnTo>
                      <a:pt x="862520" y="416992"/>
                    </a:lnTo>
                    <a:lnTo>
                      <a:pt x="883692" y="395821"/>
                    </a:lnTo>
                    <a:lnTo>
                      <a:pt x="938720" y="383121"/>
                    </a:lnTo>
                    <a:lnTo>
                      <a:pt x="985292" y="376771"/>
                    </a:lnTo>
                    <a:lnTo>
                      <a:pt x="995870" y="353492"/>
                    </a:lnTo>
                    <a:lnTo>
                      <a:pt x="1033970" y="347142"/>
                    </a:lnTo>
                    <a:lnTo>
                      <a:pt x="1013867" y="385242"/>
                    </a:lnTo>
                    <a:lnTo>
                      <a:pt x="1013867" y="415938"/>
                    </a:lnTo>
                    <a:lnTo>
                      <a:pt x="1040320" y="389484"/>
                    </a:lnTo>
                    <a:lnTo>
                      <a:pt x="1105954" y="391592"/>
                    </a:lnTo>
                    <a:lnTo>
                      <a:pt x="1112304" y="357721"/>
                    </a:lnTo>
                    <a:lnTo>
                      <a:pt x="1154633" y="349250"/>
                    </a:lnTo>
                    <a:lnTo>
                      <a:pt x="1196962" y="357721"/>
                    </a:lnTo>
                    <a:lnTo>
                      <a:pt x="1177912" y="332321"/>
                    </a:lnTo>
                    <a:lnTo>
                      <a:pt x="1152512" y="313271"/>
                    </a:lnTo>
                    <a:lnTo>
                      <a:pt x="1139812" y="289992"/>
                    </a:lnTo>
                    <a:lnTo>
                      <a:pt x="1186383" y="289992"/>
                    </a:lnTo>
                    <a:lnTo>
                      <a:pt x="1235062" y="275171"/>
                    </a:lnTo>
                    <a:lnTo>
                      <a:pt x="1249883" y="275171"/>
                    </a:lnTo>
                    <a:lnTo>
                      <a:pt x="1245654" y="239192"/>
                    </a:lnTo>
                    <a:lnTo>
                      <a:pt x="1228712" y="226492"/>
                    </a:lnTo>
                    <a:lnTo>
                      <a:pt x="1228712" y="175692"/>
                    </a:lnTo>
                    <a:lnTo>
                      <a:pt x="1239304" y="141821"/>
                    </a:lnTo>
                    <a:lnTo>
                      <a:pt x="1271054" y="63500"/>
                    </a:lnTo>
                    <a:lnTo>
                      <a:pt x="1309154" y="35979"/>
                    </a:lnTo>
                    <a:lnTo>
                      <a:pt x="1343012" y="0"/>
                    </a:lnTo>
                    <a:lnTo>
                      <a:pt x="1385354" y="25400"/>
                    </a:lnTo>
                    <a:lnTo>
                      <a:pt x="1417104" y="21171"/>
                    </a:lnTo>
                    <a:lnTo>
                      <a:pt x="1426629" y="64567"/>
                    </a:lnTo>
                    <a:lnTo>
                      <a:pt x="1393812" y="97371"/>
                    </a:lnTo>
                    <a:lnTo>
                      <a:pt x="1366304" y="133350"/>
                    </a:lnTo>
                    <a:lnTo>
                      <a:pt x="1433500" y="137059"/>
                    </a:lnTo>
                    <a:lnTo>
                      <a:pt x="1446733" y="123825"/>
                    </a:lnTo>
                    <a:lnTo>
                      <a:pt x="1488008" y="123825"/>
                    </a:lnTo>
                    <a:lnTo>
                      <a:pt x="1518704" y="154521"/>
                    </a:lnTo>
                    <a:lnTo>
                      <a:pt x="1491183" y="182042"/>
                    </a:lnTo>
                    <a:lnTo>
                      <a:pt x="1491183" y="182042"/>
                    </a:lnTo>
                    <a:lnTo>
                      <a:pt x="1489062" y="209563"/>
                    </a:lnTo>
                    <a:lnTo>
                      <a:pt x="1501762" y="209563"/>
                    </a:lnTo>
                    <a:lnTo>
                      <a:pt x="1514462" y="209563"/>
                    </a:lnTo>
                    <a:lnTo>
                      <a:pt x="1548333" y="224384"/>
                    </a:lnTo>
                    <a:lnTo>
                      <a:pt x="1548333" y="224384"/>
                    </a:lnTo>
                    <a:lnTo>
                      <a:pt x="1558912" y="188405"/>
                    </a:lnTo>
                    <a:lnTo>
                      <a:pt x="1539862" y="169355"/>
                    </a:lnTo>
                    <a:lnTo>
                      <a:pt x="1586433" y="143955"/>
                    </a:lnTo>
                    <a:lnTo>
                      <a:pt x="1628762" y="143955"/>
                    </a:lnTo>
                    <a:lnTo>
                      <a:pt x="1672158" y="113259"/>
                    </a:lnTo>
                    <a:lnTo>
                      <a:pt x="1696504" y="137605"/>
                    </a:lnTo>
                    <a:lnTo>
                      <a:pt x="1729308" y="121730"/>
                    </a:lnTo>
                    <a:lnTo>
                      <a:pt x="1753654" y="146076"/>
                    </a:lnTo>
                    <a:lnTo>
                      <a:pt x="1774812" y="188405"/>
                    </a:lnTo>
                    <a:lnTo>
                      <a:pt x="1800212" y="209576"/>
                    </a:lnTo>
                    <a:lnTo>
                      <a:pt x="1815033" y="192647"/>
                    </a:lnTo>
                    <a:lnTo>
                      <a:pt x="1837258" y="214872"/>
                    </a:lnTo>
                    <a:lnTo>
                      <a:pt x="1865833" y="243447"/>
                    </a:lnTo>
                    <a:lnTo>
                      <a:pt x="1861604" y="287897"/>
                    </a:lnTo>
                    <a:lnTo>
                      <a:pt x="1819262" y="279426"/>
                    </a:lnTo>
                    <a:lnTo>
                      <a:pt x="1836204" y="296355"/>
                    </a:lnTo>
                    <a:lnTo>
                      <a:pt x="1878533" y="319634"/>
                    </a:lnTo>
                    <a:lnTo>
                      <a:pt x="1904987" y="365138"/>
                    </a:lnTo>
                    <a:lnTo>
                      <a:pt x="1880654" y="389471"/>
                    </a:lnTo>
                    <a:lnTo>
                      <a:pt x="1880654" y="431800"/>
                    </a:lnTo>
                    <a:lnTo>
                      <a:pt x="1859483" y="461429"/>
                    </a:lnTo>
                    <a:lnTo>
                      <a:pt x="1839379" y="502704"/>
                    </a:lnTo>
                    <a:lnTo>
                      <a:pt x="1815033" y="527050"/>
                    </a:lnTo>
                    <a:lnTo>
                      <a:pt x="1772704" y="577850"/>
                    </a:lnTo>
                    <a:lnTo>
                      <a:pt x="1772704" y="599021"/>
                    </a:lnTo>
                    <a:lnTo>
                      <a:pt x="1760004" y="658292"/>
                    </a:lnTo>
                    <a:lnTo>
                      <a:pt x="1728254" y="690042"/>
                    </a:lnTo>
                    <a:lnTo>
                      <a:pt x="1715554" y="755663"/>
                    </a:lnTo>
                    <a:lnTo>
                      <a:pt x="1664754" y="768363"/>
                    </a:lnTo>
                    <a:lnTo>
                      <a:pt x="1648879" y="815988"/>
                    </a:lnTo>
                    <a:lnTo>
                      <a:pt x="1613954" y="850913"/>
                    </a:lnTo>
                    <a:lnTo>
                      <a:pt x="1605483" y="905942"/>
                    </a:lnTo>
                    <a:lnTo>
                      <a:pt x="1594904" y="944042"/>
                    </a:lnTo>
                    <a:lnTo>
                      <a:pt x="1633004" y="927100"/>
                    </a:lnTo>
                    <a:lnTo>
                      <a:pt x="1624533" y="884771"/>
                    </a:lnTo>
                    <a:lnTo>
                      <a:pt x="1662633" y="861492"/>
                    </a:lnTo>
                    <a:lnTo>
                      <a:pt x="1662633" y="861492"/>
                    </a:lnTo>
                    <a:lnTo>
                      <a:pt x="1696504" y="850913"/>
                    </a:lnTo>
                    <a:lnTo>
                      <a:pt x="1715554" y="850913"/>
                    </a:lnTo>
                    <a:lnTo>
                      <a:pt x="1734604" y="850913"/>
                    </a:lnTo>
                    <a:lnTo>
                      <a:pt x="1740954" y="812813"/>
                    </a:lnTo>
                    <a:lnTo>
                      <a:pt x="1740954" y="812813"/>
                    </a:lnTo>
                    <a:lnTo>
                      <a:pt x="1776933" y="783184"/>
                    </a:lnTo>
                    <a:lnTo>
                      <a:pt x="1810804" y="770484"/>
                    </a:lnTo>
                    <a:lnTo>
                      <a:pt x="1830908" y="731330"/>
                    </a:lnTo>
                    <a:lnTo>
                      <a:pt x="1815033" y="715455"/>
                    </a:lnTo>
                    <a:lnTo>
                      <a:pt x="1789633" y="713334"/>
                    </a:lnTo>
                    <a:lnTo>
                      <a:pt x="1791754" y="696392"/>
                    </a:lnTo>
                    <a:lnTo>
                      <a:pt x="1789633" y="662521"/>
                    </a:lnTo>
                    <a:lnTo>
                      <a:pt x="1821383" y="660400"/>
                    </a:lnTo>
                    <a:lnTo>
                      <a:pt x="1846783" y="660400"/>
                    </a:lnTo>
                    <a:lnTo>
                      <a:pt x="1852282" y="697573"/>
                    </a:lnTo>
                    <a:lnTo>
                      <a:pt x="1869135" y="710984"/>
                    </a:lnTo>
                    <a:lnTo>
                      <a:pt x="1864919" y="731304"/>
                    </a:lnTo>
                    <a:lnTo>
                      <a:pt x="1850364" y="746633"/>
                    </a:lnTo>
                    <a:lnTo>
                      <a:pt x="1859953" y="771157"/>
                    </a:lnTo>
                    <a:lnTo>
                      <a:pt x="1878736" y="799516"/>
                    </a:lnTo>
                    <a:lnTo>
                      <a:pt x="1896745" y="817525"/>
                    </a:lnTo>
                    <a:lnTo>
                      <a:pt x="1889467" y="860070"/>
                    </a:lnTo>
                    <a:lnTo>
                      <a:pt x="1904492" y="891642"/>
                    </a:lnTo>
                    <a:lnTo>
                      <a:pt x="1947355" y="907517"/>
                    </a:lnTo>
                    <a:lnTo>
                      <a:pt x="1947355" y="929742"/>
                    </a:lnTo>
                    <a:lnTo>
                      <a:pt x="2004505" y="971017"/>
                    </a:lnTo>
                    <a:lnTo>
                      <a:pt x="2031492" y="998004"/>
                    </a:lnTo>
                    <a:lnTo>
                      <a:pt x="2031492" y="1050392"/>
                    </a:lnTo>
                    <a:lnTo>
                      <a:pt x="2061655" y="1107542"/>
                    </a:lnTo>
                    <a:lnTo>
                      <a:pt x="2094992" y="1107542"/>
                    </a:lnTo>
                    <a:lnTo>
                      <a:pt x="2098167" y="1150404"/>
                    </a:lnTo>
                    <a:lnTo>
                      <a:pt x="2080705" y="1150404"/>
                    </a:lnTo>
                    <a:lnTo>
                      <a:pt x="2071967" y="1179779"/>
                    </a:lnTo>
                    <a:lnTo>
                      <a:pt x="2031479" y="1220267"/>
                    </a:lnTo>
                    <a:lnTo>
                      <a:pt x="1996554" y="1244079"/>
                    </a:lnTo>
                    <a:lnTo>
                      <a:pt x="1998141" y="1286942"/>
                    </a:lnTo>
                    <a:lnTo>
                      <a:pt x="1998141" y="1320279"/>
                    </a:lnTo>
                    <a:lnTo>
                      <a:pt x="1966391" y="1331392"/>
                    </a:lnTo>
                    <a:lnTo>
                      <a:pt x="1955279" y="1372667"/>
                    </a:lnTo>
                    <a:lnTo>
                      <a:pt x="1979091" y="1396479"/>
                    </a:lnTo>
                    <a:lnTo>
                      <a:pt x="1979091" y="1431404"/>
                    </a:lnTo>
                    <a:lnTo>
                      <a:pt x="1966391" y="1459979"/>
                    </a:lnTo>
                    <a:lnTo>
                      <a:pt x="1923529" y="1447279"/>
                    </a:lnTo>
                    <a:lnTo>
                      <a:pt x="1891779" y="1456804"/>
                    </a:lnTo>
                    <a:lnTo>
                      <a:pt x="1845741" y="1521892"/>
                    </a:lnTo>
                    <a:lnTo>
                      <a:pt x="1801291" y="1539354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</p:grpSp>
        <p:sp>
          <p:nvSpPr>
            <p:cNvPr id="69" name="Томская область"/>
            <p:cNvSpPr/>
            <p:nvPr/>
          </p:nvSpPr>
          <p:spPr>
            <a:xfrm>
              <a:off x="4892368" y="5438485"/>
              <a:ext cx="1360716" cy="999085"/>
            </a:xfrm>
            <a:custGeom>
              <a:avLst/>
              <a:gdLst/>
              <a:ahLst/>
              <a:cxnLst/>
              <a:rect l="0" t="0" r="0" b="0"/>
              <a:pathLst>
                <a:path w="1362076" h="999084">
                  <a:moveTo>
                    <a:pt x="910399" y="74282"/>
                  </a:moveTo>
                  <a:lnTo>
                    <a:pt x="910399" y="74282"/>
                  </a:lnTo>
                  <a:lnTo>
                    <a:pt x="910399" y="74282"/>
                  </a:lnTo>
                  <a:lnTo>
                    <a:pt x="934504" y="124117"/>
                  </a:lnTo>
                  <a:lnTo>
                    <a:pt x="951446" y="160109"/>
                  </a:lnTo>
                  <a:lnTo>
                    <a:pt x="913346" y="198209"/>
                  </a:lnTo>
                  <a:lnTo>
                    <a:pt x="926046" y="240525"/>
                  </a:lnTo>
                  <a:lnTo>
                    <a:pt x="972604" y="255359"/>
                  </a:lnTo>
                  <a:lnTo>
                    <a:pt x="1029754" y="240525"/>
                  </a:lnTo>
                  <a:lnTo>
                    <a:pt x="1097496" y="240525"/>
                  </a:lnTo>
                  <a:lnTo>
                    <a:pt x="1148296" y="253225"/>
                  </a:lnTo>
                  <a:lnTo>
                    <a:pt x="1173696" y="291325"/>
                  </a:lnTo>
                  <a:lnTo>
                    <a:pt x="1213904" y="331559"/>
                  </a:lnTo>
                  <a:lnTo>
                    <a:pt x="1226604" y="380225"/>
                  </a:lnTo>
                  <a:lnTo>
                    <a:pt x="1287996" y="376009"/>
                  </a:lnTo>
                  <a:lnTo>
                    <a:pt x="1309154" y="397167"/>
                  </a:lnTo>
                  <a:lnTo>
                    <a:pt x="1273175" y="437375"/>
                  </a:lnTo>
                  <a:lnTo>
                    <a:pt x="1240371" y="470192"/>
                  </a:lnTo>
                  <a:lnTo>
                    <a:pt x="1220254" y="524167"/>
                  </a:lnTo>
                  <a:lnTo>
                    <a:pt x="1252004" y="574967"/>
                  </a:lnTo>
                  <a:lnTo>
                    <a:pt x="1262596" y="608825"/>
                  </a:lnTo>
                  <a:lnTo>
                    <a:pt x="1298575" y="608825"/>
                  </a:lnTo>
                  <a:lnTo>
                    <a:pt x="1355725" y="627875"/>
                  </a:lnTo>
                  <a:lnTo>
                    <a:pt x="1362075" y="676567"/>
                  </a:lnTo>
                  <a:lnTo>
                    <a:pt x="1315504" y="699859"/>
                  </a:lnTo>
                  <a:lnTo>
                    <a:pt x="1287996" y="748525"/>
                  </a:lnTo>
                  <a:lnTo>
                    <a:pt x="1287996" y="812025"/>
                  </a:lnTo>
                  <a:lnTo>
                    <a:pt x="1247775" y="828967"/>
                  </a:lnTo>
                  <a:lnTo>
                    <a:pt x="1203325" y="873417"/>
                  </a:lnTo>
                  <a:lnTo>
                    <a:pt x="1180046" y="850125"/>
                  </a:lnTo>
                  <a:lnTo>
                    <a:pt x="1133475" y="875525"/>
                  </a:lnTo>
                  <a:lnTo>
                    <a:pt x="1095375" y="858609"/>
                  </a:lnTo>
                  <a:lnTo>
                    <a:pt x="1050925" y="858609"/>
                  </a:lnTo>
                  <a:lnTo>
                    <a:pt x="978954" y="922109"/>
                  </a:lnTo>
                  <a:lnTo>
                    <a:pt x="904875" y="922109"/>
                  </a:lnTo>
                  <a:lnTo>
                    <a:pt x="862013" y="944308"/>
                  </a:lnTo>
                  <a:lnTo>
                    <a:pt x="808038" y="941133"/>
                  </a:lnTo>
                  <a:lnTo>
                    <a:pt x="753275" y="999083"/>
                  </a:lnTo>
                  <a:lnTo>
                    <a:pt x="730250" y="976058"/>
                  </a:lnTo>
                  <a:lnTo>
                    <a:pt x="750100" y="956221"/>
                  </a:lnTo>
                  <a:lnTo>
                    <a:pt x="733425" y="939546"/>
                  </a:lnTo>
                  <a:lnTo>
                    <a:pt x="733425" y="899858"/>
                  </a:lnTo>
                  <a:lnTo>
                    <a:pt x="725488" y="845883"/>
                  </a:lnTo>
                  <a:lnTo>
                    <a:pt x="698500" y="833183"/>
                  </a:lnTo>
                  <a:lnTo>
                    <a:pt x="668338" y="863346"/>
                  </a:lnTo>
                  <a:lnTo>
                    <a:pt x="617538" y="876046"/>
                  </a:lnTo>
                  <a:lnTo>
                    <a:pt x="574675" y="876046"/>
                  </a:lnTo>
                  <a:lnTo>
                    <a:pt x="538163" y="825246"/>
                  </a:lnTo>
                  <a:lnTo>
                    <a:pt x="446088" y="825246"/>
                  </a:lnTo>
                  <a:lnTo>
                    <a:pt x="404025" y="767308"/>
                  </a:lnTo>
                  <a:lnTo>
                    <a:pt x="375450" y="738733"/>
                  </a:lnTo>
                  <a:lnTo>
                    <a:pt x="339725" y="703008"/>
                  </a:lnTo>
                  <a:lnTo>
                    <a:pt x="282575" y="679196"/>
                  </a:lnTo>
                  <a:lnTo>
                    <a:pt x="234950" y="653796"/>
                  </a:lnTo>
                  <a:lnTo>
                    <a:pt x="177800" y="645858"/>
                  </a:lnTo>
                  <a:lnTo>
                    <a:pt x="125413" y="645858"/>
                  </a:lnTo>
                  <a:lnTo>
                    <a:pt x="100013" y="620458"/>
                  </a:lnTo>
                  <a:lnTo>
                    <a:pt x="53975" y="609346"/>
                  </a:lnTo>
                  <a:lnTo>
                    <a:pt x="41275" y="572833"/>
                  </a:lnTo>
                  <a:lnTo>
                    <a:pt x="17463" y="525208"/>
                  </a:lnTo>
                  <a:lnTo>
                    <a:pt x="24612" y="472033"/>
                  </a:lnTo>
                  <a:lnTo>
                    <a:pt x="0" y="447421"/>
                  </a:lnTo>
                  <a:lnTo>
                    <a:pt x="0" y="404558"/>
                  </a:lnTo>
                  <a:lnTo>
                    <a:pt x="23813" y="348996"/>
                  </a:lnTo>
                  <a:lnTo>
                    <a:pt x="17463" y="328358"/>
                  </a:lnTo>
                  <a:lnTo>
                    <a:pt x="77457" y="293281"/>
                  </a:lnTo>
                  <a:lnTo>
                    <a:pt x="83972" y="248958"/>
                  </a:lnTo>
                  <a:lnTo>
                    <a:pt x="141325" y="207238"/>
                  </a:lnTo>
                  <a:lnTo>
                    <a:pt x="211722" y="187693"/>
                  </a:lnTo>
                  <a:lnTo>
                    <a:pt x="207810" y="121221"/>
                  </a:lnTo>
                  <a:lnTo>
                    <a:pt x="257340" y="10414"/>
                  </a:lnTo>
                  <a:lnTo>
                    <a:pt x="325133" y="0"/>
                  </a:lnTo>
                  <a:lnTo>
                    <a:pt x="375971" y="22149"/>
                  </a:lnTo>
                  <a:lnTo>
                    <a:pt x="448958" y="22149"/>
                  </a:lnTo>
                  <a:lnTo>
                    <a:pt x="467208" y="49530"/>
                  </a:lnTo>
                  <a:lnTo>
                    <a:pt x="534988" y="57340"/>
                  </a:lnTo>
                  <a:lnTo>
                    <a:pt x="587782" y="37147"/>
                  </a:lnTo>
                  <a:lnTo>
                    <a:pt x="636664" y="86017"/>
                  </a:lnTo>
                  <a:lnTo>
                    <a:pt x="677075" y="75603"/>
                  </a:lnTo>
                  <a:lnTo>
                    <a:pt x="733133" y="104280"/>
                  </a:lnTo>
                  <a:lnTo>
                    <a:pt x="748767" y="52133"/>
                  </a:lnTo>
                  <a:lnTo>
                    <a:pt x="832193" y="16941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70" name="Кемеровская область"/>
            <p:cNvSpPr/>
            <p:nvPr/>
          </p:nvSpPr>
          <p:spPr>
            <a:xfrm>
              <a:off x="5754381" y="6250510"/>
              <a:ext cx="492353" cy="856186"/>
            </a:xfrm>
            <a:custGeom>
              <a:avLst/>
              <a:gdLst/>
              <a:ahLst/>
              <a:cxnLst/>
              <a:rect l="0" t="0" r="0" b="0"/>
              <a:pathLst>
                <a:path w="493713" h="856185">
                  <a:moveTo>
                    <a:pt x="421741" y="78334"/>
                  </a:moveTo>
                  <a:lnTo>
                    <a:pt x="421741" y="78334"/>
                  </a:lnTo>
                  <a:lnTo>
                    <a:pt x="421741" y="78334"/>
                  </a:lnTo>
                  <a:lnTo>
                    <a:pt x="415391" y="44450"/>
                  </a:lnTo>
                  <a:lnTo>
                    <a:pt x="425983" y="0"/>
                  </a:lnTo>
                  <a:lnTo>
                    <a:pt x="385762" y="16942"/>
                  </a:lnTo>
                  <a:lnTo>
                    <a:pt x="341312" y="61392"/>
                  </a:lnTo>
                  <a:lnTo>
                    <a:pt x="318033" y="38100"/>
                  </a:lnTo>
                  <a:lnTo>
                    <a:pt x="271462" y="63500"/>
                  </a:lnTo>
                  <a:lnTo>
                    <a:pt x="233362" y="46584"/>
                  </a:lnTo>
                  <a:lnTo>
                    <a:pt x="188912" y="46584"/>
                  </a:lnTo>
                  <a:lnTo>
                    <a:pt x="116941" y="110084"/>
                  </a:lnTo>
                  <a:lnTo>
                    <a:pt x="42862" y="110084"/>
                  </a:lnTo>
                  <a:lnTo>
                    <a:pt x="0" y="132283"/>
                  </a:lnTo>
                  <a:lnTo>
                    <a:pt x="6350" y="202133"/>
                  </a:lnTo>
                  <a:lnTo>
                    <a:pt x="20637" y="232296"/>
                  </a:lnTo>
                  <a:lnTo>
                    <a:pt x="31750" y="295796"/>
                  </a:lnTo>
                  <a:lnTo>
                    <a:pt x="23812" y="386284"/>
                  </a:lnTo>
                  <a:lnTo>
                    <a:pt x="50800" y="425971"/>
                  </a:lnTo>
                  <a:lnTo>
                    <a:pt x="76200" y="475184"/>
                  </a:lnTo>
                  <a:lnTo>
                    <a:pt x="114300" y="475184"/>
                  </a:lnTo>
                  <a:lnTo>
                    <a:pt x="141287" y="527571"/>
                  </a:lnTo>
                  <a:lnTo>
                    <a:pt x="165100" y="551384"/>
                  </a:lnTo>
                  <a:lnTo>
                    <a:pt x="173037" y="591071"/>
                  </a:lnTo>
                  <a:lnTo>
                    <a:pt x="206375" y="611709"/>
                  </a:lnTo>
                  <a:lnTo>
                    <a:pt x="238125" y="611709"/>
                  </a:lnTo>
                  <a:lnTo>
                    <a:pt x="239712" y="640284"/>
                  </a:lnTo>
                  <a:lnTo>
                    <a:pt x="207962" y="654571"/>
                  </a:lnTo>
                  <a:lnTo>
                    <a:pt x="225717" y="686270"/>
                  </a:lnTo>
                  <a:lnTo>
                    <a:pt x="230187" y="727596"/>
                  </a:lnTo>
                  <a:lnTo>
                    <a:pt x="242887" y="762521"/>
                  </a:lnTo>
                  <a:lnTo>
                    <a:pt x="284162" y="799034"/>
                  </a:lnTo>
                  <a:lnTo>
                    <a:pt x="325437" y="799034"/>
                  </a:lnTo>
                  <a:lnTo>
                    <a:pt x="361950" y="818084"/>
                  </a:lnTo>
                  <a:lnTo>
                    <a:pt x="382587" y="818084"/>
                  </a:lnTo>
                  <a:lnTo>
                    <a:pt x="384175" y="856184"/>
                  </a:lnTo>
                  <a:lnTo>
                    <a:pt x="413283" y="856184"/>
                  </a:lnTo>
                  <a:lnTo>
                    <a:pt x="413283" y="821283"/>
                  </a:lnTo>
                  <a:lnTo>
                    <a:pt x="442912" y="791642"/>
                  </a:lnTo>
                  <a:lnTo>
                    <a:pt x="479958" y="754608"/>
                  </a:lnTo>
                  <a:lnTo>
                    <a:pt x="460908" y="735558"/>
                  </a:lnTo>
                  <a:lnTo>
                    <a:pt x="447141" y="709092"/>
                  </a:lnTo>
                  <a:lnTo>
                    <a:pt x="451383" y="685800"/>
                  </a:lnTo>
                  <a:lnTo>
                    <a:pt x="467258" y="669925"/>
                  </a:lnTo>
                  <a:lnTo>
                    <a:pt x="447141" y="643483"/>
                  </a:lnTo>
                  <a:lnTo>
                    <a:pt x="425983" y="622300"/>
                  </a:lnTo>
                  <a:lnTo>
                    <a:pt x="464083" y="565150"/>
                  </a:lnTo>
                  <a:lnTo>
                    <a:pt x="464083" y="520700"/>
                  </a:lnTo>
                  <a:lnTo>
                    <a:pt x="464083" y="503783"/>
                  </a:lnTo>
                  <a:lnTo>
                    <a:pt x="477837" y="490017"/>
                  </a:lnTo>
                  <a:lnTo>
                    <a:pt x="477837" y="463550"/>
                  </a:lnTo>
                  <a:lnTo>
                    <a:pt x="440791" y="457200"/>
                  </a:lnTo>
                  <a:lnTo>
                    <a:pt x="416458" y="481558"/>
                  </a:lnTo>
                  <a:lnTo>
                    <a:pt x="386816" y="451917"/>
                  </a:lnTo>
                  <a:lnTo>
                    <a:pt x="424929" y="441325"/>
                  </a:lnTo>
                  <a:lnTo>
                    <a:pt x="424929" y="402183"/>
                  </a:lnTo>
                  <a:lnTo>
                    <a:pt x="434441" y="368300"/>
                  </a:lnTo>
                  <a:lnTo>
                    <a:pt x="413283" y="325983"/>
                  </a:lnTo>
                  <a:lnTo>
                    <a:pt x="398462" y="283642"/>
                  </a:lnTo>
                  <a:lnTo>
                    <a:pt x="430212" y="256133"/>
                  </a:lnTo>
                  <a:lnTo>
                    <a:pt x="468312" y="218034"/>
                  </a:lnTo>
                  <a:lnTo>
                    <a:pt x="493712" y="207442"/>
                  </a:lnTo>
                  <a:lnTo>
                    <a:pt x="493712" y="152400"/>
                  </a:lnTo>
                  <a:lnTo>
                    <a:pt x="468312" y="103734"/>
                  </a:lnTo>
                  <a:lnTo>
                    <a:pt x="438683" y="93142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71" name="Республика Хакасия"/>
            <p:cNvSpPr/>
            <p:nvPr/>
          </p:nvSpPr>
          <p:spPr>
            <a:xfrm>
              <a:off x="6068932" y="6506644"/>
              <a:ext cx="453353" cy="762776"/>
            </a:xfrm>
            <a:custGeom>
              <a:avLst/>
              <a:gdLst/>
              <a:ahLst/>
              <a:cxnLst/>
              <a:rect l="0" t="0" r="0" b="0"/>
              <a:pathLst>
                <a:path w="453353" h="762776">
                  <a:moveTo>
                    <a:pt x="114300" y="0"/>
                  </a:moveTo>
                  <a:lnTo>
                    <a:pt x="114300" y="0"/>
                  </a:lnTo>
                  <a:lnTo>
                    <a:pt x="114300" y="0"/>
                  </a:lnTo>
                  <a:lnTo>
                    <a:pt x="137922" y="40755"/>
                  </a:lnTo>
                  <a:lnTo>
                    <a:pt x="178092" y="84456"/>
                  </a:lnTo>
                  <a:lnTo>
                    <a:pt x="219443" y="92723"/>
                  </a:lnTo>
                  <a:lnTo>
                    <a:pt x="238938" y="73229"/>
                  </a:lnTo>
                  <a:lnTo>
                    <a:pt x="300952" y="79719"/>
                  </a:lnTo>
                  <a:lnTo>
                    <a:pt x="341122" y="65558"/>
                  </a:lnTo>
                  <a:lnTo>
                    <a:pt x="354126" y="91555"/>
                  </a:lnTo>
                  <a:lnTo>
                    <a:pt x="339954" y="148260"/>
                  </a:lnTo>
                  <a:lnTo>
                    <a:pt x="383070" y="191365"/>
                  </a:lnTo>
                  <a:lnTo>
                    <a:pt x="396646" y="241580"/>
                  </a:lnTo>
                  <a:lnTo>
                    <a:pt x="440957" y="285877"/>
                  </a:lnTo>
                  <a:lnTo>
                    <a:pt x="440957" y="326632"/>
                  </a:lnTo>
                  <a:lnTo>
                    <a:pt x="453352" y="360909"/>
                  </a:lnTo>
                  <a:lnTo>
                    <a:pt x="440360" y="404610"/>
                  </a:lnTo>
                  <a:lnTo>
                    <a:pt x="405511" y="439471"/>
                  </a:lnTo>
                  <a:lnTo>
                    <a:pt x="410832" y="482576"/>
                  </a:lnTo>
                  <a:lnTo>
                    <a:pt x="375971" y="517424"/>
                  </a:lnTo>
                  <a:lnTo>
                    <a:pt x="337579" y="534569"/>
                  </a:lnTo>
                  <a:lnTo>
                    <a:pt x="318681" y="581826"/>
                  </a:lnTo>
                  <a:lnTo>
                    <a:pt x="303213" y="603226"/>
                  </a:lnTo>
                  <a:lnTo>
                    <a:pt x="257975" y="627038"/>
                  </a:lnTo>
                  <a:lnTo>
                    <a:pt x="257975" y="673875"/>
                  </a:lnTo>
                  <a:lnTo>
                    <a:pt x="217488" y="714351"/>
                  </a:lnTo>
                  <a:lnTo>
                    <a:pt x="139700" y="701651"/>
                  </a:lnTo>
                  <a:lnTo>
                    <a:pt x="120650" y="720701"/>
                  </a:lnTo>
                  <a:lnTo>
                    <a:pt x="98425" y="720701"/>
                  </a:lnTo>
                  <a:lnTo>
                    <a:pt x="77788" y="762775"/>
                  </a:lnTo>
                  <a:lnTo>
                    <a:pt x="43662" y="762775"/>
                  </a:lnTo>
                  <a:lnTo>
                    <a:pt x="0" y="719113"/>
                  </a:lnTo>
                  <a:lnTo>
                    <a:pt x="20638" y="698476"/>
                  </a:lnTo>
                  <a:lnTo>
                    <a:pt x="11113" y="657201"/>
                  </a:lnTo>
                  <a:lnTo>
                    <a:pt x="68263" y="600051"/>
                  </a:lnTo>
                  <a:lnTo>
                    <a:pt x="97371" y="600051"/>
                  </a:lnTo>
                  <a:lnTo>
                    <a:pt x="97371" y="565150"/>
                  </a:lnTo>
                  <a:lnTo>
                    <a:pt x="164046" y="498475"/>
                  </a:lnTo>
                  <a:lnTo>
                    <a:pt x="144996" y="479425"/>
                  </a:lnTo>
                  <a:lnTo>
                    <a:pt x="131229" y="452959"/>
                  </a:lnTo>
                  <a:lnTo>
                    <a:pt x="135471" y="429667"/>
                  </a:lnTo>
                  <a:lnTo>
                    <a:pt x="151346" y="413792"/>
                  </a:lnTo>
                  <a:lnTo>
                    <a:pt x="131229" y="387350"/>
                  </a:lnTo>
                  <a:lnTo>
                    <a:pt x="110071" y="366167"/>
                  </a:lnTo>
                  <a:lnTo>
                    <a:pt x="145059" y="313678"/>
                  </a:lnTo>
                  <a:lnTo>
                    <a:pt x="148171" y="247650"/>
                  </a:lnTo>
                  <a:lnTo>
                    <a:pt x="161925" y="233884"/>
                  </a:lnTo>
                  <a:lnTo>
                    <a:pt x="161925" y="207417"/>
                  </a:lnTo>
                  <a:lnTo>
                    <a:pt x="124879" y="201067"/>
                  </a:lnTo>
                  <a:lnTo>
                    <a:pt x="100546" y="225425"/>
                  </a:lnTo>
                  <a:lnTo>
                    <a:pt x="70904" y="195784"/>
                  </a:lnTo>
                  <a:lnTo>
                    <a:pt x="109017" y="180163"/>
                  </a:lnTo>
                  <a:lnTo>
                    <a:pt x="109017" y="146050"/>
                  </a:lnTo>
                  <a:lnTo>
                    <a:pt x="118529" y="112167"/>
                  </a:lnTo>
                  <a:lnTo>
                    <a:pt x="97371" y="69850"/>
                  </a:lnTo>
                  <a:lnTo>
                    <a:pt x="82550" y="27509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72" name="Амурская область"/>
            <p:cNvSpPr/>
            <p:nvPr/>
          </p:nvSpPr>
          <p:spPr>
            <a:xfrm>
              <a:off x="9220964" y="5201642"/>
              <a:ext cx="1782413" cy="1199137"/>
            </a:xfrm>
            <a:custGeom>
              <a:avLst/>
              <a:gdLst/>
              <a:ahLst/>
              <a:cxnLst/>
              <a:rect l="0" t="0" r="0" b="0"/>
              <a:pathLst>
                <a:path w="1787856" h="1199136">
                  <a:moveTo>
                    <a:pt x="1725676" y="1143051"/>
                  </a:moveTo>
                  <a:lnTo>
                    <a:pt x="1725676" y="1143051"/>
                  </a:lnTo>
                  <a:lnTo>
                    <a:pt x="1725676" y="1143051"/>
                  </a:lnTo>
                  <a:lnTo>
                    <a:pt x="1701330" y="1167385"/>
                  </a:lnTo>
                  <a:lnTo>
                    <a:pt x="1652651" y="1154685"/>
                  </a:lnTo>
                  <a:lnTo>
                    <a:pt x="1612430" y="1144118"/>
                  </a:lnTo>
                  <a:lnTo>
                    <a:pt x="1551051" y="1152576"/>
                  </a:lnTo>
                  <a:lnTo>
                    <a:pt x="1493901" y="1152576"/>
                  </a:lnTo>
                  <a:lnTo>
                    <a:pt x="1470622" y="1175868"/>
                  </a:lnTo>
                  <a:lnTo>
                    <a:pt x="1407122" y="1199135"/>
                  </a:lnTo>
                  <a:lnTo>
                    <a:pt x="1343622" y="1186435"/>
                  </a:lnTo>
                  <a:lnTo>
                    <a:pt x="1317168" y="1134593"/>
                  </a:lnTo>
                  <a:lnTo>
                    <a:pt x="1286472" y="1103885"/>
                  </a:lnTo>
                  <a:lnTo>
                    <a:pt x="1286472" y="1103885"/>
                  </a:lnTo>
                  <a:lnTo>
                    <a:pt x="1250493" y="1082726"/>
                  </a:lnTo>
                  <a:lnTo>
                    <a:pt x="1250493" y="1074243"/>
                  </a:lnTo>
                  <a:lnTo>
                    <a:pt x="1250493" y="1065759"/>
                  </a:lnTo>
                  <a:lnTo>
                    <a:pt x="1210272" y="1034035"/>
                  </a:lnTo>
                  <a:lnTo>
                    <a:pt x="1210272" y="1034035"/>
                  </a:lnTo>
                  <a:lnTo>
                    <a:pt x="1159472" y="1025576"/>
                  </a:lnTo>
                  <a:lnTo>
                    <a:pt x="1138301" y="974776"/>
                  </a:lnTo>
                  <a:lnTo>
                    <a:pt x="1089609" y="936676"/>
                  </a:lnTo>
                  <a:lnTo>
                    <a:pt x="1055751" y="902818"/>
                  </a:lnTo>
                  <a:lnTo>
                    <a:pt x="1009180" y="890118"/>
                  </a:lnTo>
                  <a:lnTo>
                    <a:pt x="992251" y="845668"/>
                  </a:lnTo>
                  <a:lnTo>
                    <a:pt x="949909" y="826618"/>
                  </a:lnTo>
                  <a:lnTo>
                    <a:pt x="924509" y="801218"/>
                  </a:lnTo>
                  <a:lnTo>
                    <a:pt x="839851" y="792735"/>
                  </a:lnTo>
                  <a:lnTo>
                    <a:pt x="795401" y="792735"/>
                  </a:lnTo>
                  <a:lnTo>
                    <a:pt x="744601" y="820268"/>
                  </a:lnTo>
                  <a:lnTo>
                    <a:pt x="681101" y="809676"/>
                  </a:lnTo>
                  <a:lnTo>
                    <a:pt x="632409" y="826618"/>
                  </a:lnTo>
                  <a:lnTo>
                    <a:pt x="579501" y="826618"/>
                  </a:lnTo>
                  <a:lnTo>
                    <a:pt x="507517" y="879526"/>
                  </a:lnTo>
                  <a:lnTo>
                    <a:pt x="473659" y="913385"/>
                  </a:lnTo>
                  <a:lnTo>
                    <a:pt x="442988" y="860502"/>
                  </a:lnTo>
                  <a:lnTo>
                    <a:pt x="429235" y="832968"/>
                  </a:lnTo>
                  <a:lnTo>
                    <a:pt x="393243" y="832968"/>
                  </a:lnTo>
                  <a:lnTo>
                    <a:pt x="382663" y="787477"/>
                  </a:lnTo>
                  <a:lnTo>
                    <a:pt x="364668" y="759943"/>
                  </a:lnTo>
                  <a:lnTo>
                    <a:pt x="396418" y="740893"/>
                  </a:lnTo>
                  <a:lnTo>
                    <a:pt x="396418" y="726085"/>
                  </a:lnTo>
                  <a:lnTo>
                    <a:pt x="379488" y="726085"/>
                  </a:lnTo>
                  <a:lnTo>
                    <a:pt x="350913" y="695402"/>
                  </a:lnTo>
                  <a:lnTo>
                    <a:pt x="327635" y="692227"/>
                  </a:lnTo>
                  <a:lnTo>
                    <a:pt x="332918" y="638252"/>
                  </a:lnTo>
                  <a:lnTo>
                    <a:pt x="319163" y="613893"/>
                  </a:lnTo>
                  <a:lnTo>
                    <a:pt x="304343" y="572618"/>
                  </a:lnTo>
                  <a:lnTo>
                    <a:pt x="270485" y="555702"/>
                  </a:lnTo>
                  <a:lnTo>
                    <a:pt x="246138" y="589560"/>
                  </a:lnTo>
                  <a:lnTo>
                    <a:pt x="220738" y="580035"/>
                  </a:lnTo>
                  <a:lnTo>
                    <a:pt x="218618" y="544043"/>
                  </a:lnTo>
                  <a:lnTo>
                    <a:pt x="201688" y="527127"/>
                  </a:lnTo>
                  <a:lnTo>
                    <a:pt x="176822" y="520231"/>
                  </a:lnTo>
                  <a:lnTo>
                    <a:pt x="150888" y="546177"/>
                  </a:lnTo>
                  <a:lnTo>
                    <a:pt x="138188" y="577927"/>
                  </a:lnTo>
                  <a:lnTo>
                    <a:pt x="94793" y="566268"/>
                  </a:lnTo>
                  <a:lnTo>
                    <a:pt x="81038" y="539827"/>
                  </a:lnTo>
                  <a:lnTo>
                    <a:pt x="106438" y="508077"/>
                  </a:lnTo>
                  <a:lnTo>
                    <a:pt x="91618" y="483718"/>
                  </a:lnTo>
                  <a:lnTo>
                    <a:pt x="63043" y="493243"/>
                  </a:lnTo>
                  <a:lnTo>
                    <a:pt x="26010" y="483718"/>
                  </a:lnTo>
                  <a:lnTo>
                    <a:pt x="483" y="457950"/>
                  </a:lnTo>
                  <a:lnTo>
                    <a:pt x="0" y="432448"/>
                  </a:lnTo>
                  <a:lnTo>
                    <a:pt x="37020" y="395441"/>
                  </a:lnTo>
                  <a:lnTo>
                    <a:pt x="78016" y="361062"/>
                  </a:lnTo>
                  <a:lnTo>
                    <a:pt x="118999" y="361062"/>
                  </a:lnTo>
                  <a:lnTo>
                    <a:pt x="138176" y="341885"/>
                  </a:lnTo>
                  <a:lnTo>
                    <a:pt x="161302" y="365024"/>
                  </a:lnTo>
                  <a:lnTo>
                    <a:pt x="193027" y="371628"/>
                  </a:lnTo>
                  <a:lnTo>
                    <a:pt x="207569" y="357086"/>
                  </a:lnTo>
                  <a:lnTo>
                    <a:pt x="249885" y="357086"/>
                  </a:lnTo>
                  <a:lnTo>
                    <a:pt x="267081" y="379566"/>
                  </a:lnTo>
                  <a:lnTo>
                    <a:pt x="267081" y="379566"/>
                  </a:lnTo>
                  <a:lnTo>
                    <a:pt x="293522" y="382741"/>
                  </a:lnTo>
                  <a:lnTo>
                    <a:pt x="293522" y="379566"/>
                  </a:lnTo>
                  <a:lnTo>
                    <a:pt x="293522" y="376391"/>
                  </a:lnTo>
                  <a:lnTo>
                    <a:pt x="301447" y="347841"/>
                  </a:lnTo>
                  <a:lnTo>
                    <a:pt x="301447" y="347841"/>
                  </a:lnTo>
                  <a:lnTo>
                    <a:pt x="354330" y="358407"/>
                  </a:lnTo>
                  <a:lnTo>
                    <a:pt x="372834" y="339903"/>
                  </a:lnTo>
                  <a:lnTo>
                    <a:pt x="411188" y="331966"/>
                  </a:lnTo>
                  <a:lnTo>
                    <a:pt x="446887" y="347841"/>
                  </a:lnTo>
                  <a:lnTo>
                    <a:pt x="491833" y="392786"/>
                  </a:lnTo>
                  <a:lnTo>
                    <a:pt x="526199" y="376937"/>
                  </a:lnTo>
                  <a:lnTo>
                    <a:pt x="564553" y="367678"/>
                  </a:lnTo>
                  <a:lnTo>
                    <a:pt x="581737" y="343866"/>
                  </a:lnTo>
                  <a:lnTo>
                    <a:pt x="610819" y="357086"/>
                  </a:lnTo>
                  <a:lnTo>
                    <a:pt x="631978" y="335928"/>
                  </a:lnTo>
                  <a:lnTo>
                    <a:pt x="655777" y="335928"/>
                  </a:lnTo>
                  <a:lnTo>
                    <a:pt x="678256" y="358407"/>
                  </a:lnTo>
                  <a:lnTo>
                    <a:pt x="762191" y="274473"/>
                  </a:lnTo>
                  <a:lnTo>
                    <a:pt x="807809" y="281737"/>
                  </a:lnTo>
                  <a:lnTo>
                    <a:pt x="807809" y="252667"/>
                  </a:lnTo>
                  <a:lnTo>
                    <a:pt x="864667" y="231509"/>
                  </a:lnTo>
                  <a:lnTo>
                    <a:pt x="905650" y="239446"/>
                  </a:lnTo>
                  <a:lnTo>
                    <a:pt x="905650" y="239446"/>
                  </a:lnTo>
                  <a:lnTo>
                    <a:pt x="945794" y="215138"/>
                  </a:lnTo>
                  <a:lnTo>
                    <a:pt x="947954" y="213005"/>
                  </a:lnTo>
                  <a:lnTo>
                    <a:pt x="950112" y="210846"/>
                  </a:lnTo>
                  <a:lnTo>
                    <a:pt x="945312" y="169368"/>
                  </a:lnTo>
                  <a:lnTo>
                    <a:pt x="945312" y="169368"/>
                  </a:lnTo>
                  <a:lnTo>
                    <a:pt x="1014057" y="128372"/>
                  </a:lnTo>
                  <a:lnTo>
                    <a:pt x="1078852" y="75489"/>
                  </a:lnTo>
                  <a:lnTo>
                    <a:pt x="1095667" y="85040"/>
                  </a:lnTo>
                  <a:lnTo>
                    <a:pt x="1122807" y="71476"/>
                  </a:lnTo>
                  <a:lnTo>
                    <a:pt x="1146340" y="41606"/>
                  </a:lnTo>
                  <a:lnTo>
                    <a:pt x="1180274" y="36627"/>
                  </a:lnTo>
                  <a:lnTo>
                    <a:pt x="1209675" y="7227"/>
                  </a:lnTo>
                  <a:lnTo>
                    <a:pt x="1247673" y="0"/>
                  </a:lnTo>
                  <a:lnTo>
                    <a:pt x="1285672" y="21705"/>
                  </a:lnTo>
                  <a:lnTo>
                    <a:pt x="1271194" y="58814"/>
                  </a:lnTo>
                  <a:lnTo>
                    <a:pt x="1271194" y="58814"/>
                  </a:lnTo>
                  <a:lnTo>
                    <a:pt x="1274775" y="87757"/>
                  </a:lnTo>
                  <a:lnTo>
                    <a:pt x="1272095" y="87757"/>
                  </a:lnTo>
                  <a:lnTo>
                    <a:pt x="1269415" y="87757"/>
                  </a:lnTo>
                  <a:lnTo>
                    <a:pt x="1245857" y="123953"/>
                  </a:lnTo>
                  <a:lnTo>
                    <a:pt x="1245857" y="123953"/>
                  </a:lnTo>
                  <a:lnTo>
                    <a:pt x="1245857" y="189091"/>
                  </a:lnTo>
                  <a:lnTo>
                    <a:pt x="1231379" y="187300"/>
                  </a:lnTo>
                  <a:lnTo>
                    <a:pt x="1219619" y="216243"/>
                  </a:lnTo>
                  <a:lnTo>
                    <a:pt x="1242225" y="254242"/>
                  </a:lnTo>
                  <a:lnTo>
                    <a:pt x="1242225" y="283185"/>
                  </a:lnTo>
                  <a:lnTo>
                    <a:pt x="1216902" y="297676"/>
                  </a:lnTo>
                  <a:lnTo>
                    <a:pt x="1201509" y="332969"/>
                  </a:lnTo>
                  <a:lnTo>
                    <a:pt x="1228661" y="365532"/>
                  </a:lnTo>
                  <a:lnTo>
                    <a:pt x="1280249" y="372771"/>
                  </a:lnTo>
                  <a:lnTo>
                    <a:pt x="1298346" y="356477"/>
                  </a:lnTo>
                  <a:lnTo>
                    <a:pt x="1331811" y="345618"/>
                  </a:lnTo>
                  <a:lnTo>
                    <a:pt x="1390624" y="425247"/>
                  </a:lnTo>
                  <a:lnTo>
                    <a:pt x="1415961" y="402629"/>
                  </a:lnTo>
                  <a:lnTo>
                    <a:pt x="1442200" y="403543"/>
                  </a:lnTo>
                  <a:lnTo>
                    <a:pt x="1481099" y="346546"/>
                  </a:lnTo>
                  <a:lnTo>
                    <a:pt x="1521358" y="331610"/>
                  </a:lnTo>
                  <a:lnTo>
                    <a:pt x="1535379" y="317577"/>
                  </a:lnTo>
                  <a:lnTo>
                    <a:pt x="1526337" y="277762"/>
                  </a:lnTo>
                  <a:lnTo>
                    <a:pt x="1537183" y="244298"/>
                  </a:lnTo>
                  <a:lnTo>
                    <a:pt x="1578343" y="236589"/>
                  </a:lnTo>
                  <a:lnTo>
                    <a:pt x="1600518" y="214440"/>
                  </a:lnTo>
                  <a:lnTo>
                    <a:pt x="1623137" y="174625"/>
                  </a:lnTo>
                  <a:lnTo>
                    <a:pt x="1662506" y="170562"/>
                  </a:lnTo>
                  <a:lnTo>
                    <a:pt x="1699146" y="207201"/>
                  </a:lnTo>
                  <a:lnTo>
                    <a:pt x="1709992" y="271450"/>
                  </a:lnTo>
                  <a:lnTo>
                    <a:pt x="1748904" y="298590"/>
                  </a:lnTo>
                  <a:lnTo>
                    <a:pt x="1733512" y="351079"/>
                  </a:lnTo>
                  <a:lnTo>
                    <a:pt x="1664754" y="376403"/>
                  </a:lnTo>
                  <a:lnTo>
                    <a:pt x="1627645" y="375514"/>
                  </a:lnTo>
                  <a:lnTo>
                    <a:pt x="1610906" y="398552"/>
                  </a:lnTo>
                  <a:lnTo>
                    <a:pt x="1653896" y="441541"/>
                  </a:lnTo>
                  <a:lnTo>
                    <a:pt x="1655712" y="469596"/>
                  </a:lnTo>
                  <a:lnTo>
                    <a:pt x="1617714" y="512141"/>
                  </a:lnTo>
                  <a:lnTo>
                    <a:pt x="1613192" y="573660"/>
                  </a:lnTo>
                  <a:lnTo>
                    <a:pt x="1576997" y="607149"/>
                  </a:lnTo>
                  <a:lnTo>
                    <a:pt x="1575181" y="636093"/>
                  </a:lnTo>
                  <a:lnTo>
                    <a:pt x="1546225" y="670471"/>
                  </a:lnTo>
                  <a:lnTo>
                    <a:pt x="1571561" y="708470"/>
                  </a:lnTo>
                  <a:lnTo>
                    <a:pt x="1551660" y="744665"/>
                  </a:lnTo>
                  <a:lnTo>
                    <a:pt x="1560271" y="830161"/>
                  </a:lnTo>
                  <a:lnTo>
                    <a:pt x="1583334" y="853225"/>
                  </a:lnTo>
                  <a:lnTo>
                    <a:pt x="1605052" y="853225"/>
                  </a:lnTo>
                  <a:lnTo>
                    <a:pt x="1628584" y="889420"/>
                  </a:lnTo>
                  <a:lnTo>
                    <a:pt x="1646682" y="871335"/>
                  </a:lnTo>
                  <a:lnTo>
                    <a:pt x="1692834" y="875843"/>
                  </a:lnTo>
                  <a:lnTo>
                    <a:pt x="1700974" y="909333"/>
                  </a:lnTo>
                  <a:lnTo>
                    <a:pt x="1740789" y="938276"/>
                  </a:lnTo>
                  <a:lnTo>
                    <a:pt x="1744408" y="968147"/>
                  </a:lnTo>
                  <a:lnTo>
                    <a:pt x="1762506" y="972655"/>
                  </a:lnTo>
                  <a:lnTo>
                    <a:pt x="1786039" y="990765"/>
                  </a:lnTo>
                  <a:lnTo>
                    <a:pt x="1787855" y="1041439"/>
                  </a:lnTo>
                  <a:lnTo>
                    <a:pt x="1767218" y="1049744"/>
                  </a:lnTo>
                  <a:lnTo>
                    <a:pt x="1776679" y="1082879"/>
                  </a:lnTo>
                  <a:lnTo>
                    <a:pt x="1766824" y="1107885"/>
                  </a:lnTo>
                  <a:lnTo>
                    <a:pt x="1771256" y="1154697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73" name="Еврейская автономная область"/>
            <p:cNvSpPr/>
            <p:nvPr/>
          </p:nvSpPr>
          <p:spPr>
            <a:xfrm>
              <a:off x="10982269" y="6084725"/>
              <a:ext cx="475264" cy="411303"/>
            </a:xfrm>
            <a:custGeom>
              <a:avLst/>
              <a:gdLst/>
              <a:ahLst/>
              <a:cxnLst/>
              <a:rect l="0" t="0" r="0" b="0"/>
              <a:pathLst>
                <a:path w="472543" h="411303">
                  <a:moveTo>
                    <a:pt x="432003" y="72644"/>
                  </a:moveTo>
                  <a:lnTo>
                    <a:pt x="432003" y="72644"/>
                  </a:lnTo>
                  <a:lnTo>
                    <a:pt x="432003" y="72644"/>
                  </a:lnTo>
                  <a:lnTo>
                    <a:pt x="381203" y="100153"/>
                  </a:lnTo>
                  <a:lnTo>
                    <a:pt x="368503" y="142494"/>
                  </a:lnTo>
                  <a:lnTo>
                    <a:pt x="334632" y="197536"/>
                  </a:lnTo>
                  <a:lnTo>
                    <a:pt x="296532" y="246203"/>
                  </a:lnTo>
                  <a:lnTo>
                    <a:pt x="313474" y="299136"/>
                  </a:lnTo>
                  <a:lnTo>
                    <a:pt x="269024" y="335103"/>
                  </a:lnTo>
                  <a:lnTo>
                    <a:pt x="224574" y="360503"/>
                  </a:lnTo>
                  <a:lnTo>
                    <a:pt x="186474" y="373203"/>
                  </a:lnTo>
                  <a:lnTo>
                    <a:pt x="175882" y="411302"/>
                  </a:lnTo>
                  <a:lnTo>
                    <a:pt x="135674" y="411302"/>
                  </a:lnTo>
                  <a:lnTo>
                    <a:pt x="95453" y="388036"/>
                  </a:lnTo>
                  <a:lnTo>
                    <a:pt x="65824" y="377444"/>
                  </a:lnTo>
                  <a:lnTo>
                    <a:pt x="65824" y="328753"/>
                  </a:lnTo>
                  <a:lnTo>
                    <a:pt x="31953" y="299136"/>
                  </a:lnTo>
                  <a:lnTo>
                    <a:pt x="4432" y="271603"/>
                  </a:lnTo>
                  <a:lnTo>
                    <a:pt x="0" y="224790"/>
                  </a:lnTo>
                  <a:lnTo>
                    <a:pt x="9855" y="199784"/>
                  </a:lnTo>
                  <a:lnTo>
                    <a:pt x="394" y="166650"/>
                  </a:lnTo>
                  <a:lnTo>
                    <a:pt x="21031" y="158344"/>
                  </a:lnTo>
                  <a:lnTo>
                    <a:pt x="43523" y="162738"/>
                  </a:lnTo>
                  <a:lnTo>
                    <a:pt x="65824" y="128016"/>
                  </a:lnTo>
                  <a:lnTo>
                    <a:pt x="85268" y="108573"/>
                  </a:lnTo>
                  <a:lnTo>
                    <a:pt x="81648" y="64250"/>
                  </a:lnTo>
                  <a:lnTo>
                    <a:pt x="116027" y="59741"/>
                  </a:lnTo>
                  <a:lnTo>
                    <a:pt x="152222" y="66066"/>
                  </a:lnTo>
                  <a:lnTo>
                    <a:pt x="200190" y="43447"/>
                  </a:lnTo>
                  <a:lnTo>
                    <a:pt x="234569" y="59741"/>
                  </a:lnTo>
                  <a:lnTo>
                    <a:pt x="276187" y="109500"/>
                  </a:lnTo>
                  <a:lnTo>
                    <a:pt x="303326" y="72390"/>
                  </a:lnTo>
                  <a:lnTo>
                    <a:pt x="303326" y="72390"/>
                  </a:lnTo>
                  <a:lnTo>
                    <a:pt x="358572" y="62396"/>
                  </a:lnTo>
                  <a:lnTo>
                    <a:pt x="361252" y="59741"/>
                  </a:lnTo>
                  <a:lnTo>
                    <a:pt x="363931" y="57061"/>
                  </a:lnTo>
                  <a:lnTo>
                    <a:pt x="382956" y="19926"/>
                  </a:lnTo>
                  <a:lnTo>
                    <a:pt x="382956" y="19926"/>
                  </a:lnTo>
                  <a:lnTo>
                    <a:pt x="426389" y="14491"/>
                  </a:lnTo>
                  <a:lnTo>
                    <a:pt x="462597" y="0"/>
                  </a:lnTo>
                  <a:lnTo>
                    <a:pt x="458978" y="34379"/>
                  </a:lnTo>
                  <a:lnTo>
                    <a:pt x="472542" y="47968"/>
                  </a:lnTo>
                  <a:lnTo>
                    <a:pt x="467982" y="72644"/>
                  </a:lnTo>
                  <a:lnTo>
                    <a:pt x="432003" y="72644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74" name="Приморский край"/>
            <p:cNvSpPr/>
            <p:nvPr/>
          </p:nvSpPr>
          <p:spPr>
            <a:xfrm>
              <a:off x="11428627" y="5852199"/>
              <a:ext cx="590099" cy="1484161"/>
            </a:xfrm>
            <a:custGeom>
              <a:avLst/>
              <a:gdLst/>
              <a:ahLst/>
              <a:cxnLst/>
              <a:rect l="0" t="0" r="0" b="0"/>
              <a:pathLst>
                <a:path w="587376" h="1484161">
                  <a:moveTo>
                    <a:pt x="521767" y="167577"/>
                  </a:moveTo>
                  <a:lnTo>
                    <a:pt x="521767" y="167577"/>
                  </a:lnTo>
                  <a:lnTo>
                    <a:pt x="521767" y="167577"/>
                  </a:lnTo>
                  <a:lnTo>
                    <a:pt x="545046" y="228968"/>
                  </a:lnTo>
                  <a:lnTo>
                    <a:pt x="561975" y="296710"/>
                  </a:lnTo>
                  <a:lnTo>
                    <a:pt x="574675" y="358077"/>
                  </a:lnTo>
                  <a:lnTo>
                    <a:pt x="587375" y="440627"/>
                  </a:lnTo>
                  <a:lnTo>
                    <a:pt x="587375" y="521068"/>
                  </a:lnTo>
                  <a:lnTo>
                    <a:pt x="574675" y="563410"/>
                  </a:lnTo>
                  <a:lnTo>
                    <a:pt x="574675" y="645960"/>
                  </a:lnTo>
                  <a:lnTo>
                    <a:pt x="574675" y="747560"/>
                  </a:lnTo>
                  <a:lnTo>
                    <a:pt x="561975" y="823760"/>
                  </a:lnTo>
                  <a:lnTo>
                    <a:pt x="574675" y="902069"/>
                  </a:lnTo>
                  <a:lnTo>
                    <a:pt x="570446" y="1003669"/>
                  </a:lnTo>
                  <a:lnTo>
                    <a:pt x="570446" y="1052360"/>
                  </a:lnTo>
                  <a:lnTo>
                    <a:pt x="528117" y="1122210"/>
                  </a:lnTo>
                  <a:lnTo>
                    <a:pt x="500596" y="1181469"/>
                  </a:lnTo>
                  <a:lnTo>
                    <a:pt x="468846" y="1240752"/>
                  </a:lnTo>
                  <a:lnTo>
                    <a:pt x="441325" y="1240752"/>
                  </a:lnTo>
                  <a:lnTo>
                    <a:pt x="388417" y="1261910"/>
                  </a:lnTo>
                  <a:lnTo>
                    <a:pt x="343967" y="1287310"/>
                  </a:lnTo>
                  <a:lnTo>
                    <a:pt x="313271" y="1274610"/>
                  </a:lnTo>
                  <a:lnTo>
                    <a:pt x="313271" y="1246035"/>
                  </a:lnTo>
                  <a:lnTo>
                    <a:pt x="297396" y="1230160"/>
                  </a:lnTo>
                  <a:lnTo>
                    <a:pt x="281508" y="1266152"/>
                  </a:lnTo>
                  <a:lnTo>
                    <a:pt x="281508" y="1305294"/>
                  </a:lnTo>
                  <a:lnTo>
                    <a:pt x="263525" y="1287310"/>
                  </a:lnTo>
                  <a:lnTo>
                    <a:pt x="236017" y="1259802"/>
                  </a:lnTo>
                  <a:lnTo>
                    <a:pt x="236017" y="1280960"/>
                  </a:lnTo>
                  <a:lnTo>
                    <a:pt x="227546" y="1333869"/>
                  </a:lnTo>
                  <a:lnTo>
                    <a:pt x="236017" y="1369860"/>
                  </a:lnTo>
                  <a:lnTo>
                    <a:pt x="224371" y="1411135"/>
                  </a:lnTo>
                  <a:lnTo>
                    <a:pt x="206375" y="1429119"/>
                  </a:lnTo>
                  <a:lnTo>
                    <a:pt x="206375" y="1450302"/>
                  </a:lnTo>
                  <a:lnTo>
                    <a:pt x="206375" y="1484160"/>
                  </a:lnTo>
                  <a:lnTo>
                    <a:pt x="166167" y="1482052"/>
                  </a:lnTo>
                  <a:lnTo>
                    <a:pt x="149225" y="1465110"/>
                  </a:lnTo>
                  <a:lnTo>
                    <a:pt x="164046" y="1416419"/>
                  </a:lnTo>
                  <a:lnTo>
                    <a:pt x="189446" y="1365619"/>
                  </a:lnTo>
                  <a:lnTo>
                    <a:pt x="189446" y="1323302"/>
                  </a:lnTo>
                  <a:lnTo>
                    <a:pt x="167221" y="1273544"/>
                  </a:lnTo>
                  <a:lnTo>
                    <a:pt x="121717" y="1228052"/>
                  </a:lnTo>
                  <a:lnTo>
                    <a:pt x="98425" y="1204760"/>
                  </a:lnTo>
                  <a:lnTo>
                    <a:pt x="79375" y="1156069"/>
                  </a:lnTo>
                  <a:lnTo>
                    <a:pt x="39167" y="1115860"/>
                  </a:lnTo>
                  <a:lnTo>
                    <a:pt x="1067" y="1103160"/>
                  </a:lnTo>
                  <a:lnTo>
                    <a:pt x="0" y="1061885"/>
                  </a:lnTo>
                  <a:lnTo>
                    <a:pt x="26467" y="1035419"/>
                  </a:lnTo>
                  <a:lnTo>
                    <a:pt x="49746" y="1012152"/>
                  </a:lnTo>
                  <a:lnTo>
                    <a:pt x="49746" y="969810"/>
                  </a:lnTo>
                  <a:lnTo>
                    <a:pt x="79375" y="940169"/>
                  </a:lnTo>
                  <a:lnTo>
                    <a:pt x="113246" y="923252"/>
                  </a:lnTo>
                  <a:lnTo>
                    <a:pt x="148184" y="934885"/>
                  </a:lnTo>
                  <a:lnTo>
                    <a:pt x="178867" y="904202"/>
                  </a:lnTo>
                  <a:lnTo>
                    <a:pt x="197917" y="866102"/>
                  </a:lnTo>
                  <a:lnTo>
                    <a:pt x="164046" y="813169"/>
                  </a:lnTo>
                  <a:lnTo>
                    <a:pt x="180975" y="768719"/>
                  </a:lnTo>
                  <a:lnTo>
                    <a:pt x="159817" y="722160"/>
                  </a:lnTo>
                  <a:lnTo>
                    <a:pt x="155575" y="673469"/>
                  </a:lnTo>
                  <a:lnTo>
                    <a:pt x="125946" y="633260"/>
                  </a:lnTo>
                  <a:lnTo>
                    <a:pt x="134417" y="599402"/>
                  </a:lnTo>
                  <a:lnTo>
                    <a:pt x="111125" y="559168"/>
                  </a:lnTo>
                  <a:lnTo>
                    <a:pt x="152426" y="553733"/>
                  </a:lnTo>
                  <a:lnTo>
                    <a:pt x="152426" y="536080"/>
                  </a:lnTo>
                  <a:lnTo>
                    <a:pt x="129350" y="513004"/>
                  </a:lnTo>
                  <a:lnTo>
                    <a:pt x="134773" y="472300"/>
                  </a:lnTo>
                  <a:lnTo>
                    <a:pt x="171869" y="421653"/>
                  </a:lnTo>
                  <a:lnTo>
                    <a:pt x="201270" y="430238"/>
                  </a:lnTo>
                  <a:lnTo>
                    <a:pt x="209867" y="438848"/>
                  </a:lnTo>
                  <a:lnTo>
                    <a:pt x="238836" y="437921"/>
                  </a:lnTo>
                  <a:lnTo>
                    <a:pt x="248781" y="423469"/>
                  </a:lnTo>
                  <a:lnTo>
                    <a:pt x="292214" y="429793"/>
                  </a:lnTo>
                  <a:lnTo>
                    <a:pt x="295834" y="416217"/>
                  </a:lnTo>
                  <a:lnTo>
                    <a:pt x="339268" y="409867"/>
                  </a:lnTo>
                  <a:lnTo>
                    <a:pt x="372745" y="367360"/>
                  </a:lnTo>
                  <a:lnTo>
                    <a:pt x="372745" y="307632"/>
                  </a:lnTo>
                  <a:lnTo>
                    <a:pt x="347409" y="300406"/>
                  </a:lnTo>
                  <a:lnTo>
                    <a:pt x="354648" y="265112"/>
                  </a:lnTo>
                  <a:lnTo>
                    <a:pt x="405308" y="247002"/>
                  </a:lnTo>
                  <a:lnTo>
                    <a:pt x="417983" y="217157"/>
                  </a:lnTo>
                  <a:lnTo>
                    <a:pt x="422504" y="175539"/>
                  </a:lnTo>
                  <a:lnTo>
                    <a:pt x="406210" y="134810"/>
                  </a:lnTo>
                  <a:lnTo>
                    <a:pt x="389929" y="130302"/>
                  </a:lnTo>
                  <a:lnTo>
                    <a:pt x="376365" y="156540"/>
                  </a:lnTo>
                  <a:lnTo>
                    <a:pt x="341059" y="160160"/>
                  </a:lnTo>
                  <a:lnTo>
                    <a:pt x="331114" y="130302"/>
                  </a:lnTo>
                  <a:lnTo>
                    <a:pt x="292214" y="125755"/>
                  </a:lnTo>
                  <a:lnTo>
                    <a:pt x="284963" y="96812"/>
                  </a:lnTo>
                  <a:lnTo>
                    <a:pt x="327495" y="61544"/>
                  </a:lnTo>
                  <a:lnTo>
                    <a:pt x="342875" y="3620"/>
                  </a:lnTo>
                  <a:lnTo>
                    <a:pt x="368211" y="0"/>
                  </a:lnTo>
                  <a:lnTo>
                    <a:pt x="397637" y="23063"/>
                  </a:lnTo>
                  <a:lnTo>
                    <a:pt x="420700" y="46139"/>
                  </a:lnTo>
                  <a:lnTo>
                    <a:pt x="450558" y="44348"/>
                  </a:lnTo>
                  <a:lnTo>
                    <a:pt x="463220" y="70561"/>
                  </a:lnTo>
                  <a:lnTo>
                    <a:pt x="453263" y="92291"/>
                  </a:lnTo>
                  <a:lnTo>
                    <a:pt x="489458" y="118542"/>
                  </a:lnTo>
                  <a:lnTo>
                    <a:pt x="523888" y="89268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75" name="Магаданская область"/>
            <p:cNvSpPr/>
            <p:nvPr/>
          </p:nvSpPr>
          <p:spPr>
            <a:xfrm>
              <a:off x="10410112" y="2059088"/>
              <a:ext cx="1231240" cy="1704341"/>
            </a:xfrm>
            <a:custGeom>
              <a:avLst/>
              <a:gdLst/>
              <a:ahLst/>
              <a:cxnLst/>
              <a:rect l="0" t="0" r="0" b="0"/>
              <a:pathLst>
                <a:path w="1231240" h="1704341">
                  <a:moveTo>
                    <a:pt x="1179385" y="331686"/>
                  </a:moveTo>
                  <a:lnTo>
                    <a:pt x="1179385" y="331686"/>
                  </a:lnTo>
                  <a:lnTo>
                    <a:pt x="1179385" y="331686"/>
                  </a:lnTo>
                  <a:lnTo>
                    <a:pt x="1205839" y="358140"/>
                  </a:lnTo>
                  <a:lnTo>
                    <a:pt x="1205839" y="425869"/>
                  </a:lnTo>
                  <a:lnTo>
                    <a:pt x="1227010" y="476669"/>
                  </a:lnTo>
                  <a:lnTo>
                    <a:pt x="1231239" y="557098"/>
                  </a:lnTo>
                  <a:lnTo>
                    <a:pt x="1216431" y="605790"/>
                  </a:lnTo>
                  <a:lnTo>
                    <a:pt x="1199489" y="563461"/>
                  </a:lnTo>
                  <a:lnTo>
                    <a:pt x="1161389" y="544411"/>
                  </a:lnTo>
                  <a:lnTo>
                    <a:pt x="1161402" y="597332"/>
                  </a:lnTo>
                  <a:lnTo>
                    <a:pt x="1129652" y="565582"/>
                  </a:lnTo>
                  <a:lnTo>
                    <a:pt x="1108481" y="544411"/>
                  </a:lnTo>
                  <a:lnTo>
                    <a:pt x="1091539" y="508432"/>
                  </a:lnTo>
                  <a:lnTo>
                    <a:pt x="1032281" y="453403"/>
                  </a:lnTo>
                  <a:lnTo>
                    <a:pt x="1049210" y="499974"/>
                  </a:lnTo>
                  <a:lnTo>
                    <a:pt x="1032281" y="550774"/>
                  </a:lnTo>
                  <a:lnTo>
                    <a:pt x="975131" y="550774"/>
                  </a:lnTo>
                  <a:lnTo>
                    <a:pt x="975131" y="584645"/>
                  </a:lnTo>
                  <a:lnTo>
                    <a:pt x="956081" y="654495"/>
                  </a:lnTo>
                  <a:lnTo>
                    <a:pt x="932789" y="682015"/>
                  </a:lnTo>
                  <a:lnTo>
                    <a:pt x="934910" y="775145"/>
                  </a:lnTo>
                  <a:lnTo>
                    <a:pt x="973010" y="800545"/>
                  </a:lnTo>
                  <a:lnTo>
                    <a:pt x="966660" y="859815"/>
                  </a:lnTo>
                  <a:lnTo>
                    <a:pt x="1004760" y="919086"/>
                  </a:lnTo>
                  <a:lnTo>
                    <a:pt x="1004760" y="982586"/>
                  </a:lnTo>
                  <a:lnTo>
                    <a:pt x="1016406" y="1066190"/>
                  </a:lnTo>
                  <a:lnTo>
                    <a:pt x="1051331" y="1101115"/>
                  </a:lnTo>
                  <a:lnTo>
                    <a:pt x="1051331" y="1139215"/>
                  </a:lnTo>
                  <a:lnTo>
                    <a:pt x="1080960" y="1168857"/>
                  </a:lnTo>
                  <a:lnTo>
                    <a:pt x="1108481" y="1164615"/>
                  </a:lnTo>
                  <a:lnTo>
                    <a:pt x="1132814" y="1142390"/>
                  </a:lnTo>
                  <a:lnTo>
                    <a:pt x="1150810" y="1124407"/>
                  </a:lnTo>
                  <a:lnTo>
                    <a:pt x="1182560" y="1124407"/>
                  </a:lnTo>
                  <a:lnTo>
                    <a:pt x="1180439" y="1164615"/>
                  </a:lnTo>
                  <a:lnTo>
                    <a:pt x="1146581" y="1175207"/>
                  </a:lnTo>
                  <a:lnTo>
                    <a:pt x="1146581" y="1232357"/>
                  </a:lnTo>
                  <a:lnTo>
                    <a:pt x="1083081" y="1242936"/>
                  </a:lnTo>
                  <a:lnTo>
                    <a:pt x="1097889" y="1317016"/>
                  </a:lnTo>
                  <a:lnTo>
                    <a:pt x="1091539" y="1348766"/>
                  </a:lnTo>
                  <a:lnTo>
                    <a:pt x="1051331" y="1365682"/>
                  </a:lnTo>
                  <a:lnTo>
                    <a:pt x="1051331" y="1410132"/>
                  </a:lnTo>
                  <a:lnTo>
                    <a:pt x="1036510" y="1450340"/>
                  </a:lnTo>
                  <a:lnTo>
                    <a:pt x="1036510" y="1450340"/>
                  </a:lnTo>
                  <a:lnTo>
                    <a:pt x="986764" y="1461986"/>
                  </a:lnTo>
                  <a:lnTo>
                    <a:pt x="996289" y="1452461"/>
                  </a:lnTo>
                  <a:lnTo>
                    <a:pt x="1005814" y="1442936"/>
                  </a:lnTo>
                  <a:lnTo>
                    <a:pt x="977239" y="1433411"/>
                  </a:lnTo>
                  <a:lnTo>
                    <a:pt x="977239" y="1433411"/>
                  </a:lnTo>
                  <a:lnTo>
                    <a:pt x="977239" y="1405890"/>
                  </a:lnTo>
                  <a:lnTo>
                    <a:pt x="985710" y="1378382"/>
                  </a:lnTo>
                  <a:lnTo>
                    <a:pt x="1020635" y="1366736"/>
                  </a:lnTo>
                  <a:lnTo>
                    <a:pt x="1004760" y="1350861"/>
                  </a:lnTo>
                  <a:lnTo>
                    <a:pt x="966660" y="1365682"/>
                  </a:lnTo>
                  <a:lnTo>
                    <a:pt x="926439" y="1372032"/>
                  </a:lnTo>
                  <a:lnTo>
                    <a:pt x="926439" y="1391082"/>
                  </a:lnTo>
                  <a:lnTo>
                    <a:pt x="867181" y="1418590"/>
                  </a:lnTo>
                  <a:lnTo>
                    <a:pt x="837539" y="1454582"/>
                  </a:lnTo>
                  <a:lnTo>
                    <a:pt x="803681" y="1463040"/>
                  </a:lnTo>
                  <a:lnTo>
                    <a:pt x="776160" y="1490561"/>
                  </a:lnTo>
                  <a:lnTo>
                    <a:pt x="765581" y="1522311"/>
                  </a:lnTo>
                  <a:lnTo>
                    <a:pt x="776147" y="1562532"/>
                  </a:lnTo>
                  <a:lnTo>
                    <a:pt x="799439" y="1585811"/>
                  </a:lnTo>
                  <a:lnTo>
                    <a:pt x="771931" y="1615440"/>
                  </a:lnTo>
                  <a:lnTo>
                    <a:pt x="727481" y="1598511"/>
                  </a:lnTo>
                  <a:lnTo>
                    <a:pt x="741235" y="1644015"/>
                  </a:lnTo>
                  <a:lnTo>
                    <a:pt x="708431" y="1676832"/>
                  </a:lnTo>
                  <a:lnTo>
                    <a:pt x="678789" y="1704340"/>
                  </a:lnTo>
                  <a:lnTo>
                    <a:pt x="668744" y="1671002"/>
                  </a:lnTo>
                  <a:lnTo>
                    <a:pt x="622706" y="1624965"/>
                  </a:lnTo>
                  <a:lnTo>
                    <a:pt x="597306" y="1624965"/>
                  </a:lnTo>
                  <a:lnTo>
                    <a:pt x="578256" y="1642427"/>
                  </a:lnTo>
                  <a:lnTo>
                    <a:pt x="552856" y="1629727"/>
                  </a:lnTo>
                  <a:lnTo>
                    <a:pt x="516344" y="1628140"/>
                  </a:lnTo>
                  <a:lnTo>
                    <a:pt x="484594" y="1666240"/>
                  </a:lnTo>
                  <a:lnTo>
                    <a:pt x="456019" y="1667827"/>
                  </a:lnTo>
                  <a:lnTo>
                    <a:pt x="432206" y="1632902"/>
                  </a:lnTo>
                  <a:lnTo>
                    <a:pt x="432206" y="1585277"/>
                  </a:lnTo>
                  <a:lnTo>
                    <a:pt x="471894" y="1563052"/>
                  </a:lnTo>
                  <a:lnTo>
                    <a:pt x="440144" y="1520190"/>
                  </a:lnTo>
                  <a:lnTo>
                    <a:pt x="440144" y="1488440"/>
                  </a:lnTo>
                  <a:lnTo>
                    <a:pt x="411569" y="1478915"/>
                  </a:lnTo>
                  <a:lnTo>
                    <a:pt x="363944" y="1448752"/>
                  </a:lnTo>
                  <a:lnTo>
                    <a:pt x="335369" y="1434465"/>
                  </a:lnTo>
                  <a:lnTo>
                    <a:pt x="254406" y="1429702"/>
                  </a:lnTo>
                  <a:lnTo>
                    <a:pt x="211544" y="1480502"/>
                  </a:lnTo>
                  <a:lnTo>
                    <a:pt x="177800" y="1479537"/>
                  </a:lnTo>
                  <a:lnTo>
                    <a:pt x="184416" y="1439875"/>
                  </a:lnTo>
                  <a:lnTo>
                    <a:pt x="152692" y="1408151"/>
                  </a:lnTo>
                  <a:lnTo>
                    <a:pt x="144755" y="1383017"/>
                  </a:lnTo>
                  <a:lnTo>
                    <a:pt x="116331" y="1354595"/>
                  </a:lnTo>
                  <a:lnTo>
                    <a:pt x="66763" y="1328814"/>
                  </a:lnTo>
                  <a:lnTo>
                    <a:pt x="53543" y="1298410"/>
                  </a:lnTo>
                  <a:lnTo>
                    <a:pt x="19177" y="1252131"/>
                  </a:lnTo>
                  <a:lnTo>
                    <a:pt x="19177" y="1227011"/>
                  </a:lnTo>
                  <a:lnTo>
                    <a:pt x="1981" y="1219073"/>
                  </a:lnTo>
                  <a:lnTo>
                    <a:pt x="9919" y="1176757"/>
                  </a:lnTo>
                  <a:lnTo>
                    <a:pt x="29527" y="1157148"/>
                  </a:lnTo>
                  <a:lnTo>
                    <a:pt x="0" y="1139088"/>
                  </a:lnTo>
                  <a:lnTo>
                    <a:pt x="5956" y="1102728"/>
                  </a:lnTo>
                  <a:lnTo>
                    <a:pt x="61481" y="1080249"/>
                  </a:lnTo>
                  <a:lnTo>
                    <a:pt x="61481" y="1060412"/>
                  </a:lnTo>
                  <a:lnTo>
                    <a:pt x="103784" y="1061733"/>
                  </a:lnTo>
                  <a:lnTo>
                    <a:pt x="99809" y="1014133"/>
                  </a:lnTo>
                  <a:lnTo>
                    <a:pt x="68084" y="1004875"/>
                  </a:lnTo>
                  <a:lnTo>
                    <a:pt x="46926" y="977113"/>
                  </a:lnTo>
                  <a:lnTo>
                    <a:pt x="73367" y="951992"/>
                  </a:lnTo>
                  <a:lnTo>
                    <a:pt x="99809" y="951992"/>
                  </a:lnTo>
                  <a:lnTo>
                    <a:pt x="99809" y="918947"/>
                  </a:lnTo>
                  <a:lnTo>
                    <a:pt x="126250" y="900430"/>
                  </a:lnTo>
                  <a:lnTo>
                    <a:pt x="126250" y="876630"/>
                  </a:lnTo>
                  <a:lnTo>
                    <a:pt x="159309" y="868693"/>
                  </a:lnTo>
                  <a:lnTo>
                    <a:pt x="179145" y="892493"/>
                  </a:lnTo>
                  <a:lnTo>
                    <a:pt x="206908" y="888517"/>
                  </a:lnTo>
                  <a:lnTo>
                    <a:pt x="221462" y="858114"/>
                  </a:lnTo>
                  <a:lnTo>
                    <a:pt x="212204" y="831672"/>
                  </a:lnTo>
                  <a:lnTo>
                    <a:pt x="241287" y="785393"/>
                  </a:lnTo>
                  <a:lnTo>
                    <a:pt x="250545" y="754990"/>
                  </a:lnTo>
                  <a:lnTo>
                    <a:pt x="279628" y="749694"/>
                  </a:lnTo>
                  <a:lnTo>
                    <a:pt x="279628" y="723252"/>
                  </a:lnTo>
                  <a:lnTo>
                    <a:pt x="265074" y="684911"/>
                  </a:lnTo>
                  <a:lnTo>
                    <a:pt x="230707" y="665074"/>
                  </a:lnTo>
                  <a:lnTo>
                    <a:pt x="197650" y="632015"/>
                  </a:lnTo>
                  <a:lnTo>
                    <a:pt x="195008" y="551371"/>
                  </a:lnTo>
                  <a:lnTo>
                    <a:pt x="163284" y="535496"/>
                  </a:lnTo>
                  <a:lnTo>
                    <a:pt x="140804" y="505092"/>
                  </a:lnTo>
                  <a:lnTo>
                    <a:pt x="140804" y="469392"/>
                  </a:lnTo>
                  <a:lnTo>
                    <a:pt x="165925" y="464096"/>
                  </a:lnTo>
                  <a:lnTo>
                    <a:pt x="154012" y="429717"/>
                  </a:lnTo>
                  <a:lnTo>
                    <a:pt x="118313" y="419138"/>
                  </a:lnTo>
                  <a:lnTo>
                    <a:pt x="124929" y="387401"/>
                  </a:lnTo>
                  <a:lnTo>
                    <a:pt x="161950" y="372859"/>
                  </a:lnTo>
                  <a:lnTo>
                    <a:pt x="161950" y="335839"/>
                  </a:lnTo>
                  <a:lnTo>
                    <a:pt x="179145" y="318656"/>
                  </a:lnTo>
                  <a:lnTo>
                    <a:pt x="220129" y="318656"/>
                  </a:lnTo>
                  <a:lnTo>
                    <a:pt x="224104" y="275018"/>
                  </a:lnTo>
                  <a:lnTo>
                    <a:pt x="276987" y="275018"/>
                  </a:lnTo>
                  <a:lnTo>
                    <a:pt x="298144" y="253860"/>
                  </a:lnTo>
                  <a:lnTo>
                    <a:pt x="284911" y="210236"/>
                  </a:lnTo>
                  <a:lnTo>
                    <a:pt x="303428" y="174536"/>
                  </a:lnTo>
                  <a:lnTo>
                    <a:pt x="278308" y="133540"/>
                  </a:lnTo>
                  <a:lnTo>
                    <a:pt x="325907" y="113703"/>
                  </a:lnTo>
                  <a:lnTo>
                    <a:pt x="347726" y="135522"/>
                  </a:lnTo>
                  <a:lnTo>
                    <a:pt x="373494" y="171882"/>
                  </a:lnTo>
                  <a:lnTo>
                    <a:pt x="409193" y="171882"/>
                  </a:lnTo>
                  <a:lnTo>
                    <a:pt x="451497" y="156007"/>
                  </a:lnTo>
                  <a:lnTo>
                    <a:pt x="464718" y="129565"/>
                  </a:lnTo>
                  <a:lnTo>
                    <a:pt x="508355" y="138824"/>
                  </a:lnTo>
                  <a:lnTo>
                    <a:pt x="558597" y="133528"/>
                  </a:lnTo>
                  <a:lnTo>
                    <a:pt x="603542" y="71387"/>
                  </a:lnTo>
                  <a:lnTo>
                    <a:pt x="670966" y="81966"/>
                  </a:lnTo>
                  <a:lnTo>
                    <a:pt x="741045" y="0"/>
                  </a:lnTo>
                  <a:lnTo>
                    <a:pt x="794220" y="5550"/>
                  </a:lnTo>
                  <a:lnTo>
                    <a:pt x="795807" y="27775"/>
                  </a:lnTo>
                  <a:lnTo>
                    <a:pt x="809307" y="41275"/>
                  </a:lnTo>
                  <a:lnTo>
                    <a:pt x="798982" y="70650"/>
                  </a:lnTo>
                  <a:lnTo>
                    <a:pt x="849782" y="92875"/>
                  </a:lnTo>
                  <a:lnTo>
                    <a:pt x="856132" y="124625"/>
                  </a:lnTo>
                  <a:lnTo>
                    <a:pt x="906932" y="115100"/>
                  </a:lnTo>
                  <a:lnTo>
                    <a:pt x="922807" y="153200"/>
                  </a:lnTo>
                  <a:lnTo>
                    <a:pt x="957732" y="167488"/>
                  </a:lnTo>
                  <a:lnTo>
                    <a:pt x="959320" y="196063"/>
                  </a:lnTo>
                  <a:lnTo>
                    <a:pt x="985520" y="222263"/>
                  </a:lnTo>
                  <a:lnTo>
                    <a:pt x="1016482" y="213525"/>
                  </a:lnTo>
                  <a:lnTo>
                    <a:pt x="1052994" y="213525"/>
                  </a:lnTo>
                  <a:lnTo>
                    <a:pt x="1059344" y="238925"/>
                  </a:lnTo>
                  <a:lnTo>
                    <a:pt x="1083157" y="238925"/>
                  </a:lnTo>
                  <a:lnTo>
                    <a:pt x="1100619" y="259563"/>
                  </a:lnTo>
                  <a:lnTo>
                    <a:pt x="1087919" y="305600"/>
                  </a:lnTo>
                  <a:lnTo>
                    <a:pt x="1106969" y="305600"/>
                  </a:lnTo>
                  <a:lnTo>
                    <a:pt x="1121257" y="283375"/>
                  </a:lnTo>
                  <a:lnTo>
                    <a:pt x="1135544" y="297663"/>
                  </a:lnTo>
                  <a:lnTo>
                    <a:pt x="1135544" y="326238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grpSp>
          <p:nvGrpSpPr>
            <p:cNvPr id="76" name="Сахалинская область"/>
            <p:cNvGrpSpPr/>
            <p:nvPr/>
          </p:nvGrpSpPr>
          <p:grpSpPr>
            <a:xfrm>
              <a:off x="11420766" y="4703026"/>
              <a:ext cx="1759025" cy="1206896"/>
              <a:chOff x="11420765" y="4703026"/>
              <a:chExt cx="1750861" cy="1206895"/>
            </a:xfrm>
          </p:grpSpPr>
          <p:sp>
            <p:nvSpPr>
              <p:cNvPr id="139" name="Полилиния 138"/>
              <p:cNvSpPr/>
              <p:nvPr/>
            </p:nvSpPr>
            <p:spPr>
              <a:xfrm>
                <a:off x="11420765" y="4703026"/>
                <a:ext cx="1104342" cy="1206895"/>
              </a:xfrm>
              <a:custGeom>
                <a:avLst/>
                <a:gdLst/>
                <a:ahLst/>
                <a:cxnLst/>
                <a:rect l="0" t="0" r="0" b="0"/>
                <a:pathLst>
                  <a:path w="1104342" h="1206895">
                    <a:moveTo>
                      <a:pt x="25629" y="54940"/>
                    </a:moveTo>
                    <a:lnTo>
                      <a:pt x="25629" y="54940"/>
                    </a:lnTo>
                    <a:lnTo>
                      <a:pt x="25629" y="54940"/>
                    </a:lnTo>
                    <a:lnTo>
                      <a:pt x="10973" y="58610"/>
                    </a:lnTo>
                    <a:lnTo>
                      <a:pt x="0" y="27483"/>
                    </a:lnTo>
                    <a:lnTo>
                      <a:pt x="0" y="0"/>
                    </a:lnTo>
                    <a:lnTo>
                      <a:pt x="47612" y="12827"/>
                    </a:lnTo>
                    <a:lnTo>
                      <a:pt x="71412" y="23812"/>
                    </a:lnTo>
                    <a:lnTo>
                      <a:pt x="84239" y="53124"/>
                    </a:lnTo>
                    <a:lnTo>
                      <a:pt x="109880" y="78765"/>
                    </a:lnTo>
                    <a:lnTo>
                      <a:pt x="155664" y="87922"/>
                    </a:lnTo>
                    <a:lnTo>
                      <a:pt x="166649" y="117233"/>
                    </a:lnTo>
                    <a:lnTo>
                      <a:pt x="217919" y="150203"/>
                    </a:lnTo>
                    <a:lnTo>
                      <a:pt x="245390" y="150203"/>
                    </a:lnTo>
                    <a:lnTo>
                      <a:pt x="267360" y="181330"/>
                    </a:lnTo>
                    <a:lnTo>
                      <a:pt x="285674" y="230784"/>
                    </a:lnTo>
                    <a:lnTo>
                      <a:pt x="314058" y="259156"/>
                    </a:lnTo>
                    <a:lnTo>
                      <a:pt x="368084" y="315023"/>
                    </a:lnTo>
                    <a:lnTo>
                      <a:pt x="402869" y="324180"/>
                    </a:lnTo>
                    <a:lnTo>
                      <a:pt x="450494" y="342493"/>
                    </a:lnTo>
                    <a:lnTo>
                      <a:pt x="496278" y="382790"/>
                    </a:lnTo>
                    <a:lnTo>
                      <a:pt x="558546" y="417576"/>
                    </a:lnTo>
                    <a:lnTo>
                      <a:pt x="598830" y="452374"/>
                    </a:lnTo>
                    <a:lnTo>
                      <a:pt x="651955" y="479844"/>
                    </a:lnTo>
                    <a:lnTo>
                      <a:pt x="697725" y="507314"/>
                    </a:lnTo>
                    <a:lnTo>
                      <a:pt x="727037" y="531114"/>
                    </a:lnTo>
                    <a:lnTo>
                      <a:pt x="778307" y="551269"/>
                    </a:lnTo>
                    <a:lnTo>
                      <a:pt x="770992" y="575081"/>
                    </a:lnTo>
                    <a:lnTo>
                      <a:pt x="752691" y="593382"/>
                    </a:lnTo>
                    <a:lnTo>
                      <a:pt x="717892" y="604367"/>
                    </a:lnTo>
                    <a:lnTo>
                      <a:pt x="690423" y="604367"/>
                    </a:lnTo>
                    <a:lnTo>
                      <a:pt x="697750" y="642823"/>
                    </a:lnTo>
                    <a:lnTo>
                      <a:pt x="690423" y="670293"/>
                    </a:lnTo>
                    <a:lnTo>
                      <a:pt x="690423" y="692264"/>
                    </a:lnTo>
                    <a:lnTo>
                      <a:pt x="721550" y="739889"/>
                    </a:lnTo>
                    <a:lnTo>
                      <a:pt x="721550" y="739889"/>
                    </a:lnTo>
                    <a:lnTo>
                      <a:pt x="750875" y="772833"/>
                    </a:lnTo>
                    <a:lnTo>
                      <a:pt x="745363" y="778332"/>
                    </a:lnTo>
                    <a:lnTo>
                      <a:pt x="739851" y="783831"/>
                    </a:lnTo>
                    <a:lnTo>
                      <a:pt x="747205" y="835114"/>
                    </a:lnTo>
                    <a:lnTo>
                      <a:pt x="747205" y="835114"/>
                    </a:lnTo>
                    <a:lnTo>
                      <a:pt x="771017" y="858926"/>
                    </a:lnTo>
                    <a:lnTo>
                      <a:pt x="807644" y="895566"/>
                    </a:lnTo>
                    <a:lnTo>
                      <a:pt x="838771" y="915708"/>
                    </a:lnTo>
                    <a:lnTo>
                      <a:pt x="886384" y="915708"/>
                    </a:lnTo>
                    <a:lnTo>
                      <a:pt x="913854" y="943165"/>
                    </a:lnTo>
                    <a:lnTo>
                      <a:pt x="944982" y="943165"/>
                    </a:lnTo>
                    <a:lnTo>
                      <a:pt x="961466" y="977963"/>
                    </a:lnTo>
                    <a:lnTo>
                      <a:pt x="1001764" y="979805"/>
                    </a:lnTo>
                    <a:lnTo>
                      <a:pt x="1026478" y="955078"/>
                    </a:lnTo>
                    <a:lnTo>
                      <a:pt x="1069518" y="979805"/>
                    </a:lnTo>
                    <a:lnTo>
                      <a:pt x="1095172" y="1012774"/>
                    </a:lnTo>
                    <a:lnTo>
                      <a:pt x="1095172" y="1012774"/>
                    </a:lnTo>
                    <a:lnTo>
                      <a:pt x="1104341" y="1034745"/>
                    </a:lnTo>
                    <a:lnTo>
                      <a:pt x="1095172" y="1034745"/>
                    </a:lnTo>
                    <a:lnTo>
                      <a:pt x="1086003" y="1034745"/>
                    </a:lnTo>
                    <a:lnTo>
                      <a:pt x="1036561" y="1010932"/>
                    </a:lnTo>
                    <a:lnTo>
                      <a:pt x="1036561" y="1010932"/>
                    </a:lnTo>
                    <a:lnTo>
                      <a:pt x="1015505" y="1031989"/>
                    </a:lnTo>
                    <a:lnTo>
                      <a:pt x="968807" y="1031989"/>
                    </a:lnTo>
                    <a:lnTo>
                      <a:pt x="954163" y="1069543"/>
                    </a:lnTo>
                    <a:lnTo>
                      <a:pt x="963320" y="1106157"/>
                    </a:lnTo>
                    <a:lnTo>
                      <a:pt x="992619" y="1135456"/>
                    </a:lnTo>
                    <a:lnTo>
                      <a:pt x="1014590" y="1183081"/>
                    </a:lnTo>
                    <a:lnTo>
                      <a:pt x="985292" y="1206894"/>
                    </a:lnTo>
                    <a:lnTo>
                      <a:pt x="961479" y="1177595"/>
                    </a:lnTo>
                    <a:lnTo>
                      <a:pt x="930351" y="1146442"/>
                    </a:lnTo>
                    <a:lnTo>
                      <a:pt x="875411" y="1095172"/>
                    </a:lnTo>
                    <a:lnTo>
                      <a:pt x="875411" y="1060373"/>
                    </a:lnTo>
                    <a:lnTo>
                      <a:pt x="838784" y="1023759"/>
                    </a:lnTo>
                    <a:lnTo>
                      <a:pt x="803999" y="988962"/>
                    </a:lnTo>
                    <a:lnTo>
                      <a:pt x="780186" y="957834"/>
                    </a:lnTo>
                    <a:lnTo>
                      <a:pt x="750875" y="901052"/>
                    </a:lnTo>
                    <a:lnTo>
                      <a:pt x="714248" y="866254"/>
                    </a:lnTo>
                    <a:lnTo>
                      <a:pt x="675792" y="844283"/>
                    </a:lnTo>
                    <a:lnTo>
                      <a:pt x="639166" y="833297"/>
                    </a:lnTo>
                    <a:lnTo>
                      <a:pt x="608012" y="767372"/>
                    </a:lnTo>
                    <a:lnTo>
                      <a:pt x="540258" y="673976"/>
                    </a:lnTo>
                    <a:lnTo>
                      <a:pt x="485318" y="619023"/>
                    </a:lnTo>
                    <a:lnTo>
                      <a:pt x="439547" y="573252"/>
                    </a:lnTo>
                    <a:lnTo>
                      <a:pt x="399237" y="518312"/>
                    </a:lnTo>
                    <a:lnTo>
                      <a:pt x="373596" y="476199"/>
                    </a:lnTo>
                    <a:lnTo>
                      <a:pt x="304012" y="445059"/>
                    </a:lnTo>
                    <a:lnTo>
                      <a:pt x="249072" y="421259"/>
                    </a:lnTo>
                    <a:lnTo>
                      <a:pt x="216103" y="417588"/>
                    </a:lnTo>
                    <a:lnTo>
                      <a:pt x="172148" y="357149"/>
                    </a:lnTo>
                    <a:lnTo>
                      <a:pt x="172148" y="329692"/>
                    </a:lnTo>
                    <a:lnTo>
                      <a:pt x="124536" y="282067"/>
                    </a:lnTo>
                    <a:lnTo>
                      <a:pt x="98895" y="234455"/>
                    </a:lnTo>
                    <a:lnTo>
                      <a:pt x="47612" y="217970"/>
                    </a:lnTo>
                    <a:lnTo>
                      <a:pt x="60440" y="181343"/>
                    </a:lnTo>
                    <a:lnTo>
                      <a:pt x="60440" y="153873"/>
                    </a:lnTo>
                    <a:lnTo>
                      <a:pt x="102553" y="166687"/>
                    </a:lnTo>
                    <a:lnTo>
                      <a:pt x="109880" y="130061"/>
                    </a:lnTo>
                    <a:lnTo>
                      <a:pt x="85166" y="105346"/>
                    </a:lnTo>
                    <a:lnTo>
                      <a:pt x="85166" y="91605"/>
                    </a:lnTo>
                    <a:lnTo>
                      <a:pt x="60896" y="67335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40" name="Полилиния 139"/>
              <p:cNvSpPr/>
              <p:nvPr/>
            </p:nvSpPr>
            <p:spPr>
              <a:xfrm>
                <a:off x="12993953" y="5708434"/>
                <a:ext cx="36577" cy="86069"/>
              </a:xfrm>
              <a:custGeom>
                <a:avLst/>
                <a:gdLst/>
                <a:ahLst/>
                <a:cxnLst/>
                <a:rect l="0" t="0" r="0" b="0"/>
                <a:pathLst>
                  <a:path w="36577" h="86069">
                    <a:moveTo>
                      <a:pt x="0" y="5499"/>
                    </a:moveTo>
                    <a:lnTo>
                      <a:pt x="0" y="5499"/>
                    </a:lnTo>
                    <a:lnTo>
                      <a:pt x="0" y="5499"/>
                    </a:lnTo>
                    <a:lnTo>
                      <a:pt x="7238" y="43942"/>
                    </a:lnTo>
                    <a:lnTo>
                      <a:pt x="10921" y="80581"/>
                    </a:lnTo>
                    <a:lnTo>
                      <a:pt x="25652" y="86068"/>
                    </a:lnTo>
                    <a:lnTo>
                      <a:pt x="25652" y="56769"/>
                    </a:lnTo>
                    <a:lnTo>
                      <a:pt x="36576" y="32956"/>
                    </a:lnTo>
                    <a:lnTo>
                      <a:pt x="36576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13120317" y="5735917"/>
                <a:ext cx="23750" cy="29287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2928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6459"/>
                    </a:lnTo>
                    <a:lnTo>
                      <a:pt x="23749" y="29286"/>
                    </a:lnTo>
                    <a:lnTo>
                      <a:pt x="23749" y="180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13039672" y="5437391"/>
                <a:ext cx="43943" cy="159322"/>
              </a:xfrm>
              <a:custGeom>
                <a:avLst/>
                <a:gdLst/>
                <a:ahLst/>
                <a:cxnLst/>
                <a:rect l="0" t="0" r="0" b="0"/>
                <a:pathLst>
                  <a:path w="43943" h="159322">
                    <a:moveTo>
                      <a:pt x="5460" y="150165"/>
                    </a:moveTo>
                    <a:lnTo>
                      <a:pt x="5460" y="150165"/>
                    </a:lnTo>
                    <a:lnTo>
                      <a:pt x="5460" y="150165"/>
                    </a:lnTo>
                    <a:lnTo>
                      <a:pt x="27558" y="159321"/>
                    </a:lnTo>
                    <a:lnTo>
                      <a:pt x="34798" y="130022"/>
                    </a:lnTo>
                    <a:lnTo>
                      <a:pt x="23876" y="71437"/>
                    </a:lnTo>
                    <a:lnTo>
                      <a:pt x="43942" y="51295"/>
                    </a:lnTo>
                    <a:lnTo>
                      <a:pt x="40258" y="9144"/>
                    </a:lnTo>
                    <a:lnTo>
                      <a:pt x="9144" y="0"/>
                    </a:lnTo>
                    <a:lnTo>
                      <a:pt x="0" y="47625"/>
                    </a:lnTo>
                    <a:lnTo>
                      <a:pt x="11938" y="59499"/>
                    </a:lnTo>
                    <a:lnTo>
                      <a:pt x="1906" y="95224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43" name="Полилиния 142"/>
              <p:cNvSpPr/>
              <p:nvPr/>
            </p:nvSpPr>
            <p:spPr>
              <a:xfrm>
                <a:off x="13090981" y="5345811"/>
                <a:ext cx="21971" cy="40311"/>
              </a:xfrm>
              <a:custGeom>
                <a:avLst/>
                <a:gdLst/>
                <a:ahLst/>
                <a:cxnLst/>
                <a:rect l="0" t="0" r="0" b="0"/>
                <a:pathLst>
                  <a:path w="21971" h="40311">
                    <a:moveTo>
                      <a:pt x="9143" y="0"/>
                    </a:moveTo>
                    <a:lnTo>
                      <a:pt x="9143" y="0"/>
                    </a:lnTo>
                    <a:lnTo>
                      <a:pt x="9143" y="0"/>
                    </a:lnTo>
                    <a:lnTo>
                      <a:pt x="0" y="9156"/>
                    </a:lnTo>
                    <a:lnTo>
                      <a:pt x="7365" y="40310"/>
                    </a:lnTo>
                    <a:lnTo>
                      <a:pt x="21970" y="18326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44" name="Полилиния 143"/>
              <p:cNvSpPr/>
              <p:nvPr/>
            </p:nvSpPr>
            <p:spPr>
              <a:xfrm>
                <a:off x="13118412" y="5101310"/>
                <a:ext cx="40387" cy="138279"/>
              </a:xfrm>
              <a:custGeom>
                <a:avLst/>
                <a:gdLst/>
                <a:ahLst/>
                <a:cxnLst/>
                <a:rect l="0" t="0" r="0" b="0"/>
                <a:pathLst>
                  <a:path w="40387" h="138279">
                    <a:moveTo>
                      <a:pt x="3683" y="132779"/>
                    </a:moveTo>
                    <a:lnTo>
                      <a:pt x="3683" y="132779"/>
                    </a:lnTo>
                    <a:lnTo>
                      <a:pt x="3683" y="132779"/>
                    </a:lnTo>
                    <a:lnTo>
                      <a:pt x="12827" y="85167"/>
                    </a:lnTo>
                    <a:lnTo>
                      <a:pt x="0" y="55880"/>
                    </a:lnTo>
                    <a:lnTo>
                      <a:pt x="7367" y="24740"/>
                    </a:lnTo>
                    <a:lnTo>
                      <a:pt x="32131" y="0"/>
                    </a:lnTo>
                    <a:lnTo>
                      <a:pt x="38481" y="33897"/>
                    </a:lnTo>
                    <a:lnTo>
                      <a:pt x="33019" y="68695"/>
                    </a:lnTo>
                    <a:lnTo>
                      <a:pt x="40386" y="108979"/>
                    </a:lnTo>
                    <a:lnTo>
                      <a:pt x="27559" y="138278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45" name="Полилиния 144"/>
              <p:cNvSpPr/>
              <p:nvPr/>
            </p:nvSpPr>
            <p:spPr>
              <a:xfrm>
                <a:off x="13145971" y="4823866"/>
                <a:ext cx="25655" cy="75084"/>
              </a:xfrm>
              <a:custGeom>
                <a:avLst/>
                <a:gdLst/>
                <a:ahLst/>
                <a:cxnLst/>
                <a:rect l="0" t="0" r="0" b="0"/>
                <a:pathLst>
                  <a:path w="25655" h="75084">
                    <a:moveTo>
                      <a:pt x="0" y="1816"/>
                    </a:moveTo>
                    <a:lnTo>
                      <a:pt x="0" y="1816"/>
                    </a:lnTo>
                    <a:lnTo>
                      <a:pt x="0" y="1816"/>
                    </a:lnTo>
                    <a:lnTo>
                      <a:pt x="0" y="42126"/>
                    </a:lnTo>
                    <a:lnTo>
                      <a:pt x="0" y="75083"/>
                    </a:lnTo>
                    <a:lnTo>
                      <a:pt x="25654" y="75083"/>
                    </a:lnTo>
                    <a:lnTo>
                      <a:pt x="18287" y="43955"/>
                    </a:lnTo>
                    <a:lnTo>
                      <a:pt x="18287" y="23800"/>
                    </a:lnTo>
                    <a:lnTo>
                      <a:pt x="18287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</p:grpSp>
        <p:grpSp>
          <p:nvGrpSpPr>
            <p:cNvPr id="77" name="Камчатский край"/>
            <p:cNvGrpSpPr/>
            <p:nvPr/>
          </p:nvGrpSpPr>
          <p:grpSpPr>
            <a:xfrm>
              <a:off x="11135200" y="1418157"/>
              <a:ext cx="1901708" cy="2907565"/>
              <a:chOff x="11135206" y="1418158"/>
              <a:chExt cx="1893545" cy="2907564"/>
            </a:xfrm>
          </p:grpSpPr>
          <p:sp>
            <p:nvSpPr>
              <p:cNvPr id="133" name="Полилиния 132"/>
              <p:cNvSpPr/>
              <p:nvPr/>
            </p:nvSpPr>
            <p:spPr>
              <a:xfrm>
                <a:off x="11135206" y="1418158"/>
                <a:ext cx="1786738" cy="2540014"/>
              </a:xfrm>
              <a:custGeom>
                <a:avLst/>
                <a:gdLst/>
                <a:ahLst/>
                <a:cxnLst/>
                <a:rect l="0" t="0" r="0" b="0"/>
                <a:pathLst>
                  <a:path w="1786738" h="2540014">
                    <a:moveTo>
                      <a:pt x="988745" y="2099742"/>
                    </a:moveTo>
                    <a:lnTo>
                      <a:pt x="988745" y="2099742"/>
                    </a:lnTo>
                    <a:lnTo>
                      <a:pt x="988745" y="2099742"/>
                    </a:lnTo>
                    <a:lnTo>
                      <a:pt x="988745" y="2099742"/>
                    </a:lnTo>
                    <a:lnTo>
                      <a:pt x="1006741" y="2141017"/>
                    </a:lnTo>
                    <a:lnTo>
                      <a:pt x="1016266" y="2150542"/>
                    </a:lnTo>
                    <a:lnTo>
                      <a:pt x="1073416" y="2188642"/>
                    </a:lnTo>
                    <a:lnTo>
                      <a:pt x="1132687" y="2220392"/>
                    </a:lnTo>
                    <a:lnTo>
                      <a:pt x="1223695" y="2247913"/>
                    </a:lnTo>
                    <a:lnTo>
                      <a:pt x="1266037" y="2256371"/>
                    </a:lnTo>
                    <a:lnTo>
                      <a:pt x="1304137" y="2281771"/>
                    </a:lnTo>
                    <a:lnTo>
                      <a:pt x="1327416" y="2313521"/>
                    </a:lnTo>
                    <a:lnTo>
                      <a:pt x="1407845" y="2355863"/>
                    </a:lnTo>
                    <a:lnTo>
                      <a:pt x="1477695" y="2385492"/>
                    </a:lnTo>
                    <a:lnTo>
                      <a:pt x="1551787" y="2419363"/>
                    </a:lnTo>
                    <a:lnTo>
                      <a:pt x="1589887" y="2457463"/>
                    </a:lnTo>
                    <a:lnTo>
                      <a:pt x="1632216" y="2457463"/>
                    </a:lnTo>
                    <a:lnTo>
                      <a:pt x="1662912" y="2488146"/>
                    </a:lnTo>
                    <a:lnTo>
                      <a:pt x="1702066" y="2508263"/>
                    </a:lnTo>
                    <a:lnTo>
                      <a:pt x="1763445" y="2508263"/>
                    </a:lnTo>
                    <a:lnTo>
                      <a:pt x="1786737" y="2540013"/>
                    </a:lnTo>
                    <a:lnTo>
                      <a:pt x="1786737" y="2497671"/>
                    </a:lnTo>
                    <a:lnTo>
                      <a:pt x="1776145" y="2440521"/>
                    </a:lnTo>
                    <a:lnTo>
                      <a:pt x="1754987" y="2351621"/>
                    </a:lnTo>
                    <a:lnTo>
                      <a:pt x="1746516" y="2283892"/>
                    </a:lnTo>
                    <a:lnTo>
                      <a:pt x="1706295" y="2245792"/>
                    </a:lnTo>
                    <a:lnTo>
                      <a:pt x="1651254" y="2190763"/>
                    </a:lnTo>
                    <a:lnTo>
                      <a:pt x="1615287" y="2175942"/>
                    </a:lnTo>
                    <a:lnTo>
                      <a:pt x="1594116" y="2099742"/>
                    </a:lnTo>
                    <a:lnTo>
                      <a:pt x="1611045" y="2061642"/>
                    </a:lnTo>
                    <a:lnTo>
                      <a:pt x="1611045" y="2023542"/>
                    </a:lnTo>
                    <a:lnTo>
                      <a:pt x="1657616" y="2017192"/>
                    </a:lnTo>
                    <a:lnTo>
                      <a:pt x="1657616" y="1991792"/>
                    </a:lnTo>
                    <a:lnTo>
                      <a:pt x="1596237" y="1976971"/>
                    </a:lnTo>
                    <a:lnTo>
                      <a:pt x="1578241" y="1958975"/>
                    </a:lnTo>
                    <a:lnTo>
                      <a:pt x="1541195" y="1945221"/>
                    </a:lnTo>
                    <a:lnTo>
                      <a:pt x="1498866" y="1879613"/>
                    </a:lnTo>
                    <a:lnTo>
                      <a:pt x="1484045" y="1794942"/>
                    </a:lnTo>
                    <a:lnTo>
                      <a:pt x="1505216" y="1748371"/>
                    </a:lnTo>
                    <a:lnTo>
                      <a:pt x="1541195" y="1725092"/>
                    </a:lnTo>
                    <a:lnTo>
                      <a:pt x="1566595" y="1708163"/>
                    </a:lnTo>
                    <a:lnTo>
                      <a:pt x="1551787" y="1670063"/>
                    </a:lnTo>
                    <a:lnTo>
                      <a:pt x="1509445" y="1636192"/>
                    </a:lnTo>
                    <a:lnTo>
                      <a:pt x="1437487" y="1644663"/>
                    </a:lnTo>
                    <a:lnTo>
                      <a:pt x="1406791" y="1613967"/>
                    </a:lnTo>
                    <a:lnTo>
                      <a:pt x="1367637" y="1604442"/>
                    </a:lnTo>
                    <a:lnTo>
                      <a:pt x="1323187" y="1530363"/>
                    </a:lnTo>
                    <a:lnTo>
                      <a:pt x="1310487" y="1479563"/>
                    </a:lnTo>
                    <a:lnTo>
                      <a:pt x="1352816" y="1466863"/>
                    </a:lnTo>
                    <a:lnTo>
                      <a:pt x="1369745" y="1426642"/>
                    </a:lnTo>
                    <a:lnTo>
                      <a:pt x="1328470" y="1385367"/>
                    </a:lnTo>
                    <a:lnTo>
                      <a:pt x="1293545" y="1385367"/>
                    </a:lnTo>
                    <a:lnTo>
                      <a:pt x="1271854" y="1407058"/>
                    </a:lnTo>
                    <a:lnTo>
                      <a:pt x="1217345" y="1394892"/>
                    </a:lnTo>
                    <a:lnTo>
                      <a:pt x="1162316" y="1356792"/>
                    </a:lnTo>
                    <a:lnTo>
                      <a:pt x="1151737" y="1308100"/>
                    </a:lnTo>
                    <a:lnTo>
                      <a:pt x="1096708" y="1253071"/>
                    </a:lnTo>
                    <a:lnTo>
                      <a:pt x="1081887" y="1284821"/>
                    </a:lnTo>
                    <a:lnTo>
                      <a:pt x="1061770" y="1304925"/>
                    </a:lnTo>
                    <a:lnTo>
                      <a:pt x="1061770" y="1322921"/>
                    </a:lnTo>
                    <a:lnTo>
                      <a:pt x="1077645" y="1358900"/>
                    </a:lnTo>
                    <a:lnTo>
                      <a:pt x="1018387" y="1358900"/>
                    </a:lnTo>
                    <a:lnTo>
                      <a:pt x="983462" y="1323975"/>
                    </a:lnTo>
                    <a:lnTo>
                      <a:pt x="925245" y="1293292"/>
                    </a:lnTo>
                    <a:lnTo>
                      <a:pt x="918895" y="1246721"/>
                    </a:lnTo>
                    <a:lnTo>
                      <a:pt x="910437" y="1187450"/>
                    </a:lnTo>
                    <a:lnTo>
                      <a:pt x="870216" y="1147229"/>
                    </a:lnTo>
                    <a:lnTo>
                      <a:pt x="840587" y="1117600"/>
                    </a:lnTo>
                    <a:lnTo>
                      <a:pt x="815187" y="1092200"/>
                    </a:lnTo>
                    <a:lnTo>
                      <a:pt x="783437" y="1039279"/>
                    </a:lnTo>
                    <a:lnTo>
                      <a:pt x="806716" y="1016000"/>
                    </a:lnTo>
                    <a:lnTo>
                      <a:pt x="806716" y="960971"/>
                    </a:lnTo>
                    <a:lnTo>
                      <a:pt x="832116" y="960971"/>
                    </a:lnTo>
                    <a:lnTo>
                      <a:pt x="871270" y="921817"/>
                    </a:lnTo>
                    <a:lnTo>
                      <a:pt x="832116" y="903821"/>
                    </a:lnTo>
                    <a:lnTo>
                      <a:pt x="832116" y="863600"/>
                    </a:lnTo>
                    <a:lnTo>
                      <a:pt x="808837" y="802221"/>
                    </a:lnTo>
                    <a:lnTo>
                      <a:pt x="834237" y="800100"/>
                    </a:lnTo>
                    <a:lnTo>
                      <a:pt x="863866" y="829729"/>
                    </a:lnTo>
                    <a:lnTo>
                      <a:pt x="904087" y="848779"/>
                    </a:lnTo>
                    <a:lnTo>
                      <a:pt x="904087" y="814908"/>
                    </a:lnTo>
                    <a:lnTo>
                      <a:pt x="868108" y="759879"/>
                    </a:lnTo>
                    <a:lnTo>
                      <a:pt x="868108" y="728129"/>
                    </a:lnTo>
                    <a:lnTo>
                      <a:pt x="885037" y="668871"/>
                    </a:lnTo>
                    <a:lnTo>
                      <a:pt x="861758" y="645592"/>
                    </a:lnTo>
                    <a:lnTo>
                      <a:pt x="906208" y="582092"/>
                    </a:lnTo>
                    <a:lnTo>
                      <a:pt x="933716" y="518592"/>
                    </a:lnTo>
                    <a:lnTo>
                      <a:pt x="986637" y="501663"/>
                    </a:lnTo>
                    <a:lnTo>
                      <a:pt x="1024737" y="520713"/>
                    </a:lnTo>
                    <a:lnTo>
                      <a:pt x="1060716" y="488963"/>
                    </a:lnTo>
                    <a:lnTo>
                      <a:pt x="1037437" y="465671"/>
                    </a:lnTo>
                    <a:lnTo>
                      <a:pt x="1001458" y="425450"/>
                    </a:lnTo>
                    <a:lnTo>
                      <a:pt x="980287" y="340779"/>
                    </a:lnTo>
                    <a:lnTo>
                      <a:pt x="980287" y="279400"/>
                    </a:lnTo>
                    <a:lnTo>
                      <a:pt x="940066" y="243421"/>
                    </a:lnTo>
                    <a:lnTo>
                      <a:pt x="918908" y="177800"/>
                    </a:lnTo>
                    <a:lnTo>
                      <a:pt x="908316" y="110071"/>
                    </a:lnTo>
                    <a:lnTo>
                      <a:pt x="887145" y="59271"/>
                    </a:lnTo>
                    <a:lnTo>
                      <a:pt x="874445" y="0"/>
                    </a:lnTo>
                    <a:lnTo>
                      <a:pt x="851420" y="32944"/>
                    </a:lnTo>
                    <a:lnTo>
                      <a:pt x="814399" y="35585"/>
                    </a:lnTo>
                    <a:lnTo>
                      <a:pt x="787958" y="9144"/>
                    </a:lnTo>
                    <a:lnTo>
                      <a:pt x="756233" y="19723"/>
                    </a:lnTo>
                    <a:lnTo>
                      <a:pt x="746976" y="73927"/>
                    </a:lnTo>
                    <a:lnTo>
                      <a:pt x="731113" y="128130"/>
                    </a:lnTo>
                    <a:lnTo>
                      <a:pt x="699375" y="177051"/>
                    </a:lnTo>
                    <a:lnTo>
                      <a:pt x="699375" y="177051"/>
                    </a:lnTo>
                    <a:lnTo>
                      <a:pt x="717892" y="195809"/>
                    </a:lnTo>
                    <a:lnTo>
                      <a:pt x="717892" y="204813"/>
                    </a:lnTo>
                    <a:lnTo>
                      <a:pt x="717892" y="213817"/>
                    </a:lnTo>
                    <a:lnTo>
                      <a:pt x="696734" y="269596"/>
                    </a:lnTo>
                    <a:lnTo>
                      <a:pt x="696734" y="269596"/>
                    </a:lnTo>
                    <a:lnTo>
                      <a:pt x="675589" y="317195"/>
                    </a:lnTo>
                    <a:lnTo>
                      <a:pt x="639889" y="338354"/>
                    </a:lnTo>
                    <a:lnTo>
                      <a:pt x="616089" y="314554"/>
                    </a:lnTo>
                    <a:lnTo>
                      <a:pt x="584365" y="325133"/>
                    </a:lnTo>
                    <a:lnTo>
                      <a:pt x="555281" y="354216"/>
                    </a:lnTo>
                    <a:lnTo>
                      <a:pt x="518261" y="360833"/>
                    </a:lnTo>
                    <a:lnTo>
                      <a:pt x="485863" y="403797"/>
                    </a:lnTo>
                    <a:lnTo>
                      <a:pt x="460095" y="378028"/>
                    </a:lnTo>
                    <a:lnTo>
                      <a:pt x="446875" y="342329"/>
                    </a:lnTo>
                    <a:lnTo>
                      <a:pt x="429679" y="309283"/>
                    </a:lnTo>
                    <a:lnTo>
                      <a:pt x="417779" y="265646"/>
                    </a:lnTo>
                    <a:lnTo>
                      <a:pt x="391337" y="257708"/>
                    </a:lnTo>
                    <a:lnTo>
                      <a:pt x="354977" y="283489"/>
                    </a:lnTo>
                    <a:lnTo>
                      <a:pt x="333158" y="305308"/>
                    </a:lnTo>
                    <a:lnTo>
                      <a:pt x="302755" y="292087"/>
                    </a:lnTo>
                    <a:lnTo>
                      <a:pt x="252514" y="300025"/>
                    </a:lnTo>
                    <a:lnTo>
                      <a:pt x="263093" y="331762"/>
                    </a:lnTo>
                    <a:lnTo>
                      <a:pt x="245897" y="356883"/>
                    </a:lnTo>
                    <a:lnTo>
                      <a:pt x="223418" y="350279"/>
                    </a:lnTo>
                    <a:lnTo>
                      <a:pt x="173177" y="366141"/>
                    </a:lnTo>
                    <a:lnTo>
                      <a:pt x="173177" y="403162"/>
                    </a:lnTo>
                    <a:lnTo>
                      <a:pt x="150025" y="419722"/>
                    </a:lnTo>
                    <a:lnTo>
                      <a:pt x="136169" y="463982"/>
                    </a:lnTo>
                    <a:lnTo>
                      <a:pt x="100482" y="461340"/>
                    </a:lnTo>
                    <a:lnTo>
                      <a:pt x="58178" y="493078"/>
                    </a:lnTo>
                    <a:lnTo>
                      <a:pt x="74041" y="508940"/>
                    </a:lnTo>
                    <a:lnTo>
                      <a:pt x="52882" y="530098"/>
                    </a:lnTo>
                    <a:lnTo>
                      <a:pt x="18516" y="548602"/>
                    </a:lnTo>
                    <a:lnTo>
                      <a:pt x="0" y="586943"/>
                    </a:lnTo>
                    <a:lnTo>
                      <a:pt x="0" y="623964"/>
                    </a:lnTo>
                    <a:lnTo>
                      <a:pt x="15849" y="641172"/>
                    </a:lnTo>
                    <a:lnTo>
                      <a:pt x="69024" y="646722"/>
                    </a:lnTo>
                    <a:lnTo>
                      <a:pt x="70612" y="668947"/>
                    </a:lnTo>
                    <a:lnTo>
                      <a:pt x="84111" y="682447"/>
                    </a:lnTo>
                    <a:lnTo>
                      <a:pt x="73787" y="711822"/>
                    </a:lnTo>
                    <a:lnTo>
                      <a:pt x="124587" y="734047"/>
                    </a:lnTo>
                    <a:lnTo>
                      <a:pt x="130937" y="765797"/>
                    </a:lnTo>
                    <a:lnTo>
                      <a:pt x="181737" y="756272"/>
                    </a:lnTo>
                    <a:lnTo>
                      <a:pt x="197612" y="794372"/>
                    </a:lnTo>
                    <a:lnTo>
                      <a:pt x="232537" y="808660"/>
                    </a:lnTo>
                    <a:lnTo>
                      <a:pt x="232537" y="808660"/>
                    </a:lnTo>
                    <a:lnTo>
                      <a:pt x="234124" y="830885"/>
                    </a:lnTo>
                    <a:lnTo>
                      <a:pt x="234124" y="837235"/>
                    </a:lnTo>
                    <a:lnTo>
                      <a:pt x="234124" y="843585"/>
                    </a:lnTo>
                    <a:lnTo>
                      <a:pt x="260324" y="863435"/>
                    </a:lnTo>
                    <a:lnTo>
                      <a:pt x="260324" y="863435"/>
                    </a:lnTo>
                    <a:lnTo>
                      <a:pt x="291286" y="854697"/>
                    </a:lnTo>
                    <a:lnTo>
                      <a:pt x="327799" y="854697"/>
                    </a:lnTo>
                    <a:lnTo>
                      <a:pt x="334149" y="880097"/>
                    </a:lnTo>
                    <a:lnTo>
                      <a:pt x="357961" y="880097"/>
                    </a:lnTo>
                    <a:lnTo>
                      <a:pt x="375424" y="900735"/>
                    </a:lnTo>
                    <a:lnTo>
                      <a:pt x="362724" y="946772"/>
                    </a:lnTo>
                    <a:lnTo>
                      <a:pt x="381774" y="946772"/>
                    </a:lnTo>
                    <a:lnTo>
                      <a:pt x="396061" y="924547"/>
                    </a:lnTo>
                    <a:lnTo>
                      <a:pt x="410349" y="938835"/>
                    </a:lnTo>
                    <a:lnTo>
                      <a:pt x="410349" y="967410"/>
                    </a:lnTo>
                    <a:lnTo>
                      <a:pt x="454266" y="972706"/>
                    </a:lnTo>
                    <a:lnTo>
                      <a:pt x="474370" y="944131"/>
                    </a:lnTo>
                    <a:lnTo>
                      <a:pt x="493420" y="946252"/>
                    </a:lnTo>
                    <a:lnTo>
                      <a:pt x="497661" y="918731"/>
                    </a:lnTo>
                    <a:lnTo>
                      <a:pt x="455320" y="918731"/>
                    </a:lnTo>
                    <a:lnTo>
                      <a:pt x="420395" y="883806"/>
                    </a:lnTo>
                    <a:lnTo>
                      <a:pt x="383349" y="846760"/>
                    </a:lnTo>
                    <a:lnTo>
                      <a:pt x="357961" y="823481"/>
                    </a:lnTo>
                    <a:lnTo>
                      <a:pt x="370661" y="789610"/>
                    </a:lnTo>
                    <a:lnTo>
                      <a:pt x="370661" y="745160"/>
                    </a:lnTo>
                    <a:lnTo>
                      <a:pt x="417220" y="719760"/>
                    </a:lnTo>
                    <a:lnTo>
                      <a:pt x="450024" y="686956"/>
                    </a:lnTo>
                    <a:lnTo>
                      <a:pt x="463791" y="700723"/>
                    </a:lnTo>
                    <a:lnTo>
                      <a:pt x="423570" y="738810"/>
                    </a:lnTo>
                    <a:lnTo>
                      <a:pt x="423570" y="787489"/>
                    </a:lnTo>
                    <a:lnTo>
                      <a:pt x="468020" y="815010"/>
                    </a:lnTo>
                    <a:lnTo>
                      <a:pt x="497661" y="853110"/>
                    </a:lnTo>
                    <a:lnTo>
                      <a:pt x="521995" y="877456"/>
                    </a:lnTo>
                    <a:lnTo>
                      <a:pt x="548461" y="886981"/>
                    </a:lnTo>
                    <a:lnTo>
                      <a:pt x="575970" y="886981"/>
                    </a:lnTo>
                    <a:lnTo>
                      <a:pt x="603491" y="939902"/>
                    </a:lnTo>
                    <a:lnTo>
                      <a:pt x="628891" y="965302"/>
                    </a:lnTo>
                    <a:lnTo>
                      <a:pt x="628891" y="1001281"/>
                    </a:lnTo>
                    <a:lnTo>
                      <a:pt x="628891" y="1030910"/>
                    </a:lnTo>
                    <a:lnTo>
                      <a:pt x="614070" y="1081710"/>
                    </a:lnTo>
                    <a:lnTo>
                      <a:pt x="616191" y="1124039"/>
                    </a:lnTo>
                    <a:lnTo>
                      <a:pt x="641591" y="1145210"/>
                    </a:lnTo>
                    <a:lnTo>
                      <a:pt x="666991" y="1223531"/>
                    </a:lnTo>
                    <a:lnTo>
                      <a:pt x="688161" y="1276452"/>
                    </a:lnTo>
                    <a:lnTo>
                      <a:pt x="707211" y="1342073"/>
                    </a:lnTo>
                    <a:lnTo>
                      <a:pt x="724141" y="1411923"/>
                    </a:lnTo>
                    <a:lnTo>
                      <a:pt x="764361" y="1464843"/>
                    </a:lnTo>
                    <a:lnTo>
                      <a:pt x="789761" y="1543164"/>
                    </a:lnTo>
                    <a:lnTo>
                      <a:pt x="800341" y="1610893"/>
                    </a:lnTo>
                    <a:lnTo>
                      <a:pt x="821511" y="1674393"/>
                    </a:lnTo>
                    <a:lnTo>
                      <a:pt x="805636" y="1690268"/>
                    </a:lnTo>
                    <a:lnTo>
                      <a:pt x="786586" y="1709318"/>
                    </a:lnTo>
                    <a:lnTo>
                      <a:pt x="806691" y="1744243"/>
                    </a:lnTo>
                    <a:lnTo>
                      <a:pt x="791870" y="1775993"/>
                    </a:lnTo>
                    <a:lnTo>
                      <a:pt x="773874" y="1793989"/>
                    </a:lnTo>
                    <a:lnTo>
                      <a:pt x="773874" y="1811985"/>
                    </a:lnTo>
                    <a:lnTo>
                      <a:pt x="813041" y="1820444"/>
                    </a:lnTo>
                    <a:lnTo>
                      <a:pt x="849020" y="1871244"/>
                    </a:lnTo>
                    <a:lnTo>
                      <a:pt x="855370" y="1919935"/>
                    </a:lnTo>
                    <a:lnTo>
                      <a:pt x="884999" y="1949577"/>
                    </a:lnTo>
                    <a:lnTo>
                      <a:pt x="885011" y="1994027"/>
                    </a:lnTo>
                    <a:lnTo>
                      <a:pt x="927341" y="2038477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>
                <a:off x="12076390" y="2448573"/>
                <a:ext cx="67768" cy="166650"/>
              </a:xfrm>
              <a:custGeom>
                <a:avLst/>
                <a:gdLst/>
                <a:ahLst/>
                <a:cxnLst/>
                <a:rect l="0" t="0" r="0" b="0"/>
                <a:pathLst>
                  <a:path w="67768" h="166650">
                    <a:moveTo>
                      <a:pt x="3657" y="12827"/>
                    </a:moveTo>
                    <a:lnTo>
                      <a:pt x="3657" y="12827"/>
                    </a:lnTo>
                    <a:lnTo>
                      <a:pt x="3657" y="12827"/>
                    </a:lnTo>
                    <a:lnTo>
                      <a:pt x="3657" y="53111"/>
                    </a:lnTo>
                    <a:lnTo>
                      <a:pt x="0" y="89738"/>
                    </a:lnTo>
                    <a:lnTo>
                      <a:pt x="21971" y="104394"/>
                    </a:lnTo>
                    <a:lnTo>
                      <a:pt x="36626" y="122707"/>
                    </a:lnTo>
                    <a:lnTo>
                      <a:pt x="38455" y="155664"/>
                    </a:lnTo>
                    <a:lnTo>
                      <a:pt x="67767" y="166649"/>
                    </a:lnTo>
                    <a:lnTo>
                      <a:pt x="60439" y="133693"/>
                    </a:lnTo>
                    <a:lnTo>
                      <a:pt x="47612" y="108051"/>
                    </a:lnTo>
                    <a:lnTo>
                      <a:pt x="60439" y="65925"/>
                    </a:lnTo>
                    <a:lnTo>
                      <a:pt x="60439" y="14655"/>
                    </a:lnTo>
                    <a:lnTo>
                      <a:pt x="25629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>
                <a:off x="12766876" y="2651862"/>
                <a:ext cx="128144" cy="38456"/>
              </a:xfrm>
              <a:custGeom>
                <a:avLst/>
                <a:gdLst/>
                <a:ahLst/>
                <a:cxnLst/>
                <a:rect l="0" t="0" r="0" b="0"/>
                <a:pathLst>
                  <a:path w="128144" h="38456">
                    <a:moveTo>
                      <a:pt x="25528" y="1828"/>
                    </a:moveTo>
                    <a:lnTo>
                      <a:pt x="25528" y="1828"/>
                    </a:lnTo>
                    <a:lnTo>
                      <a:pt x="25528" y="1828"/>
                    </a:lnTo>
                    <a:lnTo>
                      <a:pt x="0" y="10985"/>
                    </a:lnTo>
                    <a:lnTo>
                      <a:pt x="12828" y="38455"/>
                    </a:lnTo>
                    <a:lnTo>
                      <a:pt x="56769" y="38455"/>
                    </a:lnTo>
                    <a:lnTo>
                      <a:pt x="100711" y="38455"/>
                    </a:lnTo>
                    <a:lnTo>
                      <a:pt x="128143" y="10985"/>
                    </a:lnTo>
                    <a:lnTo>
                      <a:pt x="93345" y="0"/>
                    </a:lnTo>
                    <a:lnTo>
                      <a:pt x="58547" y="14655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>
                <a:off x="12890447" y="4003408"/>
                <a:ext cx="86108" cy="189536"/>
              </a:xfrm>
              <a:custGeom>
                <a:avLst/>
                <a:gdLst/>
                <a:ahLst/>
                <a:cxnLst/>
                <a:rect l="0" t="0" r="0" b="0"/>
                <a:pathLst>
                  <a:path w="86108" h="189536">
                    <a:moveTo>
                      <a:pt x="28448" y="0"/>
                    </a:moveTo>
                    <a:lnTo>
                      <a:pt x="28448" y="0"/>
                    </a:lnTo>
                    <a:lnTo>
                      <a:pt x="28448" y="0"/>
                    </a:lnTo>
                    <a:lnTo>
                      <a:pt x="17399" y="32969"/>
                    </a:lnTo>
                    <a:lnTo>
                      <a:pt x="0" y="50356"/>
                    </a:lnTo>
                    <a:lnTo>
                      <a:pt x="20193" y="70511"/>
                    </a:lnTo>
                    <a:lnTo>
                      <a:pt x="32004" y="95225"/>
                    </a:lnTo>
                    <a:lnTo>
                      <a:pt x="28448" y="128194"/>
                    </a:lnTo>
                    <a:lnTo>
                      <a:pt x="26543" y="170307"/>
                    </a:lnTo>
                    <a:lnTo>
                      <a:pt x="45720" y="189535"/>
                    </a:lnTo>
                    <a:lnTo>
                      <a:pt x="66802" y="177635"/>
                    </a:lnTo>
                    <a:lnTo>
                      <a:pt x="66802" y="133680"/>
                    </a:lnTo>
                    <a:lnTo>
                      <a:pt x="86107" y="114465"/>
                    </a:lnTo>
                    <a:lnTo>
                      <a:pt x="70484" y="76924"/>
                    </a:lnTo>
                    <a:lnTo>
                      <a:pt x="44832" y="51270"/>
                    </a:lnTo>
                    <a:lnTo>
                      <a:pt x="46735" y="18314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>
                <a:off x="12997635" y="4289095"/>
                <a:ext cx="31116" cy="36627"/>
              </a:xfrm>
              <a:custGeom>
                <a:avLst/>
                <a:gdLst/>
                <a:ahLst/>
                <a:cxnLst/>
                <a:rect l="0" t="0" r="0" b="0"/>
                <a:pathLst>
                  <a:path w="31116" h="3662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7470"/>
                    </a:lnTo>
                    <a:lnTo>
                      <a:pt x="18288" y="36626"/>
                    </a:lnTo>
                    <a:lnTo>
                      <a:pt x="31115" y="20154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38" name="Полилиния 137"/>
              <p:cNvSpPr/>
              <p:nvPr/>
            </p:nvSpPr>
            <p:spPr>
              <a:xfrm>
                <a:off x="12924355" y="2552928"/>
                <a:ext cx="47626" cy="34799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34799">
                    <a:moveTo>
                      <a:pt x="23751" y="5500"/>
                    </a:moveTo>
                    <a:lnTo>
                      <a:pt x="23751" y="5500"/>
                    </a:lnTo>
                    <a:lnTo>
                      <a:pt x="23751" y="5500"/>
                    </a:lnTo>
                    <a:lnTo>
                      <a:pt x="0" y="21984"/>
                    </a:lnTo>
                    <a:lnTo>
                      <a:pt x="12827" y="34798"/>
                    </a:lnTo>
                    <a:lnTo>
                      <a:pt x="30226" y="17400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</p:grpSp>
        <p:grpSp>
          <p:nvGrpSpPr>
            <p:cNvPr id="78" name="Чукотский автономный округ"/>
            <p:cNvGrpSpPr/>
            <p:nvPr/>
          </p:nvGrpSpPr>
          <p:grpSpPr>
            <a:xfrm>
              <a:off x="10333250" y="-1"/>
              <a:ext cx="1721465" cy="2231137"/>
              <a:chOff x="10333251" y="0"/>
              <a:chExt cx="1718743" cy="2231137"/>
            </a:xfrm>
          </p:grpSpPr>
          <p:sp>
            <p:nvSpPr>
              <p:cNvPr id="131" name="Полилиния 130"/>
              <p:cNvSpPr/>
              <p:nvPr/>
            </p:nvSpPr>
            <p:spPr>
              <a:xfrm>
                <a:off x="10333251" y="0"/>
                <a:ext cx="1718743" cy="2231137"/>
              </a:xfrm>
              <a:custGeom>
                <a:avLst/>
                <a:gdLst/>
                <a:ahLst/>
                <a:cxnLst/>
                <a:rect l="0" t="0" r="0" b="0"/>
                <a:pathLst>
                  <a:path w="1718743" h="2231137">
                    <a:moveTo>
                      <a:pt x="1676400" y="1418158"/>
                    </a:moveTo>
                    <a:lnTo>
                      <a:pt x="1676400" y="1418158"/>
                    </a:lnTo>
                    <a:lnTo>
                      <a:pt x="1676400" y="1418158"/>
                    </a:lnTo>
                    <a:lnTo>
                      <a:pt x="1676400" y="1341958"/>
                    </a:lnTo>
                    <a:lnTo>
                      <a:pt x="1661592" y="1274229"/>
                    </a:lnTo>
                    <a:lnTo>
                      <a:pt x="1625600" y="1219200"/>
                    </a:lnTo>
                    <a:lnTo>
                      <a:pt x="1641475" y="1203325"/>
                    </a:lnTo>
                    <a:lnTo>
                      <a:pt x="1591742" y="1170521"/>
                    </a:lnTo>
                    <a:lnTo>
                      <a:pt x="1604442" y="1151471"/>
                    </a:lnTo>
                    <a:lnTo>
                      <a:pt x="1648892" y="1151471"/>
                    </a:lnTo>
                    <a:lnTo>
                      <a:pt x="1676400" y="1092200"/>
                    </a:lnTo>
                    <a:lnTo>
                      <a:pt x="1718742" y="1075271"/>
                    </a:lnTo>
                    <a:lnTo>
                      <a:pt x="1718742" y="1030821"/>
                    </a:lnTo>
                    <a:lnTo>
                      <a:pt x="1688046" y="1000125"/>
                    </a:lnTo>
                    <a:lnTo>
                      <a:pt x="1672171" y="963079"/>
                    </a:lnTo>
                    <a:lnTo>
                      <a:pt x="1638300" y="988479"/>
                    </a:lnTo>
                    <a:lnTo>
                      <a:pt x="1615021" y="969429"/>
                    </a:lnTo>
                    <a:lnTo>
                      <a:pt x="1587500" y="973658"/>
                    </a:lnTo>
                    <a:lnTo>
                      <a:pt x="1565275" y="995883"/>
                    </a:lnTo>
                    <a:lnTo>
                      <a:pt x="1528242" y="995883"/>
                    </a:lnTo>
                    <a:lnTo>
                      <a:pt x="1517650" y="1015987"/>
                    </a:lnTo>
                    <a:lnTo>
                      <a:pt x="1479550" y="1015987"/>
                    </a:lnTo>
                    <a:lnTo>
                      <a:pt x="1479550" y="986358"/>
                    </a:lnTo>
                    <a:lnTo>
                      <a:pt x="1432992" y="988479"/>
                    </a:lnTo>
                    <a:lnTo>
                      <a:pt x="1407592" y="992708"/>
                    </a:lnTo>
                    <a:lnTo>
                      <a:pt x="1375842" y="990587"/>
                    </a:lnTo>
                    <a:lnTo>
                      <a:pt x="1363142" y="1011758"/>
                    </a:lnTo>
                    <a:lnTo>
                      <a:pt x="1336675" y="1038212"/>
                    </a:lnTo>
                    <a:lnTo>
                      <a:pt x="1291171" y="1039266"/>
                    </a:lnTo>
                    <a:lnTo>
                      <a:pt x="1265771" y="1058316"/>
                    </a:lnTo>
                    <a:lnTo>
                      <a:pt x="1265771" y="1098537"/>
                    </a:lnTo>
                    <a:lnTo>
                      <a:pt x="1238250" y="1109116"/>
                    </a:lnTo>
                    <a:lnTo>
                      <a:pt x="1217092" y="1087971"/>
                    </a:lnTo>
                    <a:lnTo>
                      <a:pt x="1250950" y="1047750"/>
                    </a:lnTo>
                    <a:lnTo>
                      <a:pt x="1227671" y="1047750"/>
                    </a:lnTo>
                    <a:lnTo>
                      <a:pt x="1191692" y="1062558"/>
                    </a:lnTo>
                    <a:lnTo>
                      <a:pt x="1206500" y="1028687"/>
                    </a:lnTo>
                    <a:lnTo>
                      <a:pt x="1250950" y="1009637"/>
                    </a:lnTo>
                    <a:lnTo>
                      <a:pt x="1282700" y="1009637"/>
                    </a:lnTo>
                    <a:lnTo>
                      <a:pt x="1316571" y="954608"/>
                    </a:lnTo>
                    <a:lnTo>
                      <a:pt x="1308100" y="905929"/>
                    </a:lnTo>
                    <a:lnTo>
                      <a:pt x="1291171" y="844550"/>
                    </a:lnTo>
                    <a:lnTo>
                      <a:pt x="1256246" y="809625"/>
                    </a:lnTo>
                    <a:lnTo>
                      <a:pt x="1223430" y="776808"/>
                    </a:lnTo>
                    <a:lnTo>
                      <a:pt x="1204380" y="795858"/>
                    </a:lnTo>
                    <a:lnTo>
                      <a:pt x="1202271" y="755637"/>
                    </a:lnTo>
                    <a:lnTo>
                      <a:pt x="1170521" y="755637"/>
                    </a:lnTo>
                    <a:lnTo>
                      <a:pt x="1123950" y="768337"/>
                    </a:lnTo>
                    <a:lnTo>
                      <a:pt x="1095375" y="739762"/>
                    </a:lnTo>
                    <a:lnTo>
                      <a:pt x="1095375" y="711187"/>
                    </a:lnTo>
                    <a:lnTo>
                      <a:pt x="1058342" y="704837"/>
                    </a:lnTo>
                    <a:lnTo>
                      <a:pt x="1071042" y="692137"/>
                    </a:lnTo>
                    <a:lnTo>
                      <a:pt x="1090092" y="683666"/>
                    </a:lnTo>
                    <a:lnTo>
                      <a:pt x="1074217" y="667791"/>
                    </a:lnTo>
                    <a:lnTo>
                      <a:pt x="1077392" y="647687"/>
                    </a:lnTo>
                    <a:lnTo>
                      <a:pt x="1098550" y="660387"/>
                    </a:lnTo>
                    <a:lnTo>
                      <a:pt x="1121842" y="679437"/>
                    </a:lnTo>
                    <a:lnTo>
                      <a:pt x="1162050" y="679437"/>
                    </a:lnTo>
                    <a:lnTo>
                      <a:pt x="1189571" y="658266"/>
                    </a:lnTo>
                    <a:lnTo>
                      <a:pt x="1217092" y="679437"/>
                    </a:lnTo>
                    <a:lnTo>
                      <a:pt x="1252017" y="644512"/>
                    </a:lnTo>
                    <a:lnTo>
                      <a:pt x="1252017" y="590537"/>
                    </a:lnTo>
                    <a:lnTo>
                      <a:pt x="1236142" y="558787"/>
                    </a:lnTo>
                    <a:lnTo>
                      <a:pt x="1272121" y="505866"/>
                    </a:lnTo>
                    <a:lnTo>
                      <a:pt x="1312342" y="505866"/>
                    </a:lnTo>
                    <a:lnTo>
                      <a:pt x="1344092" y="518566"/>
                    </a:lnTo>
                    <a:lnTo>
                      <a:pt x="1388542" y="503745"/>
                    </a:lnTo>
                    <a:lnTo>
                      <a:pt x="1411821" y="452945"/>
                    </a:lnTo>
                    <a:lnTo>
                      <a:pt x="1456271" y="404266"/>
                    </a:lnTo>
                    <a:lnTo>
                      <a:pt x="1504950" y="400037"/>
                    </a:lnTo>
                    <a:lnTo>
                      <a:pt x="1524000" y="345008"/>
                    </a:lnTo>
                    <a:lnTo>
                      <a:pt x="1488021" y="334429"/>
                    </a:lnTo>
                    <a:lnTo>
                      <a:pt x="1488021" y="317500"/>
                    </a:lnTo>
                    <a:lnTo>
                      <a:pt x="1532471" y="317500"/>
                    </a:lnTo>
                    <a:lnTo>
                      <a:pt x="1517650" y="283629"/>
                    </a:lnTo>
                    <a:lnTo>
                      <a:pt x="1517650" y="256108"/>
                    </a:lnTo>
                    <a:lnTo>
                      <a:pt x="1494371" y="285737"/>
                    </a:lnTo>
                    <a:lnTo>
                      <a:pt x="1471092" y="292087"/>
                    </a:lnTo>
                    <a:lnTo>
                      <a:pt x="1443571" y="249758"/>
                    </a:lnTo>
                    <a:lnTo>
                      <a:pt x="1404417" y="210604"/>
                    </a:lnTo>
                    <a:lnTo>
                      <a:pt x="1404417" y="232829"/>
                    </a:lnTo>
                    <a:lnTo>
                      <a:pt x="1354671" y="213779"/>
                    </a:lnTo>
                    <a:lnTo>
                      <a:pt x="1331392" y="237058"/>
                    </a:lnTo>
                    <a:lnTo>
                      <a:pt x="1293292" y="230708"/>
                    </a:lnTo>
                    <a:lnTo>
                      <a:pt x="1341971" y="198958"/>
                    </a:lnTo>
                    <a:lnTo>
                      <a:pt x="1341971" y="154508"/>
                    </a:lnTo>
                    <a:lnTo>
                      <a:pt x="1341971" y="154508"/>
                    </a:lnTo>
                    <a:lnTo>
                      <a:pt x="1354671" y="116408"/>
                    </a:lnTo>
                    <a:lnTo>
                      <a:pt x="1341971" y="129108"/>
                    </a:lnTo>
                    <a:lnTo>
                      <a:pt x="1329271" y="141808"/>
                    </a:lnTo>
                    <a:lnTo>
                      <a:pt x="1297521" y="141808"/>
                    </a:lnTo>
                    <a:lnTo>
                      <a:pt x="1297521" y="141808"/>
                    </a:lnTo>
                    <a:lnTo>
                      <a:pt x="1320800" y="93129"/>
                    </a:lnTo>
                    <a:lnTo>
                      <a:pt x="1299642" y="71958"/>
                    </a:lnTo>
                    <a:lnTo>
                      <a:pt x="1272121" y="48679"/>
                    </a:lnTo>
                    <a:lnTo>
                      <a:pt x="1272121" y="48679"/>
                    </a:lnTo>
                    <a:lnTo>
                      <a:pt x="1284821" y="0"/>
                    </a:lnTo>
                    <a:lnTo>
                      <a:pt x="1272121" y="12700"/>
                    </a:lnTo>
                    <a:lnTo>
                      <a:pt x="1259421" y="25400"/>
                    </a:lnTo>
                    <a:lnTo>
                      <a:pt x="1223442" y="35979"/>
                    </a:lnTo>
                    <a:lnTo>
                      <a:pt x="1223442" y="35979"/>
                    </a:lnTo>
                    <a:lnTo>
                      <a:pt x="1185342" y="88900"/>
                    </a:lnTo>
                    <a:lnTo>
                      <a:pt x="1170521" y="88900"/>
                    </a:lnTo>
                    <a:lnTo>
                      <a:pt x="1119721" y="107950"/>
                    </a:lnTo>
                    <a:lnTo>
                      <a:pt x="1090092" y="137579"/>
                    </a:lnTo>
                    <a:lnTo>
                      <a:pt x="1068921" y="167208"/>
                    </a:lnTo>
                    <a:lnTo>
                      <a:pt x="1064692" y="205308"/>
                    </a:lnTo>
                    <a:lnTo>
                      <a:pt x="1041400" y="203187"/>
                    </a:lnTo>
                    <a:lnTo>
                      <a:pt x="1041400" y="222237"/>
                    </a:lnTo>
                    <a:lnTo>
                      <a:pt x="1075271" y="230708"/>
                    </a:lnTo>
                    <a:lnTo>
                      <a:pt x="1035050" y="258229"/>
                    </a:lnTo>
                    <a:lnTo>
                      <a:pt x="1022350" y="296329"/>
                    </a:lnTo>
                    <a:lnTo>
                      <a:pt x="1060450" y="306908"/>
                    </a:lnTo>
                    <a:lnTo>
                      <a:pt x="1119721" y="311137"/>
                    </a:lnTo>
                    <a:lnTo>
                      <a:pt x="1170521" y="300558"/>
                    </a:lnTo>
                    <a:lnTo>
                      <a:pt x="1170521" y="325958"/>
                    </a:lnTo>
                    <a:lnTo>
                      <a:pt x="1119721" y="353479"/>
                    </a:lnTo>
                    <a:lnTo>
                      <a:pt x="1091146" y="382054"/>
                    </a:lnTo>
                    <a:lnTo>
                      <a:pt x="1047750" y="349250"/>
                    </a:lnTo>
                    <a:lnTo>
                      <a:pt x="999071" y="364071"/>
                    </a:lnTo>
                    <a:lnTo>
                      <a:pt x="965200" y="330200"/>
                    </a:lnTo>
                    <a:lnTo>
                      <a:pt x="935571" y="347129"/>
                    </a:lnTo>
                    <a:lnTo>
                      <a:pt x="889000" y="368300"/>
                    </a:lnTo>
                    <a:lnTo>
                      <a:pt x="850900" y="408521"/>
                    </a:lnTo>
                    <a:lnTo>
                      <a:pt x="778942" y="429679"/>
                    </a:lnTo>
                    <a:lnTo>
                      <a:pt x="740842" y="484708"/>
                    </a:lnTo>
                    <a:lnTo>
                      <a:pt x="687921" y="505879"/>
                    </a:lnTo>
                    <a:lnTo>
                      <a:pt x="644525" y="549275"/>
                    </a:lnTo>
                    <a:lnTo>
                      <a:pt x="602183" y="591604"/>
                    </a:lnTo>
                    <a:lnTo>
                      <a:pt x="556692" y="618058"/>
                    </a:lnTo>
                    <a:lnTo>
                      <a:pt x="493192" y="645579"/>
                    </a:lnTo>
                    <a:lnTo>
                      <a:pt x="460375" y="678396"/>
                    </a:lnTo>
                    <a:lnTo>
                      <a:pt x="388417" y="750367"/>
                    </a:lnTo>
                    <a:lnTo>
                      <a:pt x="323850" y="812813"/>
                    </a:lnTo>
                    <a:lnTo>
                      <a:pt x="306921" y="874192"/>
                    </a:lnTo>
                    <a:lnTo>
                      <a:pt x="270942" y="927113"/>
                    </a:lnTo>
                    <a:lnTo>
                      <a:pt x="258242" y="965213"/>
                    </a:lnTo>
                    <a:lnTo>
                      <a:pt x="270942" y="1001192"/>
                    </a:lnTo>
                    <a:lnTo>
                      <a:pt x="241313" y="1001192"/>
                    </a:lnTo>
                    <a:lnTo>
                      <a:pt x="207442" y="1020242"/>
                    </a:lnTo>
                    <a:lnTo>
                      <a:pt x="203213" y="1064692"/>
                    </a:lnTo>
                    <a:lnTo>
                      <a:pt x="165113" y="1083742"/>
                    </a:lnTo>
                    <a:lnTo>
                      <a:pt x="154521" y="1123963"/>
                    </a:lnTo>
                    <a:lnTo>
                      <a:pt x="154521" y="1147242"/>
                    </a:lnTo>
                    <a:lnTo>
                      <a:pt x="196863" y="1147242"/>
                    </a:lnTo>
                    <a:lnTo>
                      <a:pt x="209563" y="1176871"/>
                    </a:lnTo>
                    <a:lnTo>
                      <a:pt x="262471" y="1168400"/>
                    </a:lnTo>
                    <a:lnTo>
                      <a:pt x="334442" y="1200150"/>
                    </a:lnTo>
                    <a:lnTo>
                      <a:pt x="357721" y="1204379"/>
                    </a:lnTo>
                    <a:lnTo>
                      <a:pt x="370421" y="1238250"/>
                    </a:lnTo>
                    <a:lnTo>
                      <a:pt x="359842" y="1272121"/>
                    </a:lnTo>
                    <a:lnTo>
                      <a:pt x="317513" y="1282700"/>
                    </a:lnTo>
                    <a:lnTo>
                      <a:pt x="270942" y="1303871"/>
                    </a:lnTo>
                    <a:lnTo>
                      <a:pt x="237071" y="1316571"/>
                    </a:lnTo>
                    <a:lnTo>
                      <a:pt x="188392" y="1316571"/>
                    </a:lnTo>
                    <a:lnTo>
                      <a:pt x="156642" y="1284821"/>
                    </a:lnTo>
                    <a:lnTo>
                      <a:pt x="187338" y="1254125"/>
                    </a:lnTo>
                    <a:lnTo>
                      <a:pt x="147117" y="1213904"/>
                    </a:lnTo>
                    <a:lnTo>
                      <a:pt x="124892" y="1236129"/>
                    </a:lnTo>
                    <a:lnTo>
                      <a:pt x="101613" y="1278458"/>
                    </a:lnTo>
                    <a:lnTo>
                      <a:pt x="131242" y="1320787"/>
                    </a:lnTo>
                    <a:lnTo>
                      <a:pt x="122771" y="1346187"/>
                    </a:lnTo>
                    <a:lnTo>
                      <a:pt x="143942" y="1367358"/>
                    </a:lnTo>
                    <a:lnTo>
                      <a:pt x="131242" y="1418158"/>
                    </a:lnTo>
                    <a:lnTo>
                      <a:pt x="78321" y="1456258"/>
                    </a:lnTo>
                    <a:lnTo>
                      <a:pt x="78321" y="1498587"/>
                    </a:lnTo>
                    <a:lnTo>
                      <a:pt x="50800" y="1526108"/>
                    </a:lnTo>
                    <a:lnTo>
                      <a:pt x="19050" y="1526108"/>
                    </a:lnTo>
                    <a:lnTo>
                      <a:pt x="0" y="1562087"/>
                    </a:lnTo>
                    <a:lnTo>
                      <a:pt x="0" y="1631937"/>
                    </a:lnTo>
                    <a:lnTo>
                      <a:pt x="16688" y="1656016"/>
                    </a:lnTo>
                    <a:lnTo>
                      <a:pt x="66929" y="1673212"/>
                    </a:lnTo>
                    <a:lnTo>
                      <a:pt x="109233" y="1678508"/>
                    </a:lnTo>
                    <a:lnTo>
                      <a:pt x="119799" y="1704950"/>
                    </a:lnTo>
                    <a:lnTo>
                      <a:pt x="158154" y="1719504"/>
                    </a:lnTo>
                    <a:lnTo>
                      <a:pt x="191211" y="1775028"/>
                    </a:lnTo>
                    <a:lnTo>
                      <a:pt x="147574" y="1808073"/>
                    </a:lnTo>
                    <a:lnTo>
                      <a:pt x="127737" y="1858315"/>
                    </a:lnTo>
                    <a:lnTo>
                      <a:pt x="127737" y="1900618"/>
                    </a:lnTo>
                    <a:lnTo>
                      <a:pt x="98654" y="1920456"/>
                    </a:lnTo>
                    <a:lnTo>
                      <a:pt x="98654" y="1964080"/>
                    </a:lnTo>
                    <a:lnTo>
                      <a:pt x="73533" y="2003742"/>
                    </a:lnTo>
                    <a:lnTo>
                      <a:pt x="90717" y="2046046"/>
                    </a:lnTo>
                    <a:lnTo>
                      <a:pt x="123774" y="2064550"/>
                    </a:lnTo>
                    <a:lnTo>
                      <a:pt x="123774" y="2113470"/>
                    </a:lnTo>
                    <a:lnTo>
                      <a:pt x="166078" y="2120074"/>
                    </a:lnTo>
                    <a:lnTo>
                      <a:pt x="205741" y="2137270"/>
                    </a:lnTo>
                    <a:lnTo>
                      <a:pt x="249377" y="2122716"/>
                    </a:lnTo>
                    <a:lnTo>
                      <a:pt x="283744" y="2122716"/>
                    </a:lnTo>
                    <a:lnTo>
                      <a:pt x="308877" y="2147849"/>
                    </a:lnTo>
                    <a:lnTo>
                      <a:pt x="331356" y="2192795"/>
                    </a:lnTo>
                    <a:lnTo>
                      <a:pt x="355143" y="2192795"/>
                    </a:lnTo>
                    <a:lnTo>
                      <a:pt x="402742" y="2172957"/>
                    </a:lnTo>
                    <a:lnTo>
                      <a:pt x="424561" y="2194776"/>
                    </a:lnTo>
                    <a:lnTo>
                      <a:pt x="450330" y="2231136"/>
                    </a:lnTo>
                    <a:lnTo>
                      <a:pt x="486029" y="2231136"/>
                    </a:lnTo>
                    <a:lnTo>
                      <a:pt x="528333" y="2215261"/>
                    </a:lnTo>
                    <a:lnTo>
                      <a:pt x="541553" y="2188819"/>
                    </a:lnTo>
                    <a:lnTo>
                      <a:pt x="585191" y="2198078"/>
                    </a:lnTo>
                    <a:lnTo>
                      <a:pt x="635432" y="2192782"/>
                    </a:lnTo>
                    <a:lnTo>
                      <a:pt x="680377" y="2130641"/>
                    </a:lnTo>
                    <a:lnTo>
                      <a:pt x="747801" y="2141220"/>
                    </a:lnTo>
                    <a:lnTo>
                      <a:pt x="777558" y="2111464"/>
                    </a:lnTo>
                    <a:lnTo>
                      <a:pt x="817880" y="2059254"/>
                    </a:lnTo>
                    <a:lnTo>
                      <a:pt x="802031" y="2042046"/>
                    </a:lnTo>
                    <a:lnTo>
                      <a:pt x="802031" y="2005025"/>
                    </a:lnTo>
                    <a:lnTo>
                      <a:pt x="820547" y="1966684"/>
                    </a:lnTo>
                    <a:lnTo>
                      <a:pt x="854913" y="1948180"/>
                    </a:lnTo>
                    <a:lnTo>
                      <a:pt x="876072" y="1927022"/>
                    </a:lnTo>
                    <a:lnTo>
                      <a:pt x="860209" y="1911159"/>
                    </a:lnTo>
                    <a:lnTo>
                      <a:pt x="870776" y="1900580"/>
                    </a:lnTo>
                    <a:lnTo>
                      <a:pt x="902513" y="1879422"/>
                    </a:lnTo>
                    <a:lnTo>
                      <a:pt x="938200" y="1882064"/>
                    </a:lnTo>
                    <a:lnTo>
                      <a:pt x="947458" y="1842402"/>
                    </a:lnTo>
                    <a:lnTo>
                      <a:pt x="975221" y="1821243"/>
                    </a:lnTo>
                    <a:lnTo>
                      <a:pt x="975221" y="1784223"/>
                    </a:lnTo>
                    <a:lnTo>
                      <a:pt x="1025462" y="1768361"/>
                    </a:lnTo>
                    <a:lnTo>
                      <a:pt x="1047941" y="1774965"/>
                    </a:lnTo>
                    <a:lnTo>
                      <a:pt x="1065136" y="1749844"/>
                    </a:lnTo>
                    <a:lnTo>
                      <a:pt x="1054558" y="1718107"/>
                    </a:lnTo>
                    <a:lnTo>
                      <a:pt x="1104799" y="1710169"/>
                    </a:lnTo>
                    <a:lnTo>
                      <a:pt x="1135202" y="1723390"/>
                    </a:lnTo>
                    <a:lnTo>
                      <a:pt x="1157021" y="1701571"/>
                    </a:lnTo>
                    <a:lnTo>
                      <a:pt x="1193381" y="1675790"/>
                    </a:lnTo>
                    <a:lnTo>
                      <a:pt x="1219823" y="1683728"/>
                    </a:lnTo>
                    <a:lnTo>
                      <a:pt x="1231722" y="1727365"/>
                    </a:lnTo>
                    <a:lnTo>
                      <a:pt x="1248918" y="1760410"/>
                    </a:lnTo>
                    <a:lnTo>
                      <a:pt x="1262139" y="1796110"/>
                    </a:lnTo>
                    <a:lnTo>
                      <a:pt x="1287907" y="1821878"/>
                    </a:lnTo>
                    <a:lnTo>
                      <a:pt x="1320305" y="1778914"/>
                    </a:lnTo>
                    <a:lnTo>
                      <a:pt x="1357325" y="1772298"/>
                    </a:lnTo>
                    <a:lnTo>
                      <a:pt x="1386408" y="1743215"/>
                    </a:lnTo>
                    <a:lnTo>
                      <a:pt x="1418133" y="1732635"/>
                    </a:lnTo>
                    <a:lnTo>
                      <a:pt x="1441933" y="1756435"/>
                    </a:lnTo>
                    <a:lnTo>
                      <a:pt x="1477633" y="1735277"/>
                    </a:lnTo>
                    <a:lnTo>
                      <a:pt x="1498778" y="1687678"/>
                    </a:lnTo>
                    <a:lnTo>
                      <a:pt x="1519936" y="1622895"/>
                    </a:lnTo>
                    <a:lnTo>
                      <a:pt x="1501420" y="1595133"/>
                    </a:lnTo>
                    <a:lnTo>
                      <a:pt x="1533157" y="1546212"/>
                    </a:lnTo>
                    <a:lnTo>
                      <a:pt x="1549019" y="1492009"/>
                    </a:lnTo>
                    <a:lnTo>
                      <a:pt x="1558277" y="1437805"/>
                    </a:lnTo>
                    <a:lnTo>
                      <a:pt x="1590002" y="1427226"/>
                    </a:lnTo>
                    <a:lnTo>
                      <a:pt x="1616444" y="1453667"/>
                    </a:lnTo>
                    <a:lnTo>
                      <a:pt x="1653464" y="1451026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>
                <a:off x="10425733" y="349263"/>
                <a:ext cx="130938" cy="239459"/>
              </a:xfrm>
              <a:custGeom>
                <a:avLst/>
                <a:gdLst/>
                <a:ahLst/>
                <a:cxnLst/>
                <a:rect l="0" t="0" r="0" b="0"/>
                <a:pathLst>
                  <a:path w="130938" h="239459">
                    <a:moveTo>
                      <a:pt x="98729" y="6299"/>
                    </a:moveTo>
                    <a:lnTo>
                      <a:pt x="98729" y="6299"/>
                    </a:lnTo>
                    <a:lnTo>
                      <a:pt x="98729" y="6299"/>
                    </a:lnTo>
                    <a:lnTo>
                      <a:pt x="81915" y="0"/>
                    </a:lnTo>
                    <a:lnTo>
                      <a:pt x="67221" y="15392"/>
                    </a:lnTo>
                    <a:lnTo>
                      <a:pt x="35014" y="32207"/>
                    </a:lnTo>
                    <a:lnTo>
                      <a:pt x="8763" y="58458"/>
                    </a:lnTo>
                    <a:lnTo>
                      <a:pt x="11201" y="103619"/>
                    </a:lnTo>
                    <a:lnTo>
                      <a:pt x="0" y="114833"/>
                    </a:lnTo>
                    <a:lnTo>
                      <a:pt x="5600" y="151231"/>
                    </a:lnTo>
                    <a:lnTo>
                      <a:pt x="26606" y="182041"/>
                    </a:lnTo>
                    <a:lnTo>
                      <a:pt x="48311" y="232460"/>
                    </a:lnTo>
                    <a:lnTo>
                      <a:pt x="81915" y="239458"/>
                    </a:lnTo>
                    <a:lnTo>
                      <a:pt x="104673" y="216700"/>
                    </a:lnTo>
                    <a:lnTo>
                      <a:pt x="121831" y="185547"/>
                    </a:lnTo>
                    <a:lnTo>
                      <a:pt x="102933" y="165239"/>
                    </a:lnTo>
                    <a:lnTo>
                      <a:pt x="130937" y="124625"/>
                    </a:lnTo>
                    <a:lnTo>
                      <a:pt x="126035" y="80518"/>
                    </a:lnTo>
                    <a:lnTo>
                      <a:pt x="126035" y="2800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</p:grpSp>
        <p:grpSp>
          <p:nvGrpSpPr>
            <p:cNvPr id="79" name="Хабаровский край"/>
            <p:cNvGrpSpPr/>
            <p:nvPr/>
          </p:nvGrpSpPr>
          <p:grpSpPr>
            <a:xfrm>
              <a:off x="10111897" y="3488792"/>
              <a:ext cx="1843287" cy="2922604"/>
              <a:chOff x="10111941" y="3488791"/>
              <a:chExt cx="1840574" cy="2922602"/>
            </a:xfrm>
          </p:grpSpPr>
          <p:sp>
            <p:nvSpPr>
              <p:cNvPr id="129" name="Полилиния 128"/>
              <p:cNvSpPr/>
              <p:nvPr/>
            </p:nvSpPr>
            <p:spPr>
              <a:xfrm>
                <a:off x="10918962" y="4939284"/>
                <a:ext cx="73255" cy="84240"/>
              </a:xfrm>
              <a:custGeom>
                <a:avLst/>
                <a:gdLst/>
                <a:ahLst/>
                <a:cxnLst/>
                <a:rect l="0" t="0" r="0" b="0"/>
                <a:pathLst>
                  <a:path w="73255" h="84240">
                    <a:moveTo>
                      <a:pt x="18314" y="7328"/>
                    </a:moveTo>
                    <a:lnTo>
                      <a:pt x="18314" y="7328"/>
                    </a:lnTo>
                    <a:lnTo>
                      <a:pt x="18314" y="7328"/>
                    </a:lnTo>
                    <a:lnTo>
                      <a:pt x="0" y="27470"/>
                    </a:lnTo>
                    <a:lnTo>
                      <a:pt x="0" y="53099"/>
                    </a:lnTo>
                    <a:lnTo>
                      <a:pt x="0" y="80569"/>
                    </a:lnTo>
                    <a:lnTo>
                      <a:pt x="31128" y="67754"/>
                    </a:lnTo>
                    <a:lnTo>
                      <a:pt x="47625" y="84239"/>
                    </a:lnTo>
                    <a:lnTo>
                      <a:pt x="65939" y="65938"/>
                    </a:lnTo>
                    <a:lnTo>
                      <a:pt x="73254" y="29286"/>
                    </a:lnTo>
                    <a:lnTo>
                      <a:pt x="53112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>
                <a:off x="10111941" y="3488791"/>
                <a:ext cx="1840574" cy="2922602"/>
              </a:xfrm>
              <a:custGeom>
                <a:avLst/>
                <a:gdLst/>
                <a:ahLst/>
                <a:cxnLst/>
                <a:rect l="0" t="0" r="0" b="0"/>
                <a:pathLst>
                  <a:path w="1840574" h="2922602">
                    <a:moveTo>
                      <a:pt x="185090" y="1788338"/>
                    </a:moveTo>
                    <a:lnTo>
                      <a:pt x="185090" y="1788338"/>
                    </a:lnTo>
                    <a:lnTo>
                      <a:pt x="185090" y="1788338"/>
                    </a:lnTo>
                    <a:lnTo>
                      <a:pt x="161290" y="1732801"/>
                    </a:lnTo>
                    <a:lnTo>
                      <a:pt x="161290" y="1690498"/>
                    </a:lnTo>
                    <a:lnTo>
                      <a:pt x="133528" y="1662735"/>
                    </a:lnTo>
                    <a:lnTo>
                      <a:pt x="157988" y="1638275"/>
                    </a:lnTo>
                    <a:lnTo>
                      <a:pt x="165253" y="1583411"/>
                    </a:lnTo>
                    <a:lnTo>
                      <a:pt x="107086" y="1558291"/>
                    </a:lnTo>
                    <a:lnTo>
                      <a:pt x="59499" y="1558291"/>
                    </a:lnTo>
                    <a:lnTo>
                      <a:pt x="54204" y="1530516"/>
                    </a:lnTo>
                    <a:lnTo>
                      <a:pt x="87262" y="1523899"/>
                    </a:lnTo>
                    <a:lnTo>
                      <a:pt x="70066" y="1489533"/>
                    </a:lnTo>
                    <a:lnTo>
                      <a:pt x="79324" y="1424750"/>
                    </a:lnTo>
                    <a:lnTo>
                      <a:pt x="39662" y="1418133"/>
                    </a:lnTo>
                    <a:lnTo>
                      <a:pt x="0" y="1377138"/>
                    </a:lnTo>
                    <a:lnTo>
                      <a:pt x="34366" y="1369200"/>
                    </a:lnTo>
                    <a:lnTo>
                      <a:pt x="38341" y="1318972"/>
                    </a:lnTo>
                    <a:lnTo>
                      <a:pt x="22479" y="1303109"/>
                    </a:lnTo>
                    <a:lnTo>
                      <a:pt x="13221" y="1276655"/>
                    </a:lnTo>
                    <a:lnTo>
                      <a:pt x="26442" y="1243610"/>
                    </a:lnTo>
                    <a:lnTo>
                      <a:pt x="0" y="1217168"/>
                    </a:lnTo>
                    <a:lnTo>
                      <a:pt x="22479" y="1186752"/>
                    </a:lnTo>
                    <a:lnTo>
                      <a:pt x="3302" y="1167575"/>
                    </a:lnTo>
                    <a:lnTo>
                      <a:pt x="3302" y="1121969"/>
                    </a:lnTo>
                    <a:lnTo>
                      <a:pt x="46278" y="1099490"/>
                    </a:lnTo>
                    <a:lnTo>
                      <a:pt x="75362" y="1083615"/>
                    </a:lnTo>
                    <a:lnTo>
                      <a:pt x="109728" y="1087590"/>
                    </a:lnTo>
                    <a:lnTo>
                      <a:pt x="138150" y="1059168"/>
                    </a:lnTo>
                    <a:lnTo>
                      <a:pt x="175832" y="1043966"/>
                    </a:lnTo>
                    <a:lnTo>
                      <a:pt x="181128" y="1006946"/>
                    </a:lnTo>
                    <a:lnTo>
                      <a:pt x="156667" y="982485"/>
                    </a:lnTo>
                    <a:lnTo>
                      <a:pt x="170548" y="947458"/>
                    </a:lnTo>
                    <a:lnTo>
                      <a:pt x="219469" y="938200"/>
                    </a:lnTo>
                    <a:lnTo>
                      <a:pt x="284252" y="873418"/>
                    </a:lnTo>
                    <a:lnTo>
                      <a:pt x="281610" y="800697"/>
                    </a:lnTo>
                    <a:lnTo>
                      <a:pt x="327888" y="784835"/>
                    </a:lnTo>
                    <a:lnTo>
                      <a:pt x="327888" y="761035"/>
                    </a:lnTo>
                    <a:lnTo>
                      <a:pt x="282270" y="715417"/>
                    </a:lnTo>
                    <a:lnTo>
                      <a:pt x="272364" y="683032"/>
                    </a:lnTo>
                    <a:lnTo>
                      <a:pt x="221462" y="632130"/>
                    </a:lnTo>
                    <a:lnTo>
                      <a:pt x="189065" y="624866"/>
                    </a:lnTo>
                    <a:lnTo>
                      <a:pt x="182448" y="583883"/>
                    </a:lnTo>
                    <a:lnTo>
                      <a:pt x="190386" y="534963"/>
                    </a:lnTo>
                    <a:lnTo>
                      <a:pt x="164605" y="509182"/>
                    </a:lnTo>
                    <a:lnTo>
                      <a:pt x="203606" y="458293"/>
                    </a:lnTo>
                    <a:lnTo>
                      <a:pt x="203606" y="413335"/>
                    </a:lnTo>
                    <a:lnTo>
                      <a:pt x="206248" y="357810"/>
                    </a:lnTo>
                    <a:lnTo>
                      <a:pt x="186411" y="337973"/>
                    </a:lnTo>
                    <a:lnTo>
                      <a:pt x="175844" y="298311"/>
                    </a:lnTo>
                    <a:lnTo>
                      <a:pt x="157327" y="279794"/>
                    </a:lnTo>
                    <a:lnTo>
                      <a:pt x="156007" y="230886"/>
                    </a:lnTo>
                    <a:lnTo>
                      <a:pt x="193014" y="222949"/>
                    </a:lnTo>
                    <a:lnTo>
                      <a:pt x="224752" y="230886"/>
                    </a:lnTo>
                    <a:lnTo>
                      <a:pt x="265735" y="253366"/>
                    </a:lnTo>
                    <a:lnTo>
                      <a:pt x="306731" y="232207"/>
                    </a:lnTo>
                    <a:lnTo>
                      <a:pt x="339788" y="221628"/>
                    </a:lnTo>
                    <a:lnTo>
                      <a:pt x="372847" y="188583"/>
                    </a:lnTo>
                    <a:lnTo>
                      <a:pt x="396634" y="146266"/>
                    </a:lnTo>
                    <a:lnTo>
                      <a:pt x="428358" y="147587"/>
                    </a:lnTo>
                    <a:lnTo>
                      <a:pt x="446875" y="135687"/>
                    </a:lnTo>
                    <a:lnTo>
                      <a:pt x="460756" y="149568"/>
                    </a:lnTo>
                    <a:lnTo>
                      <a:pt x="478599" y="143625"/>
                    </a:lnTo>
                    <a:lnTo>
                      <a:pt x="478599" y="108014"/>
                    </a:lnTo>
                    <a:lnTo>
                      <a:pt x="475971" y="49835"/>
                    </a:lnTo>
                    <a:lnTo>
                      <a:pt x="509715" y="50800"/>
                    </a:lnTo>
                    <a:lnTo>
                      <a:pt x="552577" y="0"/>
                    </a:lnTo>
                    <a:lnTo>
                      <a:pt x="633540" y="4763"/>
                    </a:lnTo>
                    <a:lnTo>
                      <a:pt x="709740" y="49213"/>
                    </a:lnTo>
                    <a:lnTo>
                      <a:pt x="738315" y="58738"/>
                    </a:lnTo>
                    <a:lnTo>
                      <a:pt x="738315" y="90488"/>
                    </a:lnTo>
                    <a:lnTo>
                      <a:pt x="770065" y="133350"/>
                    </a:lnTo>
                    <a:lnTo>
                      <a:pt x="730377" y="155575"/>
                    </a:lnTo>
                    <a:lnTo>
                      <a:pt x="730377" y="203200"/>
                    </a:lnTo>
                    <a:lnTo>
                      <a:pt x="754190" y="238125"/>
                    </a:lnTo>
                    <a:lnTo>
                      <a:pt x="782765" y="236538"/>
                    </a:lnTo>
                    <a:lnTo>
                      <a:pt x="814515" y="198438"/>
                    </a:lnTo>
                    <a:lnTo>
                      <a:pt x="851027" y="200025"/>
                    </a:lnTo>
                    <a:lnTo>
                      <a:pt x="876427" y="212725"/>
                    </a:lnTo>
                    <a:lnTo>
                      <a:pt x="895477" y="195263"/>
                    </a:lnTo>
                    <a:lnTo>
                      <a:pt x="920877" y="195263"/>
                    </a:lnTo>
                    <a:lnTo>
                      <a:pt x="966915" y="241300"/>
                    </a:lnTo>
                    <a:lnTo>
                      <a:pt x="976960" y="274638"/>
                    </a:lnTo>
                    <a:lnTo>
                      <a:pt x="951560" y="274638"/>
                    </a:lnTo>
                    <a:lnTo>
                      <a:pt x="926160" y="297930"/>
                    </a:lnTo>
                    <a:lnTo>
                      <a:pt x="943102" y="325438"/>
                    </a:lnTo>
                    <a:lnTo>
                      <a:pt x="955802" y="338138"/>
                    </a:lnTo>
                    <a:lnTo>
                      <a:pt x="919810" y="361430"/>
                    </a:lnTo>
                    <a:lnTo>
                      <a:pt x="871131" y="361430"/>
                    </a:lnTo>
                    <a:lnTo>
                      <a:pt x="823506" y="409042"/>
                    </a:lnTo>
                    <a:lnTo>
                      <a:pt x="792810" y="439738"/>
                    </a:lnTo>
                    <a:lnTo>
                      <a:pt x="758940" y="496888"/>
                    </a:lnTo>
                    <a:lnTo>
                      <a:pt x="722960" y="532880"/>
                    </a:lnTo>
                    <a:lnTo>
                      <a:pt x="686981" y="604838"/>
                    </a:lnTo>
                    <a:lnTo>
                      <a:pt x="680631" y="674688"/>
                    </a:lnTo>
                    <a:lnTo>
                      <a:pt x="714502" y="742430"/>
                    </a:lnTo>
                    <a:lnTo>
                      <a:pt x="682752" y="774180"/>
                    </a:lnTo>
                    <a:lnTo>
                      <a:pt x="672173" y="841909"/>
                    </a:lnTo>
                    <a:lnTo>
                      <a:pt x="691210" y="890588"/>
                    </a:lnTo>
                    <a:lnTo>
                      <a:pt x="720852" y="920230"/>
                    </a:lnTo>
                    <a:lnTo>
                      <a:pt x="695452" y="962559"/>
                    </a:lnTo>
                    <a:lnTo>
                      <a:pt x="695452" y="1019709"/>
                    </a:lnTo>
                    <a:lnTo>
                      <a:pt x="695452" y="1095909"/>
                    </a:lnTo>
                    <a:lnTo>
                      <a:pt x="682752" y="1148830"/>
                    </a:lnTo>
                    <a:lnTo>
                      <a:pt x="682752" y="1220788"/>
                    </a:lnTo>
                    <a:lnTo>
                      <a:pt x="703923" y="1244080"/>
                    </a:lnTo>
                    <a:lnTo>
                      <a:pt x="703923" y="1294880"/>
                    </a:lnTo>
                    <a:lnTo>
                      <a:pt x="703923" y="1352030"/>
                    </a:lnTo>
                    <a:lnTo>
                      <a:pt x="684873" y="1423988"/>
                    </a:lnTo>
                    <a:lnTo>
                      <a:pt x="684873" y="1483259"/>
                    </a:lnTo>
                    <a:lnTo>
                      <a:pt x="653123" y="1536180"/>
                    </a:lnTo>
                    <a:lnTo>
                      <a:pt x="653123" y="1589088"/>
                    </a:lnTo>
                    <a:lnTo>
                      <a:pt x="636181" y="1635659"/>
                    </a:lnTo>
                    <a:lnTo>
                      <a:pt x="655231" y="1678521"/>
                    </a:lnTo>
                    <a:lnTo>
                      <a:pt x="687515" y="1678521"/>
                    </a:lnTo>
                    <a:lnTo>
                      <a:pt x="712381" y="1653655"/>
                    </a:lnTo>
                    <a:lnTo>
                      <a:pt x="747293" y="1653655"/>
                    </a:lnTo>
                    <a:lnTo>
                      <a:pt x="774827" y="1626121"/>
                    </a:lnTo>
                    <a:lnTo>
                      <a:pt x="805510" y="1595438"/>
                    </a:lnTo>
                    <a:lnTo>
                      <a:pt x="826681" y="1616609"/>
                    </a:lnTo>
                    <a:lnTo>
                      <a:pt x="852081" y="1629309"/>
                    </a:lnTo>
                    <a:lnTo>
                      <a:pt x="852081" y="1656830"/>
                    </a:lnTo>
                    <a:lnTo>
                      <a:pt x="872198" y="1693863"/>
                    </a:lnTo>
                    <a:lnTo>
                      <a:pt x="897598" y="1719263"/>
                    </a:lnTo>
                    <a:lnTo>
                      <a:pt x="919823" y="1697038"/>
                    </a:lnTo>
                    <a:lnTo>
                      <a:pt x="919823" y="1663180"/>
                    </a:lnTo>
                    <a:lnTo>
                      <a:pt x="890181" y="1650480"/>
                    </a:lnTo>
                    <a:lnTo>
                      <a:pt x="890181" y="1618730"/>
                    </a:lnTo>
                    <a:lnTo>
                      <a:pt x="913473" y="1593330"/>
                    </a:lnTo>
                    <a:lnTo>
                      <a:pt x="913473" y="1614488"/>
                    </a:lnTo>
                    <a:lnTo>
                      <a:pt x="938873" y="1633538"/>
                    </a:lnTo>
                    <a:lnTo>
                      <a:pt x="951573" y="1629309"/>
                    </a:lnTo>
                    <a:lnTo>
                      <a:pt x="964273" y="1642009"/>
                    </a:lnTo>
                    <a:lnTo>
                      <a:pt x="964273" y="1680109"/>
                    </a:lnTo>
                    <a:lnTo>
                      <a:pt x="964273" y="1707630"/>
                    </a:lnTo>
                    <a:lnTo>
                      <a:pt x="1006602" y="1690688"/>
                    </a:lnTo>
                    <a:lnTo>
                      <a:pt x="1006602" y="1669530"/>
                    </a:lnTo>
                    <a:lnTo>
                      <a:pt x="1029881" y="1637780"/>
                    </a:lnTo>
                    <a:lnTo>
                      <a:pt x="1044702" y="1625080"/>
                    </a:lnTo>
                    <a:lnTo>
                      <a:pt x="1067981" y="1642009"/>
                    </a:lnTo>
                    <a:lnTo>
                      <a:pt x="1073277" y="1607084"/>
                    </a:lnTo>
                    <a:lnTo>
                      <a:pt x="1053173" y="1586980"/>
                    </a:lnTo>
                    <a:lnTo>
                      <a:pt x="1034123" y="1550988"/>
                    </a:lnTo>
                    <a:lnTo>
                      <a:pt x="1010831" y="1508659"/>
                    </a:lnTo>
                    <a:lnTo>
                      <a:pt x="1048931" y="1487501"/>
                    </a:lnTo>
                    <a:lnTo>
                      <a:pt x="1072223" y="1464209"/>
                    </a:lnTo>
                    <a:lnTo>
                      <a:pt x="1118781" y="1453630"/>
                    </a:lnTo>
                    <a:lnTo>
                      <a:pt x="1173823" y="1453630"/>
                    </a:lnTo>
                    <a:lnTo>
                      <a:pt x="1219327" y="1458926"/>
                    </a:lnTo>
                    <a:lnTo>
                      <a:pt x="1239431" y="1479030"/>
                    </a:lnTo>
                    <a:lnTo>
                      <a:pt x="1239431" y="1479030"/>
                    </a:lnTo>
                    <a:lnTo>
                      <a:pt x="1288123" y="1470559"/>
                    </a:lnTo>
                    <a:lnTo>
                      <a:pt x="1298702" y="1470559"/>
                    </a:lnTo>
                    <a:lnTo>
                      <a:pt x="1309281" y="1470559"/>
                    </a:lnTo>
                    <a:lnTo>
                      <a:pt x="1338910" y="1457846"/>
                    </a:lnTo>
                    <a:lnTo>
                      <a:pt x="1338910" y="1457846"/>
                    </a:lnTo>
                    <a:lnTo>
                      <a:pt x="1365377" y="1484313"/>
                    </a:lnTo>
                    <a:lnTo>
                      <a:pt x="1345260" y="1504430"/>
                    </a:lnTo>
                    <a:lnTo>
                      <a:pt x="1330452" y="1519238"/>
                    </a:lnTo>
                    <a:lnTo>
                      <a:pt x="1317752" y="1542530"/>
                    </a:lnTo>
                    <a:lnTo>
                      <a:pt x="1353731" y="1542530"/>
                    </a:lnTo>
                    <a:lnTo>
                      <a:pt x="1391831" y="1542530"/>
                    </a:lnTo>
                    <a:lnTo>
                      <a:pt x="1400302" y="1570038"/>
                    </a:lnTo>
                    <a:lnTo>
                      <a:pt x="1432052" y="1601788"/>
                    </a:lnTo>
                    <a:lnTo>
                      <a:pt x="1471219" y="1596505"/>
                    </a:lnTo>
                    <a:lnTo>
                      <a:pt x="1491323" y="1616609"/>
                    </a:lnTo>
                    <a:lnTo>
                      <a:pt x="1512481" y="1656830"/>
                    </a:lnTo>
                    <a:lnTo>
                      <a:pt x="1518831" y="1737259"/>
                    </a:lnTo>
                    <a:lnTo>
                      <a:pt x="1546352" y="1821930"/>
                    </a:lnTo>
                    <a:lnTo>
                      <a:pt x="1589735" y="1884363"/>
                    </a:lnTo>
                    <a:lnTo>
                      <a:pt x="1643710" y="1938338"/>
                    </a:lnTo>
                    <a:lnTo>
                      <a:pt x="1664881" y="1959522"/>
                    </a:lnTo>
                    <a:lnTo>
                      <a:pt x="1675460" y="1995488"/>
                    </a:lnTo>
                    <a:lnTo>
                      <a:pt x="1717802" y="2037830"/>
                    </a:lnTo>
                    <a:lnTo>
                      <a:pt x="1747431" y="2088630"/>
                    </a:lnTo>
                    <a:lnTo>
                      <a:pt x="1758023" y="2118272"/>
                    </a:lnTo>
                    <a:lnTo>
                      <a:pt x="1797177" y="2178597"/>
                    </a:lnTo>
                    <a:lnTo>
                      <a:pt x="1829981" y="2211388"/>
                    </a:lnTo>
                    <a:lnTo>
                      <a:pt x="1829981" y="2300288"/>
                    </a:lnTo>
                    <a:lnTo>
                      <a:pt x="1817281" y="2376488"/>
                    </a:lnTo>
                    <a:lnTo>
                      <a:pt x="1840573" y="2452688"/>
                    </a:lnTo>
                    <a:lnTo>
                      <a:pt x="1806143" y="2481961"/>
                    </a:lnTo>
                    <a:lnTo>
                      <a:pt x="1769948" y="2455723"/>
                    </a:lnTo>
                    <a:lnTo>
                      <a:pt x="1779892" y="2433994"/>
                    </a:lnTo>
                    <a:lnTo>
                      <a:pt x="1767231" y="2407781"/>
                    </a:lnTo>
                    <a:lnTo>
                      <a:pt x="1737373" y="2409572"/>
                    </a:lnTo>
                    <a:lnTo>
                      <a:pt x="1714309" y="2386508"/>
                    </a:lnTo>
                    <a:lnTo>
                      <a:pt x="1684896" y="2363445"/>
                    </a:lnTo>
                    <a:lnTo>
                      <a:pt x="1659560" y="2367064"/>
                    </a:lnTo>
                    <a:lnTo>
                      <a:pt x="1644180" y="2424989"/>
                    </a:lnTo>
                    <a:lnTo>
                      <a:pt x="1601648" y="2460257"/>
                    </a:lnTo>
                    <a:lnTo>
                      <a:pt x="1608887" y="2489200"/>
                    </a:lnTo>
                    <a:lnTo>
                      <a:pt x="1647787" y="2493734"/>
                    </a:lnTo>
                    <a:lnTo>
                      <a:pt x="1657731" y="2523605"/>
                    </a:lnTo>
                    <a:lnTo>
                      <a:pt x="1693024" y="2519985"/>
                    </a:lnTo>
                    <a:lnTo>
                      <a:pt x="1706588" y="2493747"/>
                    </a:lnTo>
                    <a:lnTo>
                      <a:pt x="1722869" y="2498256"/>
                    </a:lnTo>
                    <a:lnTo>
                      <a:pt x="1739151" y="2538985"/>
                    </a:lnTo>
                    <a:lnTo>
                      <a:pt x="1734642" y="2580602"/>
                    </a:lnTo>
                    <a:lnTo>
                      <a:pt x="1721968" y="2610447"/>
                    </a:lnTo>
                    <a:lnTo>
                      <a:pt x="1671307" y="2628557"/>
                    </a:lnTo>
                    <a:lnTo>
                      <a:pt x="1664068" y="2663851"/>
                    </a:lnTo>
                    <a:lnTo>
                      <a:pt x="1689405" y="2671065"/>
                    </a:lnTo>
                    <a:lnTo>
                      <a:pt x="1689405" y="2730793"/>
                    </a:lnTo>
                    <a:lnTo>
                      <a:pt x="1655927" y="2773312"/>
                    </a:lnTo>
                    <a:lnTo>
                      <a:pt x="1612494" y="2779662"/>
                    </a:lnTo>
                    <a:lnTo>
                      <a:pt x="1608874" y="2793226"/>
                    </a:lnTo>
                    <a:lnTo>
                      <a:pt x="1565440" y="2786901"/>
                    </a:lnTo>
                    <a:lnTo>
                      <a:pt x="1555496" y="2801367"/>
                    </a:lnTo>
                    <a:lnTo>
                      <a:pt x="1526540" y="2802281"/>
                    </a:lnTo>
                    <a:lnTo>
                      <a:pt x="1517930" y="2793670"/>
                    </a:lnTo>
                    <a:lnTo>
                      <a:pt x="1488542" y="2785085"/>
                    </a:lnTo>
                    <a:lnTo>
                      <a:pt x="1451445" y="2835733"/>
                    </a:lnTo>
                    <a:lnTo>
                      <a:pt x="1446009" y="2876436"/>
                    </a:lnTo>
                    <a:lnTo>
                      <a:pt x="1469085" y="2899499"/>
                    </a:lnTo>
                    <a:lnTo>
                      <a:pt x="1469085" y="2917165"/>
                    </a:lnTo>
                    <a:lnTo>
                      <a:pt x="1427785" y="2922601"/>
                    </a:lnTo>
                    <a:lnTo>
                      <a:pt x="1417206" y="2876042"/>
                    </a:lnTo>
                    <a:lnTo>
                      <a:pt x="1374876" y="2831592"/>
                    </a:lnTo>
                    <a:lnTo>
                      <a:pt x="1406626" y="2799842"/>
                    </a:lnTo>
                    <a:lnTo>
                      <a:pt x="1406626" y="2753259"/>
                    </a:lnTo>
                    <a:lnTo>
                      <a:pt x="1380172" y="2726817"/>
                    </a:lnTo>
                    <a:lnTo>
                      <a:pt x="1349502" y="2696084"/>
                    </a:lnTo>
                    <a:lnTo>
                      <a:pt x="1341031" y="2668575"/>
                    </a:lnTo>
                    <a:lnTo>
                      <a:pt x="1345591" y="2643899"/>
                    </a:lnTo>
                    <a:lnTo>
                      <a:pt x="1332027" y="2630310"/>
                    </a:lnTo>
                    <a:lnTo>
                      <a:pt x="1335646" y="2595931"/>
                    </a:lnTo>
                    <a:lnTo>
                      <a:pt x="1299438" y="2610422"/>
                    </a:lnTo>
                    <a:lnTo>
                      <a:pt x="1256005" y="2615857"/>
                    </a:lnTo>
                    <a:lnTo>
                      <a:pt x="1234301" y="2655672"/>
                    </a:lnTo>
                    <a:lnTo>
                      <a:pt x="1176375" y="2668321"/>
                    </a:lnTo>
                    <a:lnTo>
                      <a:pt x="1149236" y="2705431"/>
                    </a:lnTo>
                    <a:lnTo>
                      <a:pt x="1107618" y="2655672"/>
                    </a:lnTo>
                    <a:lnTo>
                      <a:pt x="1073239" y="2639378"/>
                    </a:lnTo>
                    <a:lnTo>
                      <a:pt x="1041565" y="2652942"/>
                    </a:lnTo>
                    <a:lnTo>
                      <a:pt x="1025271" y="2661997"/>
                    </a:lnTo>
                    <a:lnTo>
                      <a:pt x="989076" y="2655672"/>
                    </a:lnTo>
                    <a:lnTo>
                      <a:pt x="954697" y="2660181"/>
                    </a:lnTo>
                    <a:lnTo>
                      <a:pt x="958317" y="2704504"/>
                    </a:lnTo>
                    <a:lnTo>
                      <a:pt x="958317" y="2704504"/>
                    </a:lnTo>
                    <a:lnTo>
                      <a:pt x="943394" y="2728494"/>
                    </a:lnTo>
                    <a:lnTo>
                      <a:pt x="938873" y="2723947"/>
                    </a:lnTo>
                    <a:lnTo>
                      <a:pt x="934351" y="2719439"/>
                    </a:lnTo>
                    <a:lnTo>
                      <a:pt x="918502" y="2760612"/>
                    </a:lnTo>
                    <a:lnTo>
                      <a:pt x="918502" y="2760612"/>
                    </a:lnTo>
                    <a:lnTo>
                      <a:pt x="894067" y="2754288"/>
                    </a:lnTo>
                    <a:lnTo>
                      <a:pt x="892251" y="2703614"/>
                    </a:lnTo>
                    <a:lnTo>
                      <a:pt x="868718" y="2685504"/>
                    </a:lnTo>
                    <a:lnTo>
                      <a:pt x="850621" y="2680996"/>
                    </a:lnTo>
                    <a:lnTo>
                      <a:pt x="847001" y="2651125"/>
                    </a:lnTo>
                    <a:lnTo>
                      <a:pt x="807186" y="2622182"/>
                    </a:lnTo>
                    <a:lnTo>
                      <a:pt x="799046" y="2588692"/>
                    </a:lnTo>
                    <a:lnTo>
                      <a:pt x="752894" y="2584184"/>
                    </a:lnTo>
                    <a:lnTo>
                      <a:pt x="734797" y="2602269"/>
                    </a:lnTo>
                    <a:lnTo>
                      <a:pt x="711263" y="2566074"/>
                    </a:lnTo>
                    <a:lnTo>
                      <a:pt x="689546" y="2566074"/>
                    </a:lnTo>
                    <a:lnTo>
                      <a:pt x="666483" y="2543010"/>
                    </a:lnTo>
                    <a:lnTo>
                      <a:pt x="657873" y="2457514"/>
                    </a:lnTo>
                    <a:lnTo>
                      <a:pt x="677773" y="2421319"/>
                    </a:lnTo>
                    <a:lnTo>
                      <a:pt x="652437" y="2383320"/>
                    </a:lnTo>
                    <a:lnTo>
                      <a:pt x="681393" y="2348942"/>
                    </a:lnTo>
                    <a:lnTo>
                      <a:pt x="683209" y="2319998"/>
                    </a:lnTo>
                    <a:lnTo>
                      <a:pt x="719404" y="2286509"/>
                    </a:lnTo>
                    <a:lnTo>
                      <a:pt x="723925" y="2224990"/>
                    </a:lnTo>
                    <a:lnTo>
                      <a:pt x="723925" y="2224990"/>
                    </a:lnTo>
                    <a:lnTo>
                      <a:pt x="761924" y="2186991"/>
                    </a:lnTo>
                    <a:lnTo>
                      <a:pt x="761924" y="2182445"/>
                    </a:lnTo>
                    <a:lnTo>
                      <a:pt x="761924" y="2177936"/>
                    </a:lnTo>
                    <a:lnTo>
                      <a:pt x="760108" y="2154390"/>
                    </a:lnTo>
                    <a:lnTo>
                      <a:pt x="760108" y="2154390"/>
                    </a:lnTo>
                    <a:lnTo>
                      <a:pt x="717118" y="2111401"/>
                    </a:lnTo>
                    <a:lnTo>
                      <a:pt x="733857" y="2088363"/>
                    </a:lnTo>
                    <a:lnTo>
                      <a:pt x="770966" y="2089252"/>
                    </a:lnTo>
                    <a:lnTo>
                      <a:pt x="839724" y="2063928"/>
                    </a:lnTo>
                    <a:lnTo>
                      <a:pt x="855117" y="2011439"/>
                    </a:lnTo>
                    <a:lnTo>
                      <a:pt x="816204" y="1984299"/>
                    </a:lnTo>
                    <a:lnTo>
                      <a:pt x="805358" y="1920050"/>
                    </a:lnTo>
                    <a:lnTo>
                      <a:pt x="768718" y="1883411"/>
                    </a:lnTo>
                    <a:lnTo>
                      <a:pt x="729348" y="1887474"/>
                    </a:lnTo>
                    <a:lnTo>
                      <a:pt x="706730" y="1927289"/>
                    </a:lnTo>
                    <a:lnTo>
                      <a:pt x="684556" y="1949438"/>
                    </a:lnTo>
                    <a:lnTo>
                      <a:pt x="643395" y="1957147"/>
                    </a:lnTo>
                    <a:lnTo>
                      <a:pt x="632549" y="1990611"/>
                    </a:lnTo>
                    <a:lnTo>
                      <a:pt x="641591" y="2030426"/>
                    </a:lnTo>
                    <a:lnTo>
                      <a:pt x="627571" y="2044459"/>
                    </a:lnTo>
                    <a:lnTo>
                      <a:pt x="587311" y="2059395"/>
                    </a:lnTo>
                    <a:lnTo>
                      <a:pt x="567411" y="2087423"/>
                    </a:lnTo>
                    <a:lnTo>
                      <a:pt x="548411" y="2116392"/>
                    </a:lnTo>
                    <a:lnTo>
                      <a:pt x="548411" y="2116392"/>
                    </a:lnTo>
                    <a:lnTo>
                      <a:pt x="524878" y="2112773"/>
                    </a:lnTo>
                    <a:lnTo>
                      <a:pt x="522173" y="2115478"/>
                    </a:lnTo>
                    <a:lnTo>
                      <a:pt x="519456" y="2118208"/>
                    </a:lnTo>
                    <a:lnTo>
                      <a:pt x="496837" y="2138096"/>
                    </a:lnTo>
                    <a:lnTo>
                      <a:pt x="496837" y="2138096"/>
                    </a:lnTo>
                    <a:lnTo>
                      <a:pt x="438023" y="2058467"/>
                    </a:lnTo>
                    <a:lnTo>
                      <a:pt x="404558" y="2069326"/>
                    </a:lnTo>
                    <a:lnTo>
                      <a:pt x="386461" y="2085620"/>
                    </a:lnTo>
                    <a:lnTo>
                      <a:pt x="334873" y="2078381"/>
                    </a:lnTo>
                    <a:lnTo>
                      <a:pt x="307721" y="2045818"/>
                    </a:lnTo>
                    <a:lnTo>
                      <a:pt x="323113" y="2010525"/>
                    </a:lnTo>
                    <a:lnTo>
                      <a:pt x="348438" y="1996034"/>
                    </a:lnTo>
                    <a:lnTo>
                      <a:pt x="348438" y="1967091"/>
                    </a:lnTo>
                    <a:lnTo>
                      <a:pt x="325831" y="1929092"/>
                    </a:lnTo>
                    <a:lnTo>
                      <a:pt x="337592" y="1900149"/>
                    </a:lnTo>
                    <a:lnTo>
                      <a:pt x="352069" y="1901940"/>
                    </a:lnTo>
                    <a:lnTo>
                      <a:pt x="352069" y="1836802"/>
                    </a:lnTo>
                    <a:lnTo>
                      <a:pt x="378308" y="1800606"/>
                    </a:lnTo>
                    <a:lnTo>
                      <a:pt x="377406" y="1771663"/>
                    </a:lnTo>
                    <a:lnTo>
                      <a:pt x="391884" y="1734554"/>
                    </a:lnTo>
                    <a:lnTo>
                      <a:pt x="353885" y="1712849"/>
                    </a:lnTo>
                    <a:lnTo>
                      <a:pt x="315887" y="1720076"/>
                    </a:lnTo>
                    <a:lnTo>
                      <a:pt x="286486" y="1749476"/>
                    </a:lnTo>
                    <a:lnTo>
                      <a:pt x="252552" y="1754455"/>
                    </a:lnTo>
                    <a:lnTo>
                      <a:pt x="229019" y="1784325"/>
                    </a:lnTo>
                    <a:lnTo>
                      <a:pt x="201879" y="1797889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</p:grpSp>
        <p:grpSp>
          <p:nvGrpSpPr>
            <p:cNvPr id="80" name="Республика Саха (Якутия)"/>
            <p:cNvGrpSpPr/>
            <p:nvPr/>
          </p:nvGrpSpPr>
          <p:grpSpPr>
            <a:xfrm>
              <a:off x="7396997" y="1413458"/>
              <a:ext cx="3314018" cy="4220798"/>
              <a:chOff x="7397002" y="1413459"/>
              <a:chExt cx="3319464" cy="4220795"/>
            </a:xfrm>
          </p:grpSpPr>
          <p:sp>
            <p:nvSpPr>
              <p:cNvPr id="120" name="Полилиния 119"/>
              <p:cNvSpPr/>
              <p:nvPr/>
            </p:nvSpPr>
            <p:spPr>
              <a:xfrm>
                <a:off x="8839938" y="1574825"/>
                <a:ext cx="240108" cy="171921"/>
              </a:xfrm>
              <a:custGeom>
                <a:avLst/>
                <a:gdLst/>
                <a:ahLst/>
                <a:cxnLst/>
                <a:rect l="0" t="0" r="0" b="0"/>
                <a:pathLst>
                  <a:path w="240108" h="171921">
                    <a:moveTo>
                      <a:pt x="3849" y="113322"/>
                    </a:moveTo>
                    <a:lnTo>
                      <a:pt x="3849" y="113322"/>
                    </a:lnTo>
                    <a:lnTo>
                      <a:pt x="3849" y="113322"/>
                    </a:lnTo>
                    <a:lnTo>
                      <a:pt x="0" y="97955"/>
                    </a:lnTo>
                    <a:lnTo>
                      <a:pt x="28817" y="111405"/>
                    </a:lnTo>
                    <a:lnTo>
                      <a:pt x="43219" y="96990"/>
                    </a:lnTo>
                    <a:lnTo>
                      <a:pt x="63386" y="76823"/>
                    </a:lnTo>
                    <a:lnTo>
                      <a:pt x="93168" y="47054"/>
                    </a:lnTo>
                    <a:lnTo>
                      <a:pt x="111418" y="69139"/>
                    </a:lnTo>
                    <a:lnTo>
                      <a:pt x="121019" y="69139"/>
                    </a:lnTo>
                    <a:lnTo>
                      <a:pt x="145022" y="45136"/>
                    </a:lnTo>
                    <a:lnTo>
                      <a:pt x="167120" y="19203"/>
                    </a:lnTo>
                    <a:lnTo>
                      <a:pt x="209373" y="0"/>
                    </a:lnTo>
                    <a:lnTo>
                      <a:pt x="240107" y="23051"/>
                    </a:lnTo>
                    <a:lnTo>
                      <a:pt x="222822" y="71069"/>
                    </a:lnTo>
                    <a:lnTo>
                      <a:pt x="222822" y="97955"/>
                    </a:lnTo>
                    <a:lnTo>
                      <a:pt x="202655" y="118123"/>
                    </a:lnTo>
                    <a:lnTo>
                      <a:pt x="170955" y="132538"/>
                    </a:lnTo>
                    <a:lnTo>
                      <a:pt x="136386" y="145987"/>
                    </a:lnTo>
                    <a:lnTo>
                      <a:pt x="101817" y="145987"/>
                    </a:lnTo>
                    <a:lnTo>
                      <a:pt x="75883" y="171920"/>
                    </a:lnTo>
                    <a:lnTo>
                      <a:pt x="34583" y="157506"/>
                    </a:lnTo>
                    <a:lnTo>
                      <a:pt x="13450" y="126772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>
                <a:off x="8455763" y="1720812"/>
                <a:ext cx="374563" cy="351511"/>
              </a:xfrm>
              <a:custGeom>
                <a:avLst/>
                <a:gdLst/>
                <a:ahLst/>
                <a:cxnLst/>
                <a:rect l="0" t="0" r="0" b="0"/>
                <a:pathLst>
                  <a:path w="374563" h="351511">
                    <a:moveTo>
                      <a:pt x="316941" y="7683"/>
                    </a:moveTo>
                    <a:lnTo>
                      <a:pt x="316941" y="7683"/>
                    </a:lnTo>
                    <a:lnTo>
                      <a:pt x="316941" y="7683"/>
                    </a:lnTo>
                    <a:lnTo>
                      <a:pt x="255474" y="7683"/>
                    </a:lnTo>
                    <a:lnTo>
                      <a:pt x="235306" y="27851"/>
                    </a:lnTo>
                    <a:lnTo>
                      <a:pt x="203607" y="49936"/>
                    </a:lnTo>
                    <a:lnTo>
                      <a:pt x="180557" y="26886"/>
                    </a:lnTo>
                    <a:lnTo>
                      <a:pt x="124854" y="44170"/>
                    </a:lnTo>
                    <a:lnTo>
                      <a:pt x="128703" y="78753"/>
                    </a:lnTo>
                    <a:lnTo>
                      <a:pt x="143117" y="93167"/>
                    </a:lnTo>
                    <a:lnTo>
                      <a:pt x="164237" y="114287"/>
                    </a:lnTo>
                    <a:lnTo>
                      <a:pt x="178651" y="128689"/>
                    </a:lnTo>
                    <a:lnTo>
                      <a:pt x="157519" y="145986"/>
                    </a:lnTo>
                    <a:lnTo>
                      <a:pt x="128703" y="121018"/>
                    </a:lnTo>
                    <a:lnTo>
                      <a:pt x="113335" y="136372"/>
                    </a:lnTo>
                    <a:lnTo>
                      <a:pt x="92202" y="115240"/>
                    </a:lnTo>
                    <a:lnTo>
                      <a:pt x="44184" y="124854"/>
                    </a:lnTo>
                    <a:lnTo>
                      <a:pt x="23051" y="113335"/>
                    </a:lnTo>
                    <a:lnTo>
                      <a:pt x="13450" y="138303"/>
                    </a:lnTo>
                    <a:lnTo>
                      <a:pt x="28817" y="153657"/>
                    </a:lnTo>
                    <a:lnTo>
                      <a:pt x="0" y="169037"/>
                    </a:lnTo>
                    <a:lnTo>
                      <a:pt x="0" y="205524"/>
                    </a:lnTo>
                    <a:lnTo>
                      <a:pt x="23064" y="228574"/>
                    </a:lnTo>
                    <a:lnTo>
                      <a:pt x="17285" y="255473"/>
                    </a:lnTo>
                    <a:lnTo>
                      <a:pt x="38418" y="255473"/>
                    </a:lnTo>
                    <a:lnTo>
                      <a:pt x="65317" y="282372"/>
                    </a:lnTo>
                    <a:lnTo>
                      <a:pt x="57621" y="313106"/>
                    </a:lnTo>
                    <a:lnTo>
                      <a:pt x="92202" y="330390"/>
                    </a:lnTo>
                    <a:lnTo>
                      <a:pt x="138304" y="332308"/>
                    </a:lnTo>
                    <a:lnTo>
                      <a:pt x="157519" y="351510"/>
                    </a:lnTo>
                    <a:lnTo>
                      <a:pt x="192088" y="351510"/>
                    </a:lnTo>
                    <a:lnTo>
                      <a:pt x="232423" y="339991"/>
                    </a:lnTo>
                    <a:lnTo>
                      <a:pt x="232423" y="309257"/>
                    </a:lnTo>
                    <a:lnTo>
                      <a:pt x="207455" y="286207"/>
                    </a:lnTo>
                    <a:lnTo>
                      <a:pt x="220905" y="272758"/>
                    </a:lnTo>
                    <a:lnTo>
                      <a:pt x="241072" y="292925"/>
                    </a:lnTo>
                    <a:lnTo>
                      <a:pt x="276607" y="228587"/>
                    </a:lnTo>
                    <a:lnTo>
                      <a:pt x="310223" y="194970"/>
                    </a:lnTo>
                    <a:lnTo>
                      <a:pt x="324638" y="209372"/>
                    </a:lnTo>
                    <a:lnTo>
                      <a:pt x="355372" y="178638"/>
                    </a:lnTo>
                    <a:lnTo>
                      <a:pt x="364960" y="149822"/>
                    </a:lnTo>
                    <a:lnTo>
                      <a:pt x="330391" y="138303"/>
                    </a:lnTo>
                    <a:lnTo>
                      <a:pt x="307341" y="161353"/>
                    </a:lnTo>
                    <a:lnTo>
                      <a:pt x="278537" y="140220"/>
                    </a:lnTo>
                    <a:lnTo>
                      <a:pt x="243955" y="119088"/>
                    </a:lnTo>
                    <a:lnTo>
                      <a:pt x="209373" y="94120"/>
                    </a:lnTo>
                    <a:lnTo>
                      <a:pt x="220905" y="69151"/>
                    </a:lnTo>
                    <a:lnTo>
                      <a:pt x="239154" y="50901"/>
                    </a:lnTo>
                    <a:lnTo>
                      <a:pt x="253556" y="99873"/>
                    </a:lnTo>
                    <a:lnTo>
                      <a:pt x="275642" y="121971"/>
                    </a:lnTo>
                    <a:lnTo>
                      <a:pt x="313094" y="128689"/>
                    </a:lnTo>
                    <a:lnTo>
                      <a:pt x="336157" y="119088"/>
                    </a:lnTo>
                    <a:lnTo>
                      <a:pt x="355372" y="119088"/>
                    </a:lnTo>
                    <a:lnTo>
                      <a:pt x="374562" y="99885"/>
                    </a:lnTo>
                    <a:lnTo>
                      <a:pt x="364960" y="59537"/>
                    </a:lnTo>
                    <a:lnTo>
                      <a:pt x="334239" y="59537"/>
                    </a:lnTo>
                    <a:lnTo>
                      <a:pt x="341923" y="24968"/>
                    </a:lnTo>
                    <a:lnTo>
                      <a:pt x="341923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>
                <a:off x="8788072" y="2064652"/>
                <a:ext cx="53798" cy="77801"/>
              </a:xfrm>
              <a:custGeom>
                <a:avLst/>
                <a:gdLst/>
                <a:ahLst/>
                <a:cxnLst/>
                <a:rect l="0" t="0" r="0" b="0"/>
                <a:pathLst>
                  <a:path w="53798" h="77801">
                    <a:moveTo>
                      <a:pt x="17297" y="1917"/>
                    </a:moveTo>
                    <a:lnTo>
                      <a:pt x="17297" y="1917"/>
                    </a:lnTo>
                    <a:lnTo>
                      <a:pt x="17297" y="1917"/>
                    </a:lnTo>
                    <a:lnTo>
                      <a:pt x="0" y="17284"/>
                    </a:lnTo>
                    <a:lnTo>
                      <a:pt x="13449" y="55702"/>
                    </a:lnTo>
                    <a:lnTo>
                      <a:pt x="35547" y="77800"/>
                    </a:lnTo>
                    <a:lnTo>
                      <a:pt x="53797" y="42252"/>
                    </a:lnTo>
                    <a:lnTo>
                      <a:pt x="53797" y="13449"/>
                    </a:lnTo>
                    <a:lnTo>
                      <a:pt x="40348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8862024" y="2056955"/>
                <a:ext cx="183452" cy="159450"/>
              </a:xfrm>
              <a:custGeom>
                <a:avLst/>
                <a:gdLst/>
                <a:ahLst/>
                <a:cxnLst/>
                <a:rect l="0" t="0" r="0" b="0"/>
                <a:pathLst>
                  <a:path w="183452" h="159450">
                    <a:moveTo>
                      <a:pt x="22098" y="44184"/>
                    </a:moveTo>
                    <a:lnTo>
                      <a:pt x="22098" y="44184"/>
                    </a:lnTo>
                    <a:lnTo>
                      <a:pt x="22098" y="44184"/>
                    </a:lnTo>
                    <a:lnTo>
                      <a:pt x="0" y="66282"/>
                    </a:lnTo>
                    <a:lnTo>
                      <a:pt x="12497" y="96051"/>
                    </a:lnTo>
                    <a:lnTo>
                      <a:pt x="33630" y="117183"/>
                    </a:lnTo>
                    <a:lnTo>
                      <a:pt x="20168" y="147917"/>
                    </a:lnTo>
                    <a:lnTo>
                      <a:pt x="31712" y="159449"/>
                    </a:lnTo>
                    <a:lnTo>
                      <a:pt x="48997" y="122949"/>
                    </a:lnTo>
                    <a:lnTo>
                      <a:pt x="93167" y="113335"/>
                    </a:lnTo>
                    <a:lnTo>
                      <a:pt x="131597" y="97968"/>
                    </a:lnTo>
                    <a:lnTo>
                      <a:pt x="183451" y="67234"/>
                    </a:lnTo>
                    <a:lnTo>
                      <a:pt x="156565" y="17298"/>
                    </a:lnTo>
                    <a:lnTo>
                      <a:pt x="120065" y="17298"/>
                    </a:lnTo>
                    <a:lnTo>
                      <a:pt x="68199" y="0"/>
                    </a:lnTo>
                    <a:lnTo>
                      <a:pt x="44183" y="22098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>
                <a:off x="8403897" y="1999335"/>
                <a:ext cx="57620" cy="65305"/>
              </a:xfrm>
              <a:custGeom>
                <a:avLst/>
                <a:gdLst/>
                <a:ahLst/>
                <a:cxnLst/>
                <a:rect l="0" t="0" r="0" b="0"/>
                <a:pathLst>
                  <a:path w="57620" h="65305">
                    <a:moveTo>
                      <a:pt x="48019" y="19203"/>
                    </a:moveTo>
                    <a:lnTo>
                      <a:pt x="48019" y="19203"/>
                    </a:lnTo>
                    <a:lnTo>
                      <a:pt x="48019" y="19203"/>
                    </a:lnTo>
                    <a:lnTo>
                      <a:pt x="30734" y="1918"/>
                    </a:lnTo>
                    <a:lnTo>
                      <a:pt x="0" y="0"/>
                    </a:lnTo>
                    <a:lnTo>
                      <a:pt x="20180" y="20168"/>
                    </a:lnTo>
                    <a:lnTo>
                      <a:pt x="32651" y="65304"/>
                    </a:lnTo>
                    <a:lnTo>
                      <a:pt x="57619" y="65304"/>
                    </a:lnTo>
                    <a:lnTo>
                      <a:pt x="57619" y="40336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>
                <a:off x="7455931" y="2761920"/>
                <a:ext cx="93168" cy="86437"/>
              </a:xfrm>
              <a:custGeom>
                <a:avLst/>
                <a:gdLst/>
                <a:ahLst/>
                <a:cxnLst/>
                <a:rect l="0" t="0" r="0" b="0"/>
                <a:pathLst>
                  <a:path w="93168" h="86437">
                    <a:moveTo>
                      <a:pt x="35521" y="3848"/>
                    </a:moveTo>
                    <a:lnTo>
                      <a:pt x="35521" y="3848"/>
                    </a:lnTo>
                    <a:lnTo>
                      <a:pt x="35521" y="3848"/>
                    </a:lnTo>
                    <a:lnTo>
                      <a:pt x="0" y="39382"/>
                    </a:lnTo>
                    <a:lnTo>
                      <a:pt x="0" y="63385"/>
                    </a:lnTo>
                    <a:lnTo>
                      <a:pt x="29756" y="63385"/>
                    </a:lnTo>
                    <a:lnTo>
                      <a:pt x="39370" y="86436"/>
                    </a:lnTo>
                    <a:lnTo>
                      <a:pt x="64338" y="74917"/>
                    </a:lnTo>
                    <a:lnTo>
                      <a:pt x="93167" y="46101"/>
                    </a:lnTo>
                    <a:lnTo>
                      <a:pt x="93167" y="0"/>
                    </a:lnTo>
                    <a:lnTo>
                      <a:pt x="56667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8732281" y="1413459"/>
                <a:ext cx="26899" cy="33618"/>
              </a:xfrm>
              <a:custGeom>
                <a:avLst/>
                <a:gdLst/>
                <a:ahLst/>
                <a:cxnLst/>
                <a:rect l="0" t="0" r="0" b="0"/>
                <a:pathLst>
                  <a:path w="26899" h="33618">
                    <a:moveTo>
                      <a:pt x="11518" y="0"/>
                    </a:moveTo>
                    <a:lnTo>
                      <a:pt x="11518" y="0"/>
                    </a:lnTo>
                    <a:lnTo>
                      <a:pt x="11518" y="0"/>
                    </a:lnTo>
                    <a:lnTo>
                      <a:pt x="0" y="21133"/>
                    </a:lnTo>
                    <a:lnTo>
                      <a:pt x="12484" y="33617"/>
                    </a:lnTo>
                    <a:lnTo>
                      <a:pt x="26898" y="21133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>
                <a:off x="8588212" y="2245207"/>
                <a:ext cx="59538" cy="40337"/>
              </a:xfrm>
              <a:custGeom>
                <a:avLst/>
                <a:gdLst/>
                <a:ahLst/>
                <a:cxnLst/>
                <a:rect l="0" t="0" r="0" b="0"/>
                <a:pathLst>
                  <a:path w="59538" h="40337">
                    <a:moveTo>
                      <a:pt x="48019" y="7684"/>
                    </a:moveTo>
                    <a:lnTo>
                      <a:pt x="48019" y="7684"/>
                    </a:lnTo>
                    <a:lnTo>
                      <a:pt x="48019" y="7684"/>
                    </a:lnTo>
                    <a:lnTo>
                      <a:pt x="11519" y="0"/>
                    </a:lnTo>
                    <a:lnTo>
                      <a:pt x="0" y="9602"/>
                    </a:lnTo>
                    <a:lnTo>
                      <a:pt x="21133" y="19203"/>
                    </a:lnTo>
                    <a:lnTo>
                      <a:pt x="48019" y="40336"/>
                    </a:lnTo>
                    <a:lnTo>
                      <a:pt x="59537" y="24969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>
                <a:off x="7397002" y="1631950"/>
                <a:ext cx="3319464" cy="4002304"/>
              </a:xfrm>
              <a:custGeom>
                <a:avLst/>
                <a:gdLst/>
                <a:ahLst/>
                <a:cxnLst/>
                <a:rect l="0" t="0" r="0" b="0"/>
                <a:pathLst>
                  <a:path w="3319464" h="4002304">
                    <a:moveTo>
                      <a:pt x="2938971" y="0"/>
                    </a:moveTo>
                    <a:lnTo>
                      <a:pt x="2938971" y="0"/>
                    </a:lnTo>
                    <a:lnTo>
                      <a:pt x="2938971" y="0"/>
                    </a:lnTo>
                    <a:lnTo>
                      <a:pt x="2898763" y="40208"/>
                    </a:lnTo>
                    <a:lnTo>
                      <a:pt x="2898763" y="69850"/>
                    </a:lnTo>
                    <a:lnTo>
                      <a:pt x="2918867" y="89954"/>
                    </a:lnTo>
                    <a:lnTo>
                      <a:pt x="2877592" y="89954"/>
                    </a:lnTo>
                    <a:lnTo>
                      <a:pt x="2839492" y="120650"/>
                    </a:lnTo>
                    <a:lnTo>
                      <a:pt x="2786571" y="143929"/>
                    </a:lnTo>
                    <a:lnTo>
                      <a:pt x="2727313" y="84658"/>
                    </a:lnTo>
                    <a:lnTo>
                      <a:pt x="2698738" y="56083"/>
                    </a:lnTo>
                    <a:lnTo>
                      <a:pt x="2640521" y="59258"/>
                    </a:lnTo>
                    <a:lnTo>
                      <a:pt x="2570671" y="69837"/>
                    </a:lnTo>
                    <a:lnTo>
                      <a:pt x="2530463" y="118529"/>
                    </a:lnTo>
                    <a:lnTo>
                      <a:pt x="2486013" y="162979"/>
                    </a:lnTo>
                    <a:lnTo>
                      <a:pt x="2433092" y="241300"/>
                    </a:lnTo>
                    <a:lnTo>
                      <a:pt x="2433092" y="302679"/>
                    </a:lnTo>
                    <a:lnTo>
                      <a:pt x="2390763" y="355600"/>
                    </a:lnTo>
                    <a:lnTo>
                      <a:pt x="2350542" y="395821"/>
                    </a:lnTo>
                    <a:lnTo>
                      <a:pt x="2306092" y="397929"/>
                    </a:lnTo>
                    <a:lnTo>
                      <a:pt x="2265871" y="376758"/>
                    </a:lnTo>
                    <a:lnTo>
                      <a:pt x="2208721" y="408508"/>
                    </a:lnTo>
                    <a:lnTo>
                      <a:pt x="2208721" y="408508"/>
                    </a:lnTo>
                    <a:lnTo>
                      <a:pt x="2221421" y="463537"/>
                    </a:lnTo>
                    <a:lnTo>
                      <a:pt x="2215071" y="457187"/>
                    </a:lnTo>
                    <a:lnTo>
                      <a:pt x="2208721" y="450837"/>
                    </a:lnTo>
                    <a:lnTo>
                      <a:pt x="2174863" y="414858"/>
                    </a:lnTo>
                    <a:lnTo>
                      <a:pt x="2174863" y="414858"/>
                    </a:lnTo>
                    <a:lnTo>
                      <a:pt x="2145221" y="448729"/>
                    </a:lnTo>
                    <a:lnTo>
                      <a:pt x="2098663" y="448729"/>
                    </a:lnTo>
                    <a:lnTo>
                      <a:pt x="2098663" y="448729"/>
                    </a:lnTo>
                    <a:lnTo>
                      <a:pt x="2070088" y="439204"/>
                    </a:lnTo>
                    <a:lnTo>
                      <a:pt x="2083842" y="425450"/>
                    </a:lnTo>
                    <a:lnTo>
                      <a:pt x="2097596" y="411696"/>
                    </a:lnTo>
                    <a:lnTo>
                      <a:pt x="2115592" y="387350"/>
                    </a:lnTo>
                    <a:lnTo>
                      <a:pt x="2115592" y="387350"/>
                    </a:lnTo>
                    <a:lnTo>
                      <a:pt x="2077492" y="359829"/>
                    </a:lnTo>
                    <a:lnTo>
                      <a:pt x="2013992" y="387350"/>
                    </a:lnTo>
                    <a:lnTo>
                      <a:pt x="1969542" y="408521"/>
                    </a:lnTo>
                    <a:lnTo>
                      <a:pt x="1950492" y="461442"/>
                    </a:lnTo>
                    <a:lnTo>
                      <a:pt x="1942021" y="491071"/>
                    </a:lnTo>
                    <a:lnTo>
                      <a:pt x="1954721" y="558800"/>
                    </a:lnTo>
                    <a:lnTo>
                      <a:pt x="1954721" y="599021"/>
                    </a:lnTo>
                    <a:lnTo>
                      <a:pt x="1918742" y="632892"/>
                    </a:lnTo>
                    <a:lnTo>
                      <a:pt x="1929321" y="550342"/>
                    </a:lnTo>
                    <a:lnTo>
                      <a:pt x="1889113" y="537642"/>
                    </a:lnTo>
                    <a:lnTo>
                      <a:pt x="1857363" y="569392"/>
                    </a:lnTo>
                    <a:lnTo>
                      <a:pt x="1821371" y="586321"/>
                    </a:lnTo>
                    <a:lnTo>
                      <a:pt x="1836192" y="529171"/>
                    </a:lnTo>
                    <a:lnTo>
                      <a:pt x="1836192" y="529171"/>
                    </a:lnTo>
                    <a:lnTo>
                      <a:pt x="1876413" y="514350"/>
                    </a:lnTo>
                    <a:lnTo>
                      <a:pt x="1876413" y="501650"/>
                    </a:lnTo>
                    <a:lnTo>
                      <a:pt x="1876413" y="488950"/>
                    </a:lnTo>
                    <a:lnTo>
                      <a:pt x="1867942" y="480479"/>
                    </a:lnTo>
                    <a:lnTo>
                      <a:pt x="1867942" y="480479"/>
                    </a:lnTo>
                    <a:lnTo>
                      <a:pt x="1806563" y="508000"/>
                    </a:lnTo>
                    <a:lnTo>
                      <a:pt x="1728242" y="537629"/>
                    </a:lnTo>
                    <a:lnTo>
                      <a:pt x="1711313" y="586308"/>
                    </a:lnTo>
                    <a:lnTo>
                      <a:pt x="1652042" y="615937"/>
                    </a:lnTo>
                    <a:lnTo>
                      <a:pt x="1611821" y="615937"/>
                    </a:lnTo>
                    <a:lnTo>
                      <a:pt x="1584313" y="643458"/>
                    </a:lnTo>
                    <a:lnTo>
                      <a:pt x="1628763" y="670979"/>
                    </a:lnTo>
                    <a:lnTo>
                      <a:pt x="1635113" y="700608"/>
                    </a:lnTo>
                    <a:lnTo>
                      <a:pt x="1588542" y="742937"/>
                    </a:lnTo>
                    <a:lnTo>
                      <a:pt x="1588542" y="787387"/>
                    </a:lnTo>
                    <a:lnTo>
                      <a:pt x="1613942" y="804316"/>
                    </a:lnTo>
                    <a:lnTo>
                      <a:pt x="1635113" y="749287"/>
                    </a:lnTo>
                    <a:lnTo>
                      <a:pt x="1649921" y="761987"/>
                    </a:lnTo>
                    <a:lnTo>
                      <a:pt x="1649921" y="808558"/>
                    </a:lnTo>
                    <a:lnTo>
                      <a:pt x="1685913" y="827608"/>
                    </a:lnTo>
                    <a:lnTo>
                      <a:pt x="1717663" y="859358"/>
                    </a:lnTo>
                    <a:lnTo>
                      <a:pt x="1732471" y="867829"/>
                    </a:lnTo>
                    <a:lnTo>
                      <a:pt x="1700721" y="899579"/>
                    </a:lnTo>
                    <a:lnTo>
                      <a:pt x="1660513" y="897458"/>
                    </a:lnTo>
                    <a:lnTo>
                      <a:pt x="1637221" y="922858"/>
                    </a:lnTo>
                    <a:lnTo>
                      <a:pt x="1619238" y="940854"/>
                    </a:lnTo>
                    <a:lnTo>
                      <a:pt x="1668971" y="963079"/>
                    </a:lnTo>
                    <a:lnTo>
                      <a:pt x="1668971" y="994829"/>
                    </a:lnTo>
                    <a:lnTo>
                      <a:pt x="1622413" y="982129"/>
                    </a:lnTo>
                    <a:lnTo>
                      <a:pt x="1582192" y="984250"/>
                    </a:lnTo>
                    <a:lnTo>
                      <a:pt x="1527163" y="996950"/>
                    </a:lnTo>
                    <a:lnTo>
                      <a:pt x="1497521" y="1051979"/>
                    </a:lnTo>
                    <a:lnTo>
                      <a:pt x="1508113" y="1107008"/>
                    </a:lnTo>
                    <a:lnTo>
                      <a:pt x="1455192" y="1107008"/>
                    </a:lnTo>
                    <a:lnTo>
                      <a:pt x="1408621" y="1119708"/>
                    </a:lnTo>
                    <a:lnTo>
                      <a:pt x="1378992" y="1090079"/>
                    </a:lnTo>
                    <a:lnTo>
                      <a:pt x="1326071" y="1083729"/>
                    </a:lnTo>
                    <a:lnTo>
                      <a:pt x="1326071" y="1121829"/>
                    </a:lnTo>
                    <a:lnTo>
                      <a:pt x="1353592" y="1149350"/>
                    </a:lnTo>
                    <a:lnTo>
                      <a:pt x="1353592" y="1178979"/>
                    </a:lnTo>
                    <a:lnTo>
                      <a:pt x="1366292" y="1210729"/>
                    </a:lnTo>
                    <a:lnTo>
                      <a:pt x="1387463" y="1280579"/>
                    </a:lnTo>
                    <a:lnTo>
                      <a:pt x="1383221" y="1320800"/>
                    </a:lnTo>
                    <a:lnTo>
                      <a:pt x="1334542" y="1295400"/>
                    </a:lnTo>
                    <a:lnTo>
                      <a:pt x="1315492" y="1314450"/>
                    </a:lnTo>
                    <a:lnTo>
                      <a:pt x="1271042" y="1305979"/>
                    </a:lnTo>
                    <a:lnTo>
                      <a:pt x="1239292" y="1284808"/>
                    </a:lnTo>
                    <a:lnTo>
                      <a:pt x="1198017" y="1243533"/>
                    </a:lnTo>
                    <a:lnTo>
                      <a:pt x="1154621" y="1244600"/>
                    </a:lnTo>
                    <a:lnTo>
                      <a:pt x="1154621" y="1210729"/>
                    </a:lnTo>
                    <a:lnTo>
                      <a:pt x="1154621" y="1210729"/>
                    </a:lnTo>
                    <a:lnTo>
                      <a:pt x="1135571" y="1181100"/>
                    </a:lnTo>
                    <a:lnTo>
                      <a:pt x="1135571" y="1191679"/>
                    </a:lnTo>
                    <a:lnTo>
                      <a:pt x="1135571" y="1202258"/>
                    </a:lnTo>
                    <a:lnTo>
                      <a:pt x="1112292" y="1212850"/>
                    </a:lnTo>
                    <a:lnTo>
                      <a:pt x="1112292" y="1212850"/>
                    </a:lnTo>
                    <a:lnTo>
                      <a:pt x="1082663" y="1183208"/>
                    </a:lnTo>
                    <a:lnTo>
                      <a:pt x="1099592" y="1166279"/>
                    </a:lnTo>
                    <a:lnTo>
                      <a:pt x="1127113" y="1157808"/>
                    </a:lnTo>
                    <a:lnTo>
                      <a:pt x="1127113" y="1111237"/>
                    </a:lnTo>
                    <a:lnTo>
                      <a:pt x="1105942" y="1090066"/>
                    </a:lnTo>
                    <a:lnTo>
                      <a:pt x="1065721" y="1115466"/>
                    </a:lnTo>
                    <a:lnTo>
                      <a:pt x="1065721" y="1075245"/>
                    </a:lnTo>
                    <a:lnTo>
                      <a:pt x="1041376" y="1050900"/>
                    </a:lnTo>
                    <a:lnTo>
                      <a:pt x="1017042" y="1050900"/>
                    </a:lnTo>
                    <a:lnTo>
                      <a:pt x="1033971" y="999045"/>
                    </a:lnTo>
                    <a:lnTo>
                      <a:pt x="983171" y="982116"/>
                    </a:lnTo>
                    <a:lnTo>
                      <a:pt x="968363" y="996937"/>
                    </a:lnTo>
                    <a:lnTo>
                      <a:pt x="921792" y="960958"/>
                    </a:lnTo>
                    <a:lnTo>
                      <a:pt x="921792" y="960958"/>
                    </a:lnTo>
                    <a:lnTo>
                      <a:pt x="917563" y="981062"/>
                    </a:lnTo>
                    <a:lnTo>
                      <a:pt x="901688" y="981062"/>
                    </a:lnTo>
                    <a:lnTo>
                      <a:pt x="885813" y="981062"/>
                    </a:lnTo>
                    <a:lnTo>
                      <a:pt x="887921" y="1020216"/>
                    </a:lnTo>
                    <a:lnTo>
                      <a:pt x="887921" y="1020216"/>
                    </a:lnTo>
                    <a:lnTo>
                      <a:pt x="870992" y="1032916"/>
                    </a:lnTo>
                    <a:lnTo>
                      <a:pt x="854063" y="1013866"/>
                    </a:lnTo>
                    <a:lnTo>
                      <a:pt x="837121" y="1018095"/>
                    </a:lnTo>
                    <a:lnTo>
                      <a:pt x="828663" y="1043495"/>
                    </a:lnTo>
                    <a:lnTo>
                      <a:pt x="794792" y="1020216"/>
                    </a:lnTo>
                    <a:lnTo>
                      <a:pt x="772567" y="997991"/>
                    </a:lnTo>
                    <a:lnTo>
                      <a:pt x="746113" y="1018095"/>
                    </a:lnTo>
                    <a:lnTo>
                      <a:pt x="720713" y="992695"/>
                    </a:lnTo>
                    <a:lnTo>
                      <a:pt x="714363" y="1018095"/>
                    </a:lnTo>
                    <a:lnTo>
                      <a:pt x="705892" y="1066775"/>
                    </a:lnTo>
                    <a:lnTo>
                      <a:pt x="737642" y="1115454"/>
                    </a:lnTo>
                    <a:lnTo>
                      <a:pt x="743992" y="1157783"/>
                    </a:lnTo>
                    <a:lnTo>
                      <a:pt x="743992" y="1157783"/>
                    </a:lnTo>
                    <a:lnTo>
                      <a:pt x="754571" y="1195883"/>
                    </a:lnTo>
                    <a:lnTo>
                      <a:pt x="743992" y="1195883"/>
                    </a:lnTo>
                    <a:lnTo>
                      <a:pt x="733413" y="1195883"/>
                    </a:lnTo>
                    <a:lnTo>
                      <a:pt x="686842" y="1204354"/>
                    </a:lnTo>
                    <a:lnTo>
                      <a:pt x="686842" y="1204354"/>
                    </a:lnTo>
                    <a:lnTo>
                      <a:pt x="642392" y="1242454"/>
                    </a:lnTo>
                    <a:lnTo>
                      <a:pt x="597942" y="1259383"/>
                    </a:lnTo>
                    <a:lnTo>
                      <a:pt x="572542" y="1219162"/>
                    </a:lnTo>
                    <a:lnTo>
                      <a:pt x="566192" y="1242441"/>
                    </a:lnTo>
                    <a:lnTo>
                      <a:pt x="564071" y="1259370"/>
                    </a:lnTo>
                    <a:lnTo>
                      <a:pt x="498463" y="1259370"/>
                    </a:lnTo>
                    <a:lnTo>
                      <a:pt x="463538" y="1224445"/>
                    </a:lnTo>
                    <a:lnTo>
                      <a:pt x="478359" y="1209624"/>
                    </a:lnTo>
                    <a:lnTo>
                      <a:pt x="462471" y="1185278"/>
                    </a:lnTo>
                    <a:lnTo>
                      <a:pt x="398971" y="1204328"/>
                    </a:lnTo>
                    <a:lnTo>
                      <a:pt x="318542" y="1219149"/>
                    </a:lnTo>
                    <a:lnTo>
                      <a:pt x="265621" y="1246670"/>
                    </a:lnTo>
                    <a:lnTo>
                      <a:pt x="226467" y="1285824"/>
                    </a:lnTo>
                    <a:lnTo>
                      <a:pt x="206363" y="1305979"/>
                    </a:lnTo>
                    <a:lnTo>
                      <a:pt x="235992" y="1333500"/>
                    </a:lnTo>
                    <a:lnTo>
                      <a:pt x="206363" y="1333500"/>
                    </a:lnTo>
                    <a:lnTo>
                      <a:pt x="180963" y="1297521"/>
                    </a:lnTo>
                    <a:lnTo>
                      <a:pt x="180963" y="1255192"/>
                    </a:lnTo>
                    <a:lnTo>
                      <a:pt x="158738" y="1232967"/>
                    </a:lnTo>
                    <a:lnTo>
                      <a:pt x="132271" y="1270013"/>
                    </a:lnTo>
                    <a:lnTo>
                      <a:pt x="123813" y="1295413"/>
                    </a:lnTo>
                    <a:lnTo>
                      <a:pt x="81471" y="1278484"/>
                    </a:lnTo>
                    <a:lnTo>
                      <a:pt x="45492" y="1270013"/>
                    </a:lnTo>
                    <a:lnTo>
                      <a:pt x="50991" y="1307185"/>
                    </a:lnTo>
                    <a:lnTo>
                      <a:pt x="67844" y="1320597"/>
                    </a:lnTo>
                    <a:lnTo>
                      <a:pt x="63628" y="1340917"/>
                    </a:lnTo>
                    <a:lnTo>
                      <a:pt x="49073" y="1356246"/>
                    </a:lnTo>
                    <a:lnTo>
                      <a:pt x="58662" y="1380769"/>
                    </a:lnTo>
                    <a:lnTo>
                      <a:pt x="77445" y="1409128"/>
                    </a:lnTo>
                    <a:lnTo>
                      <a:pt x="95454" y="1427137"/>
                    </a:lnTo>
                    <a:lnTo>
                      <a:pt x="88176" y="1469682"/>
                    </a:lnTo>
                    <a:lnTo>
                      <a:pt x="103201" y="1501254"/>
                    </a:lnTo>
                    <a:lnTo>
                      <a:pt x="146064" y="1517129"/>
                    </a:lnTo>
                    <a:lnTo>
                      <a:pt x="146064" y="1539354"/>
                    </a:lnTo>
                    <a:lnTo>
                      <a:pt x="203214" y="1580629"/>
                    </a:lnTo>
                    <a:lnTo>
                      <a:pt x="230201" y="1607617"/>
                    </a:lnTo>
                    <a:lnTo>
                      <a:pt x="230201" y="1660004"/>
                    </a:lnTo>
                    <a:lnTo>
                      <a:pt x="260364" y="1717154"/>
                    </a:lnTo>
                    <a:lnTo>
                      <a:pt x="293701" y="1717154"/>
                    </a:lnTo>
                    <a:lnTo>
                      <a:pt x="296876" y="1760017"/>
                    </a:lnTo>
                    <a:lnTo>
                      <a:pt x="279414" y="1760017"/>
                    </a:lnTo>
                    <a:lnTo>
                      <a:pt x="270676" y="1789392"/>
                    </a:lnTo>
                    <a:lnTo>
                      <a:pt x="230188" y="1829880"/>
                    </a:lnTo>
                    <a:lnTo>
                      <a:pt x="195263" y="1853692"/>
                    </a:lnTo>
                    <a:lnTo>
                      <a:pt x="196850" y="1929892"/>
                    </a:lnTo>
                    <a:lnTo>
                      <a:pt x="165100" y="1941005"/>
                    </a:lnTo>
                    <a:lnTo>
                      <a:pt x="153988" y="1982280"/>
                    </a:lnTo>
                    <a:lnTo>
                      <a:pt x="177800" y="2006092"/>
                    </a:lnTo>
                    <a:lnTo>
                      <a:pt x="177800" y="2041017"/>
                    </a:lnTo>
                    <a:lnTo>
                      <a:pt x="165100" y="2069592"/>
                    </a:lnTo>
                    <a:lnTo>
                      <a:pt x="122238" y="2056892"/>
                    </a:lnTo>
                    <a:lnTo>
                      <a:pt x="90488" y="2066417"/>
                    </a:lnTo>
                    <a:lnTo>
                      <a:pt x="44450" y="2131505"/>
                    </a:lnTo>
                    <a:lnTo>
                      <a:pt x="0" y="2148967"/>
                    </a:lnTo>
                    <a:lnTo>
                      <a:pt x="0" y="2166430"/>
                    </a:lnTo>
                    <a:lnTo>
                      <a:pt x="11431" y="2194915"/>
                    </a:lnTo>
                    <a:lnTo>
                      <a:pt x="27306" y="2231936"/>
                    </a:lnTo>
                    <a:lnTo>
                      <a:pt x="64314" y="2257057"/>
                    </a:lnTo>
                    <a:lnTo>
                      <a:pt x="68276" y="2327135"/>
                    </a:lnTo>
                    <a:lnTo>
                      <a:pt x="105296" y="2394559"/>
                    </a:lnTo>
                    <a:lnTo>
                      <a:pt x="105296" y="2422322"/>
                    </a:lnTo>
                    <a:lnTo>
                      <a:pt x="114555" y="2475204"/>
                    </a:lnTo>
                    <a:lnTo>
                      <a:pt x="126467" y="2557170"/>
                    </a:lnTo>
                    <a:lnTo>
                      <a:pt x="94730" y="2566429"/>
                    </a:lnTo>
                    <a:lnTo>
                      <a:pt x="73584" y="2600808"/>
                    </a:lnTo>
                    <a:lnTo>
                      <a:pt x="53747" y="2620645"/>
                    </a:lnTo>
                    <a:lnTo>
                      <a:pt x="65647" y="2656345"/>
                    </a:lnTo>
                    <a:lnTo>
                      <a:pt x="77559" y="2644445"/>
                    </a:lnTo>
                    <a:lnTo>
                      <a:pt x="117209" y="2660320"/>
                    </a:lnTo>
                    <a:lnTo>
                      <a:pt x="117209" y="2694698"/>
                    </a:lnTo>
                    <a:lnTo>
                      <a:pt x="131763" y="2709253"/>
                    </a:lnTo>
                    <a:lnTo>
                      <a:pt x="117209" y="2722473"/>
                    </a:lnTo>
                    <a:lnTo>
                      <a:pt x="117209" y="2759494"/>
                    </a:lnTo>
                    <a:lnTo>
                      <a:pt x="154230" y="2779331"/>
                    </a:lnTo>
                    <a:lnTo>
                      <a:pt x="166129" y="2837510"/>
                    </a:lnTo>
                    <a:lnTo>
                      <a:pt x="209767" y="2881135"/>
                    </a:lnTo>
                    <a:lnTo>
                      <a:pt x="195225" y="2922118"/>
                    </a:lnTo>
                    <a:lnTo>
                      <a:pt x="170092" y="2961779"/>
                    </a:lnTo>
                    <a:lnTo>
                      <a:pt x="180671" y="2993517"/>
                    </a:lnTo>
                    <a:lnTo>
                      <a:pt x="180671" y="3021279"/>
                    </a:lnTo>
                    <a:lnTo>
                      <a:pt x="167450" y="3034500"/>
                    </a:lnTo>
                    <a:lnTo>
                      <a:pt x="167450" y="3076803"/>
                    </a:lnTo>
                    <a:lnTo>
                      <a:pt x="189929" y="3087383"/>
                    </a:lnTo>
                    <a:lnTo>
                      <a:pt x="224308" y="3087383"/>
                    </a:lnTo>
                    <a:lnTo>
                      <a:pt x="241504" y="3070200"/>
                    </a:lnTo>
                    <a:lnTo>
                      <a:pt x="261329" y="3070200"/>
                    </a:lnTo>
                    <a:lnTo>
                      <a:pt x="279845" y="3092666"/>
                    </a:lnTo>
                    <a:lnTo>
                      <a:pt x="318186" y="3078124"/>
                    </a:lnTo>
                    <a:lnTo>
                      <a:pt x="347269" y="3091345"/>
                    </a:lnTo>
                    <a:lnTo>
                      <a:pt x="370396" y="3068205"/>
                    </a:lnTo>
                    <a:lnTo>
                      <a:pt x="401460" y="3070187"/>
                    </a:lnTo>
                    <a:lnTo>
                      <a:pt x="402807" y="3095320"/>
                    </a:lnTo>
                    <a:lnTo>
                      <a:pt x="432550" y="3125064"/>
                    </a:lnTo>
                    <a:lnTo>
                      <a:pt x="432550" y="3152165"/>
                    </a:lnTo>
                    <a:lnTo>
                      <a:pt x="404128" y="3160103"/>
                    </a:lnTo>
                    <a:lnTo>
                      <a:pt x="404128" y="3201086"/>
                    </a:lnTo>
                    <a:lnTo>
                      <a:pt x="438506" y="3198444"/>
                    </a:lnTo>
                    <a:lnTo>
                      <a:pt x="474206" y="3187865"/>
                    </a:lnTo>
                    <a:lnTo>
                      <a:pt x="505931" y="3210344"/>
                    </a:lnTo>
                    <a:lnTo>
                      <a:pt x="532372" y="3257944"/>
                    </a:lnTo>
                    <a:lnTo>
                      <a:pt x="544272" y="3304210"/>
                    </a:lnTo>
                    <a:lnTo>
                      <a:pt x="558826" y="3318764"/>
                    </a:lnTo>
                    <a:lnTo>
                      <a:pt x="545605" y="3331985"/>
                    </a:lnTo>
                    <a:lnTo>
                      <a:pt x="545605" y="3362401"/>
                    </a:lnTo>
                    <a:lnTo>
                      <a:pt x="578664" y="3378263"/>
                    </a:lnTo>
                    <a:lnTo>
                      <a:pt x="609080" y="3378263"/>
                    </a:lnTo>
                    <a:lnTo>
                      <a:pt x="632207" y="3401390"/>
                    </a:lnTo>
                    <a:lnTo>
                      <a:pt x="627584" y="3440392"/>
                    </a:lnTo>
                    <a:lnTo>
                      <a:pt x="611062" y="3456914"/>
                    </a:lnTo>
                    <a:lnTo>
                      <a:pt x="611062" y="3485337"/>
                    </a:lnTo>
                    <a:lnTo>
                      <a:pt x="635179" y="3509467"/>
                    </a:lnTo>
                    <a:lnTo>
                      <a:pt x="647409" y="3538220"/>
                    </a:lnTo>
                    <a:lnTo>
                      <a:pt x="651384" y="3563340"/>
                    </a:lnTo>
                    <a:lnTo>
                      <a:pt x="677825" y="3572599"/>
                    </a:lnTo>
                    <a:lnTo>
                      <a:pt x="714846" y="3588461"/>
                    </a:lnTo>
                    <a:lnTo>
                      <a:pt x="714846" y="3640023"/>
                    </a:lnTo>
                    <a:lnTo>
                      <a:pt x="706908" y="3692906"/>
                    </a:lnTo>
                    <a:lnTo>
                      <a:pt x="706908" y="3752406"/>
                    </a:lnTo>
                    <a:lnTo>
                      <a:pt x="700292" y="3815854"/>
                    </a:lnTo>
                    <a:lnTo>
                      <a:pt x="705588" y="3921620"/>
                    </a:lnTo>
                    <a:lnTo>
                      <a:pt x="756476" y="3972496"/>
                    </a:lnTo>
                    <a:lnTo>
                      <a:pt x="802095" y="3969194"/>
                    </a:lnTo>
                    <a:lnTo>
                      <a:pt x="823252" y="3937470"/>
                    </a:lnTo>
                    <a:lnTo>
                      <a:pt x="836473" y="3897808"/>
                    </a:lnTo>
                    <a:lnTo>
                      <a:pt x="869519" y="3897808"/>
                    </a:lnTo>
                    <a:lnTo>
                      <a:pt x="939597" y="3871366"/>
                    </a:lnTo>
                    <a:lnTo>
                      <a:pt x="946214" y="3837013"/>
                    </a:lnTo>
                    <a:lnTo>
                      <a:pt x="972656" y="3825100"/>
                    </a:lnTo>
                    <a:lnTo>
                      <a:pt x="1000431" y="3852862"/>
                    </a:lnTo>
                    <a:lnTo>
                      <a:pt x="1000431" y="3889896"/>
                    </a:lnTo>
                    <a:lnTo>
                      <a:pt x="1024218" y="3922941"/>
                    </a:lnTo>
                    <a:lnTo>
                      <a:pt x="1024218" y="3879304"/>
                    </a:lnTo>
                    <a:lnTo>
                      <a:pt x="1079742" y="3840975"/>
                    </a:lnTo>
                    <a:lnTo>
                      <a:pt x="1079742" y="3766934"/>
                    </a:lnTo>
                    <a:lnTo>
                      <a:pt x="1119404" y="3727272"/>
                    </a:lnTo>
                    <a:lnTo>
                      <a:pt x="1135267" y="3679672"/>
                    </a:lnTo>
                    <a:lnTo>
                      <a:pt x="1123367" y="3638677"/>
                    </a:lnTo>
                    <a:lnTo>
                      <a:pt x="1153110" y="3608933"/>
                    </a:lnTo>
                    <a:lnTo>
                      <a:pt x="1165670" y="3567290"/>
                    </a:lnTo>
                    <a:lnTo>
                      <a:pt x="1190791" y="3536887"/>
                    </a:lnTo>
                    <a:lnTo>
                      <a:pt x="1235736" y="3543503"/>
                    </a:lnTo>
                    <a:lnTo>
                      <a:pt x="1280694" y="3538207"/>
                    </a:lnTo>
                    <a:lnTo>
                      <a:pt x="1328281" y="3560686"/>
                    </a:lnTo>
                    <a:lnTo>
                      <a:pt x="1369277" y="3565982"/>
                    </a:lnTo>
                    <a:lnTo>
                      <a:pt x="1369277" y="3604324"/>
                    </a:lnTo>
                    <a:lnTo>
                      <a:pt x="1389114" y="3621519"/>
                    </a:lnTo>
                    <a:lnTo>
                      <a:pt x="1389114" y="3651923"/>
                    </a:lnTo>
                    <a:lnTo>
                      <a:pt x="1435380" y="3658540"/>
                    </a:lnTo>
                    <a:lnTo>
                      <a:pt x="1465123" y="3628796"/>
                    </a:lnTo>
                    <a:lnTo>
                      <a:pt x="1465123" y="3596398"/>
                    </a:lnTo>
                    <a:lnTo>
                      <a:pt x="1498842" y="3596398"/>
                    </a:lnTo>
                    <a:lnTo>
                      <a:pt x="1521981" y="3619538"/>
                    </a:lnTo>
                    <a:lnTo>
                      <a:pt x="1550404" y="3650602"/>
                    </a:lnTo>
                    <a:lnTo>
                      <a:pt x="1550404" y="3681019"/>
                    </a:lnTo>
                    <a:lnTo>
                      <a:pt x="1576845" y="3683660"/>
                    </a:lnTo>
                    <a:lnTo>
                      <a:pt x="1594041" y="3731260"/>
                    </a:lnTo>
                    <a:lnTo>
                      <a:pt x="1621804" y="3759022"/>
                    </a:lnTo>
                    <a:lnTo>
                      <a:pt x="1654201" y="3791420"/>
                    </a:lnTo>
                    <a:lnTo>
                      <a:pt x="1646937" y="3814559"/>
                    </a:lnTo>
                    <a:lnTo>
                      <a:pt x="1668755" y="3836365"/>
                    </a:lnTo>
                    <a:lnTo>
                      <a:pt x="1678662" y="3884638"/>
                    </a:lnTo>
                    <a:lnTo>
                      <a:pt x="1724940" y="3901808"/>
                    </a:lnTo>
                    <a:lnTo>
                      <a:pt x="1757999" y="3945445"/>
                    </a:lnTo>
                    <a:lnTo>
                      <a:pt x="1789723" y="3956037"/>
                    </a:lnTo>
                    <a:lnTo>
                      <a:pt x="1789723" y="3993045"/>
                    </a:lnTo>
                    <a:lnTo>
                      <a:pt x="1824089" y="4002303"/>
                    </a:lnTo>
                    <a:lnTo>
                      <a:pt x="1861109" y="3965296"/>
                    </a:lnTo>
                    <a:lnTo>
                      <a:pt x="1902105" y="3930917"/>
                    </a:lnTo>
                    <a:lnTo>
                      <a:pt x="1943088" y="3930917"/>
                    </a:lnTo>
                    <a:lnTo>
                      <a:pt x="1962265" y="3911740"/>
                    </a:lnTo>
                    <a:lnTo>
                      <a:pt x="1985392" y="3934879"/>
                    </a:lnTo>
                    <a:lnTo>
                      <a:pt x="2017116" y="3941483"/>
                    </a:lnTo>
                    <a:lnTo>
                      <a:pt x="2031658" y="3926941"/>
                    </a:lnTo>
                    <a:lnTo>
                      <a:pt x="2073975" y="3926941"/>
                    </a:lnTo>
                    <a:lnTo>
                      <a:pt x="2091170" y="3949421"/>
                    </a:lnTo>
                    <a:lnTo>
                      <a:pt x="2117611" y="3949421"/>
                    </a:lnTo>
                    <a:lnTo>
                      <a:pt x="2125537" y="3917696"/>
                    </a:lnTo>
                    <a:lnTo>
                      <a:pt x="2178419" y="3928262"/>
                    </a:lnTo>
                    <a:lnTo>
                      <a:pt x="2196923" y="3909758"/>
                    </a:lnTo>
                    <a:lnTo>
                      <a:pt x="2235277" y="3901821"/>
                    </a:lnTo>
                    <a:lnTo>
                      <a:pt x="2270977" y="3917696"/>
                    </a:lnTo>
                    <a:lnTo>
                      <a:pt x="2315922" y="3962641"/>
                    </a:lnTo>
                    <a:lnTo>
                      <a:pt x="2350288" y="3946792"/>
                    </a:lnTo>
                    <a:lnTo>
                      <a:pt x="2388642" y="3937533"/>
                    </a:lnTo>
                    <a:lnTo>
                      <a:pt x="2405825" y="3913721"/>
                    </a:lnTo>
                    <a:lnTo>
                      <a:pt x="2434908" y="3926941"/>
                    </a:lnTo>
                    <a:lnTo>
                      <a:pt x="2456067" y="3905783"/>
                    </a:lnTo>
                    <a:lnTo>
                      <a:pt x="2479866" y="3905783"/>
                    </a:lnTo>
                    <a:lnTo>
                      <a:pt x="2502345" y="3928262"/>
                    </a:lnTo>
                    <a:lnTo>
                      <a:pt x="2524151" y="3906456"/>
                    </a:lnTo>
                    <a:lnTo>
                      <a:pt x="2586292" y="3844315"/>
                    </a:lnTo>
                    <a:lnTo>
                      <a:pt x="2631910" y="3851580"/>
                    </a:lnTo>
                    <a:lnTo>
                      <a:pt x="2631910" y="3822509"/>
                    </a:lnTo>
                    <a:lnTo>
                      <a:pt x="2688769" y="3801351"/>
                    </a:lnTo>
                    <a:lnTo>
                      <a:pt x="2729752" y="3809289"/>
                    </a:lnTo>
                    <a:lnTo>
                      <a:pt x="2772055" y="3782847"/>
                    </a:lnTo>
                    <a:lnTo>
                      <a:pt x="2769414" y="3739210"/>
                    </a:lnTo>
                    <a:lnTo>
                      <a:pt x="2838159" y="3698214"/>
                    </a:lnTo>
                    <a:lnTo>
                      <a:pt x="2902954" y="3645332"/>
                    </a:lnTo>
                    <a:lnTo>
                      <a:pt x="2879154" y="3589795"/>
                    </a:lnTo>
                    <a:lnTo>
                      <a:pt x="2879154" y="3547491"/>
                    </a:lnTo>
                    <a:lnTo>
                      <a:pt x="2851392" y="3519729"/>
                    </a:lnTo>
                    <a:lnTo>
                      <a:pt x="2875852" y="3495269"/>
                    </a:lnTo>
                    <a:lnTo>
                      <a:pt x="2883117" y="3440404"/>
                    </a:lnTo>
                    <a:lnTo>
                      <a:pt x="2824950" y="3415284"/>
                    </a:lnTo>
                    <a:lnTo>
                      <a:pt x="2777363" y="3415284"/>
                    </a:lnTo>
                    <a:lnTo>
                      <a:pt x="2772068" y="3387509"/>
                    </a:lnTo>
                    <a:lnTo>
                      <a:pt x="2805126" y="3380892"/>
                    </a:lnTo>
                    <a:lnTo>
                      <a:pt x="2787930" y="3346526"/>
                    </a:lnTo>
                    <a:lnTo>
                      <a:pt x="2797189" y="3281743"/>
                    </a:lnTo>
                    <a:lnTo>
                      <a:pt x="2757527" y="3275127"/>
                    </a:lnTo>
                    <a:lnTo>
                      <a:pt x="2717864" y="3234131"/>
                    </a:lnTo>
                    <a:lnTo>
                      <a:pt x="2752230" y="3226194"/>
                    </a:lnTo>
                    <a:lnTo>
                      <a:pt x="2756206" y="3175952"/>
                    </a:lnTo>
                    <a:lnTo>
                      <a:pt x="2740343" y="3160090"/>
                    </a:lnTo>
                    <a:lnTo>
                      <a:pt x="2731085" y="3133636"/>
                    </a:lnTo>
                    <a:lnTo>
                      <a:pt x="2744306" y="3100591"/>
                    </a:lnTo>
                    <a:lnTo>
                      <a:pt x="2717864" y="3074149"/>
                    </a:lnTo>
                    <a:lnTo>
                      <a:pt x="2740343" y="3043733"/>
                    </a:lnTo>
                    <a:lnTo>
                      <a:pt x="2721166" y="3024556"/>
                    </a:lnTo>
                    <a:lnTo>
                      <a:pt x="2721166" y="2978950"/>
                    </a:lnTo>
                    <a:lnTo>
                      <a:pt x="2764143" y="2956471"/>
                    </a:lnTo>
                    <a:lnTo>
                      <a:pt x="2793226" y="2940596"/>
                    </a:lnTo>
                    <a:lnTo>
                      <a:pt x="2827592" y="2944571"/>
                    </a:lnTo>
                    <a:lnTo>
                      <a:pt x="2856014" y="2916148"/>
                    </a:lnTo>
                    <a:lnTo>
                      <a:pt x="2893696" y="2900947"/>
                    </a:lnTo>
                    <a:lnTo>
                      <a:pt x="2898992" y="2863926"/>
                    </a:lnTo>
                    <a:lnTo>
                      <a:pt x="2874531" y="2839466"/>
                    </a:lnTo>
                    <a:lnTo>
                      <a:pt x="2888412" y="2804439"/>
                    </a:lnTo>
                    <a:lnTo>
                      <a:pt x="2937333" y="2795181"/>
                    </a:lnTo>
                    <a:lnTo>
                      <a:pt x="3002116" y="2730398"/>
                    </a:lnTo>
                    <a:lnTo>
                      <a:pt x="2999474" y="2657678"/>
                    </a:lnTo>
                    <a:lnTo>
                      <a:pt x="3045752" y="2641816"/>
                    </a:lnTo>
                    <a:lnTo>
                      <a:pt x="3045752" y="2618016"/>
                    </a:lnTo>
                    <a:lnTo>
                      <a:pt x="3000134" y="2572398"/>
                    </a:lnTo>
                    <a:lnTo>
                      <a:pt x="2990229" y="2540013"/>
                    </a:lnTo>
                    <a:lnTo>
                      <a:pt x="2939326" y="2489111"/>
                    </a:lnTo>
                    <a:lnTo>
                      <a:pt x="2906929" y="2481847"/>
                    </a:lnTo>
                    <a:lnTo>
                      <a:pt x="2900313" y="2440864"/>
                    </a:lnTo>
                    <a:lnTo>
                      <a:pt x="2908250" y="2391943"/>
                    </a:lnTo>
                    <a:lnTo>
                      <a:pt x="2882469" y="2366162"/>
                    </a:lnTo>
                    <a:lnTo>
                      <a:pt x="2921471" y="2315274"/>
                    </a:lnTo>
                    <a:lnTo>
                      <a:pt x="2921471" y="2270315"/>
                    </a:lnTo>
                    <a:lnTo>
                      <a:pt x="2924112" y="2214791"/>
                    </a:lnTo>
                    <a:lnTo>
                      <a:pt x="2904275" y="2194954"/>
                    </a:lnTo>
                    <a:lnTo>
                      <a:pt x="2893708" y="2155291"/>
                    </a:lnTo>
                    <a:lnTo>
                      <a:pt x="2875192" y="2136775"/>
                    </a:lnTo>
                    <a:lnTo>
                      <a:pt x="2873871" y="2087867"/>
                    </a:lnTo>
                    <a:lnTo>
                      <a:pt x="2910879" y="2079930"/>
                    </a:lnTo>
                    <a:lnTo>
                      <a:pt x="2942616" y="2087867"/>
                    </a:lnTo>
                    <a:lnTo>
                      <a:pt x="2983599" y="2110346"/>
                    </a:lnTo>
                    <a:lnTo>
                      <a:pt x="3024595" y="2089188"/>
                    </a:lnTo>
                    <a:lnTo>
                      <a:pt x="3057653" y="2078609"/>
                    </a:lnTo>
                    <a:lnTo>
                      <a:pt x="3090711" y="2045564"/>
                    </a:lnTo>
                    <a:lnTo>
                      <a:pt x="3114498" y="2003247"/>
                    </a:lnTo>
                    <a:lnTo>
                      <a:pt x="3146222" y="2004568"/>
                    </a:lnTo>
                    <a:lnTo>
                      <a:pt x="3164739" y="1992668"/>
                    </a:lnTo>
                    <a:lnTo>
                      <a:pt x="3178620" y="2006549"/>
                    </a:lnTo>
                    <a:lnTo>
                      <a:pt x="3196463" y="2000606"/>
                    </a:lnTo>
                    <a:lnTo>
                      <a:pt x="3196463" y="1964855"/>
                    </a:lnTo>
                    <a:lnTo>
                      <a:pt x="3193835" y="1906676"/>
                    </a:lnTo>
                    <a:lnTo>
                      <a:pt x="3200452" y="1867014"/>
                    </a:lnTo>
                    <a:lnTo>
                      <a:pt x="3168727" y="1835290"/>
                    </a:lnTo>
                    <a:lnTo>
                      <a:pt x="3160790" y="1810156"/>
                    </a:lnTo>
                    <a:lnTo>
                      <a:pt x="3132367" y="1781734"/>
                    </a:lnTo>
                    <a:lnTo>
                      <a:pt x="3082799" y="1755953"/>
                    </a:lnTo>
                    <a:lnTo>
                      <a:pt x="3069578" y="1725549"/>
                    </a:lnTo>
                    <a:lnTo>
                      <a:pt x="3035212" y="1679270"/>
                    </a:lnTo>
                    <a:lnTo>
                      <a:pt x="3035212" y="1654150"/>
                    </a:lnTo>
                    <a:lnTo>
                      <a:pt x="3018016" y="1646212"/>
                    </a:lnTo>
                    <a:lnTo>
                      <a:pt x="3025954" y="1603896"/>
                    </a:lnTo>
                    <a:lnTo>
                      <a:pt x="3039834" y="1590015"/>
                    </a:lnTo>
                    <a:lnTo>
                      <a:pt x="3016035" y="1566215"/>
                    </a:lnTo>
                    <a:lnTo>
                      <a:pt x="3021991" y="1529855"/>
                    </a:lnTo>
                    <a:lnTo>
                      <a:pt x="3077516" y="1507376"/>
                    </a:lnTo>
                    <a:lnTo>
                      <a:pt x="3077516" y="1487538"/>
                    </a:lnTo>
                    <a:lnTo>
                      <a:pt x="3119819" y="1488859"/>
                    </a:lnTo>
                    <a:lnTo>
                      <a:pt x="3115844" y="1441259"/>
                    </a:lnTo>
                    <a:lnTo>
                      <a:pt x="3084119" y="1432001"/>
                    </a:lnTo>
                    <a:lnTo>
                      <a:pt x="3062962" y="1404239"/>
                    </a:lnTo>
                    <a:lnTo>
                      <a:pt x="3089403" y="1379118"/>
                    </a:lnTo>
                    <a:lnTo>
                      <a:pt x="3115844" y="1379118"/>
                    </a:lnTo>
                    <a:lnTo>
                      <a:pt x="3115844" y="1346073"/>
                    </a:lnTo>
                    <a:lnTo>
                      <a:pt x="3142285" y="1327556"/>
                    </a:lnTo>
                    <a:lnTo>
                      <a:pt x="3142285" y="1303757"/>
                    </a:lnTo>
                    <a:lnTo>
                      <a:pt x="3175344" y="1295819"/>
                    </a:lnTo>
                    <a:lnTo>
                      <a:pt x="3195181" y="1319619"/>
                    </a:lnTo>
                    <a:lnTo>
                      <a:pt x="3222943" y="1315644"/>
                    </a:lnTo>
                    <a:lnTo>
                      <a:pt x="3237497" y="1285240"/>
                    </a:lnTo>
                    <a:lnTo>
                      <a:pt x="3228239" y="1258798"/>
                    </a:lnTo>
                    <a:lnTo>
                      <a:pt x="3257322" y="1212520"/>
                    </a:lnTo>
                    <a:lnTo>
                      <a:pt x="3266580" y="1182116"/>
                    </a:lnTo>
                    <a:lnTo>
                      <a:pt x="3295664" y="1176820"/>
                    </a:lnTo>
                    <a:lnTo>
                      <a:pt x="3295664" y="1150379"/>
                    </a:lnTo>
                    <a:lnTo>
                      <a:pt x="3281109" y="1112037"/>
                    </a:lnTo>
                    <a:lnTo>
                      <a:pt x="3246743" y="1092200"/>
                    </a:lnTo>
                    <a:lnTo>
                      <a:pt x="3213685" y="1059142"/>
                    </a:lnTo>
                    <a:lnTo>
                      <a:pt x="3213685" y="1020800"/>
                    </a:lnTo>
                    <a:lnTo>
                      <a:pt x="3211043" y="978484"/>
                    </a:lnTo>
                    <a:lnTo>
                      <a:pt x="3179319" y="962609"/>
                    </a:lnTo>
                    <a:lnTo>
                      <a:pt x="3156839" y="932205"/>
                    </a:lnTo>
                    <a:lnTo>
                      <a:pt x="3156839" y="896506"/>
                    </a:lnTo>
                    <a:lnTo>
                      <a:pt x="3181960" y="891210"/>
                    </a:lnTo>
                    <a:lnTo>
                      <a:pt x="3170048" y="856831"/>
                    </a:lnTo>
                    <a:lnTo>
                      <a:pt x="3134348" y="846252"/>
                    </a:lnTo>
                    <a:lnTo>
                      <a:pt x="3140964" y="814514"/>
                    </a:lnTo>
                    <a:lnTo>
                      <a:pt x="3177985" y="799973"/>
                    </a:lnTo>
                    <a:lnTo>
                      <a:pt x="3177985" y="762952"/>
                    </a:lnTo>
                    <a:lnTo>
                      <a:pt x="3195181" y="745769"/>
                    </a:lnTo>
                    <a:lnTo>
                      <a:pt x="3236164" y="745769"/>
                    </a:lnTo>
                    <a:lnTo>
                      <a:pt x="3240139" y="702132"/>
                    </a:lnTo>
                    <a:lnTo>
                      <a:pt x="3293022" y="702132"/>
                    </a:lnTo>
                    <a:lnTo>
                      <a:pt x="3314180" y="680974"/>
                    </a:lnTo>
                    <a:lnTo>
                      <a:pt x="3300947" y="637349"/>
                    </a:lnTo>
                    <a:lnTo>
                      <a:pt x="3319463" y="601650"/>
                    </a:lnTo>
                    <a:lnTo>
                      <a:pt x="3294343" y="560654"/>
                    </a:lnTo>
                    <a:lnTo>
                      <a:pt x="3270556" y="560654"/>
                    </a:lnTo>
                    <a:lnTo>
                      <a:pt x="3248077" y="515709"/>
                    </a:lnTo>
                    <a:lnTo>
                      <a:pt x="3222943" y="490575"/>
                    </a:lnTo>
                    <a:lnTo>
                      <a:pt x="3188577" y="490575"/>
                    </a:lnTo>
                    <a:lnTo>
                      <a:pt x="3144939" y="505130"/>
                    </a:lnTo>
                    <a:lnTo>
                      <a:pt x="3105278" y="487934"/>
                    </a:lnTo>
                    <a:lnTo>
                      <a:pt x="3062974" y="481330"/>
                    </a:lnTo>
                    <a:lnTo>
                      <a:pt x="3062974" y="432410"/>
                    </a:lnTo>
                    <a:lnTo>
                      <a:pt x="3029916" y="413906"/>
                    </a:lnTo>
                    <a:lnTo>
                      <a:pt x="3012733" y="371602"/>
                    </a:lnTo>
                    <a:lnTo>
                      <a:pt x="3037854" y="331940"/>
                    </a:lnTo>
                    <a:lnTo>
                      <a:pt x="3037854" y="288315"/>
                    </a:lnTo>
                    <a:lnTo>
                      <a:pt x="3066936" y="268478"/>
                    </a:lnTo>
                    <a:lnTo>
                      <a:pt x="3066936" y="226174"/>
                    </a:lnTo>
                    <a:lnTo>
                      <a:pt x="3086774" y="175933"/>
                    </a:lnTo>
                    <a:lnTo>
                      <a:pt x="3130411" y="142888"/>
                    </a:lnTo>
                    <a:lnTo>
                      <a:pt x="3097353" y="87363"/>
                    </a:lnTo>
                    <a:lnTo>
                      <a:pt x="3058999" y="72809"/>
                    </a:lnTo>
                    <a:lnTo>
                      <a:pt x="3048432" y="46368"/>
                    </a:lnTo>
                    <a:lnTo>
                      <a:pt x="3006129" y="41072"/>
                    </a:lnTo>
                    <a:lnTo>
                      <a:pt x="2955887" y="23876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</p:grpSp>
        <p:sp>
          <p:nvSpPr>
            <p:cNvPr id="81" name="Мурманская область"/>
            <p:cNvSpPr/>
            <p:nvPr/>
          </p:nvSpPr>
          <p:spPr>
            <a:xfrm>
              <a:off x="2338615" y="2288108"/>
              <a:ext cx="747179" cy="956731"/>
            </a:xfrm>
            <a:custGeom>
              <a:avLst/>
              <a:gdLst/>
              <a:ahLst/>
              <a:cxnLst/>
              <a:rect l="0" t="0" r="0" b="0"/>
              <a:pathLst>
                <a:path w="747180" h="956730">
                  <a:moveTo>
                    <a:pt x="192608" y="541871"/>
                  </a:moveTo>
                  <a:lnTo>
                    <a:pt x="192608" y="541871"/>
                  </a:lnTo>
                  <a:lnTo>
                    <a:pt x="192608" y="541871"/>
                  </a:lnTo>
                  <a:lnTo>
                    <a:pt x="184137" y="495300"/>
                  </a:lnTo>
                  <a:lnTo>
                    <a:pt x="204254" y="475196"/>
                  </a:lnTo>
                  <a:lnTo>
                    <a:pt x="218008" y="438150"/>
                  </a:lnTo>
                  <a:lnTo>
                    <a:pt x="247637" y="467792"/>
                  </a:lnTo>
                  <a:lnTo>
                    <a:pt x="223304" y="492125"/>
                  </a:lnTo>
                  <a:lnTo>
                    <a:pt x="213779" y="539750"/>
                  </a:lnTo>
                  <a:lnTo>
                    <a:pt x="243408" y="552450"/>
                  </a:lnTo>
                  <a:lnTo>
                    <a:pt x="258229" y="630771"/>
                  </a:lnTo>
                  <a:lnTo>
                    <a:pt x="285737" y="677329"/>
                  </a:lnTo>
                  <a:lnTo>
                    <a:pt x="300558" y="719671"/>
                  </a:lnTo>
                  <a:lnTo>
                    <a:pt x="319608" y="764121"/>
                  </a:lnTo>
                  <a:lnTo>
                    <a:pt x="359829" y="804329"/>
                  </a:lnTo>
                  <a:lnTo>
                    <a:pt x="359829" y="861479"/>
                  </a:lnTo>
                  <a:lnTo>
                    <a:pt x="398983" y="900646"/>
                  </a:lnTo>
                  <a:lnTo>
                    <a:pt x="461429" y="935571"/>
                  </a:lnTo>
                  <a:lnTo>
                    <a:pt x="518579" y="956729"/>
                  </a:lnTo>
                  <a:lnTo>
                    <a:pt x="584187" y="944029"/>
                  </a:lnTo>
                  <a:lnTo>
                    <a:pt x="643458" y="944029"/>
                  </a:lnTo>
                  <a:lnTo>
                    <a:pt x="699554" y="887946"/>
                  </a:lnTo>
                  <a:lnTo>
                    <a:pt x="736587" y="823379"/>
                  </a:lnTo>
                  <a:lnTo>
                    <a:pt x="745058" y="747179"/>
                  </a:lnTo>
                  <a:lnTo>
                    <a:pt x="747179" y="700621"/>
                  </a:lnTo>
                  <a:lnTo>
                    <a:pt x="710133" y="663575"/>
                  </a:lnTo>
                  <a:lnTo>
                    <a:pt x="709079" y="599021"/>
                  </a:lnTo>
                  <a:lnTo>
                    <a:pt x="696379" y="569379"/>
                  </a:lnTo>
                  <a:lnTo>
                    <a:pt x="706958" y="516471"/>
                  </a:lnTo>
                  <a:lnTo>
                    <a:pt x="706958" y="455079"/>
                  </a:lnTo>
                  <a:lnTo>
                    <a:pt x="690029" y="395821"/>
                  </a:lnTo>
                  <a:lnTo>
                    <a:pt x="655104" y="360896"/>
                  </a:lnTo>
                  <a:lnTo>
                    <a:pt x="655104" y="311150"/>
                  </a:lnTo>
                  <a:lnTo>
                    <a:pt x="624408" y="296329"/>
                  </a:lnTo>
                  <a:lnTo>
                    <a:pt x="624408" y="251879"/>
                  </a:lnTo>
                  <a:lnTo>
                    <a:pt x="596900" y="224371"/>
                  </a:lnTo>
                  <a:lnTo>
                    <a:pt x="560908" y="205321"/>
                  </a:lnTo>
                  <a:lnTo>
                    <a:pt x="560908" y="165100"/>
                  </a:lnTo>
                  <a:lnTo>
                    <a:pt x="550329" y="124879"/>
                  </a:lnTo>
                  <a:lnTo>
                    <a:pt x="572554" y="102654"/>
                  </a:lnTo>
                  <a:lnTo>
                    <a:pt x="596887" y="127000"/>
                  </a:lnTo>
                  <a:lnTo>
                    <a:pt x="620179" y="141821"/>
                  </a:lnTo>
                  <a:lnTo>
                    <a:pt x="609587" y="103721"/>
                  </a:lnTo>
                  <a:lnTo>
                    <a:pt x="609587" y="69850"/>
                  </a:lnTo>
                  <a:lnTo>
                    <a:pt x="558787" y="67729"/>
                  </a:lnTo>
                  <a:lnTo>
                    <a:pt x="522808" y="71971"/>
                  </a:lnTo>
                  <a:lnTo>
                    <a:pt x="531647" y="27585"/>
                  </a:lnTo>
                  <a:lnTo>
                    <a:pt x="495300" y="52921"/>
                  </a:lnTo>
                  <a:lnTo>
                    <a:pt x="465671" y="23292"/>
                  </a:lnTo>
                  <a:lnTo>
                    <a:pt x="429679" y="23292"/>
                  </a:lnTo>
                  <a:lnTo>
                    <a:pt x="368300" y="0"/>
                  </a:lnTo>
                  <a:lnTo>
                    <a:pt x="279400" y="44450"/>
                  </a:lnTo>
                  <a:lnTo>
                    <a:pt x="211658" y="78321"/>
                  </a:lnTo>
                  <a:lnTo>
                    <a:pt x="211658" y="192621"/>
                  </a:lnTo>
                  <a:lnTo>
                    <a:pt x="177800" y="251892"/>
                  </a:lnTo>
                  <a:lnTo>
                    <a:pt x="69850" y="251892"/>
                  </a:lnTo>
                  <a:lnTo>
                    <a:pt x="5296" y="316446"/>
                  </a:lnTo>
                  <a:lnTo>
                    <a:pt x="0" y="355600"/>
                  </a:lnTo>
                  <a:lnTo>
                    <a:pt x="101600" y="447142"/>
                  </a:lnTo>
                  <a:lnTo>
                    <a:pt x="96837" y="485242"/>
                  </a:lnTo>
                  <a:lnTo>
                    <a:pt x="85725" y="516471"/>
                  </a:lnTo>
                  <a:lnTo>
                    <a:pt x="108471" y="539229"/>
                  </a:lnTo>
                  <a:lnTo>
                    <a:pt x="143929" y="530758"/>
                  </a:lnTo>
                  <a:lnTo>
                    <a:pt x="166154" y="543979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82" name="Псковская область"/>
            <p:cNvSpPr/>
            <p:nvPr/>
          </p:nvSpPr>
          <p:spPr>
            <a:xfrm>
              <a:off x="791321" y="3424771"/>
              <a:ext cx="427571" cy="673089"/>
            </a:xfrm>
            <a:custGeom>
              <a:avLst/>
              <a:gdLst/>
              <a:ahLst/>
              <a:cxnLst/>
              <a:rect l="0" t="0" r="0" b="0"/>
              <a:pathLst>
                <a:path w="427572" h="673088">
                  <a:moveTo>
                    <a:pt x="137592" y="638162"/>
                  </a:moveTo>
                  <a:lnTo>
                    <a:pt x="137592" y="638162"/>
                  </a:lnTo>
                  <a:lnTo>
                    <a:pt x="137592" y="638162"/>
                  </a:lnTo>
                  <a:lnTo>
                    <a:pt x="166167" y="673087"/>
                  </a:lnTo>
                  <a:lnTo>
                    <a:pt x="178867" y="637108"/>
                  </a:lnTo>
                  <a:lnTo>
                    <a:pt x="208496" y="637108"/>
                  </a:lnTo>
                  <a:lnTo>
                    <a:pt x="221196" y="614883"/>
                  </a:lnTo>
                  <a:lnTo>
                    <a:pt x="232842" y="589483"/>
                  </a:lnTo>
                  <a:lnTo>
                    <a:pt x="237071" y="545033"/>
                  </a:lnTo>
                  <a:lnTo>
                    <a:pt x="256121" y="525983"/>
                  </a:lnTo>
                  <a:lnTo>
                    <a:pt x="259296" y="499529"/>
                  </a:lnTo>
                  <a:lnTo>
                    <a:pt x="292100" y="472008"/>
                  </a:lnTo>
                  <a:lnTo>
                    <a:pt x="274117" y="454012"/>
                  </a:lnTo>
                  <a:lnTo>
                    <a:pt x="291046" y="437083"/>
                  </a:lnTo>
                  <a:lnTo>
                    <a:pt x="310096" y="427558"/>
                  </a:lnTo>
                  <a:lnTo>
                    <a:pt x="310096" y="397929"/>
                  </a:lnTo>
                  <a:lnTo>
                    <a:pt x="328092" y="388404"/>
                  </a:lnTo>
                  <a:lnTo>
                    <a:pt x="349250" y="367233"/>
                  </a:lnTo>
                  <a:lnTo>
                    <a:pt x="377825" y="354533"/>
                  </a:lnTo>
                  <a:lnTo>
                    <a:pt x="387350" y="323837"/>
                  </a:lnTo>
                  <a:lnTo>
                    <a:pt x="365125" y="307962"/>
                  </a:lnTo>
                  <a:lnTo>
                    <a:pt x="358254" y="290500"/>
                  </a:lnTo>
                  <a:lnTo>
                    <a:pt x="373596" y="275158"/>
                  </a:lnTo>
                  <a:lnTo>
                    <a:pt x="373596" y="247637"/>
                  </a:lnTo>
                  <a:lnTo>
                    <a:pt x="389471" y="231762"/>
                  </a:lnTo>
                  <a:lnTo>
                    <a:pt x="424396" y="228587"/>
                  </a:lnTo>
                  <a:lnTo>
                    <a:pt x="415925" y="187312"/>
                  </a:lnTo>
                  <a:lnTo>
                    <a:pt x="427571" y="149212"/>
                  </a:lnTo>
                  <a:lnTo>
                    <a:pt x="413817" y="118529"/>
                  </a:lnTo>
                  <a:lnTo>
                    <a:pt x="411696" y="87833"/>
                  </a:lnTo>
                  <a:lnTo>
                    <a:pt x="384709" y="60845"/>
                  </a:lnTo>
                  <a:lnTo>
                    <a:pt x="397942" y="31737"/>
                  </a:lnTo>
                  <a:lnTo>
                    <a:pt x="372542" y="2108"/>
                  </a:lnTo>
                  <a:lnTo>
                    <a:pt x="323850" y="0"/>
                  </a:lnTo>
                  <a:lnTo>
                    <a:pt x="287871" y="48679"/>
                  </a:lnTo>
                  <a:lnTo>
                    <a:pt x="243421" y="65608"/>
                  </a:lnTo>
                  <a:lnTo>
                    <a:pt x="241300" y="97358"/>
                  </a:lnTo>
                  <a:lnTo>
                    <a:pt x="218021" y="124879"/>
                  </a:lnTo>
                  <a:lnTo>
                    <a:pt x="165100" y="127000"/>
                  </a:lnTo>
                  <a:lnTo>
                    <a:pt x="143942" y="152400"/>
                  </a:lnTo>
                  <a:lnTo>
                    <a:pt x="143942" y="196850"/>
                  </a:lnTo>
                  <a:lnTo>
                    <a:pt x="93142" y="228600"/>
                  </a:lnTo>
                  <a:lnTo>
                    <a:pt x="59271" y="237058"/>
                  </a:lnTo>
                  <a:lnTo>
                    <a:pt x="69850" y="275158"/>
                  </a:lnTo>
                  <a:lnTo>
                    <a:pt x="46571" y="317500"/>
                  </a:lnTo>
                  <a:lnTo>
                    <a:pt x="6350" y="357708"/>
                  </a:lnTo>
                  <a:lnTo>
                    <a:pt x="0" y="387350"/>
                  </a:lnTo>
                  <a:lnTo>
                    <a:pt x="19050" y="429666"/>
                  </a:lnTo>
                  <a:lnTo>
                    <a:pt x="48692" y="459308"/>
                  </a:lnTo>
                  <a:lnTo>
                    <a:pt x="38100" y="493166"/>
                  </a:lnTo>
                  <a:lnTo>
                    <a:pt x="25400" y="524916"/>
                  </a:lnTo>
                  <a:lnTo>
                    <a:pt x="65621" y="535508"/>
                  </a:lnTo>
                  <a:lnTo>
                    <a:pt x="101600" y="569366"/>
                  </a:lnTo>
                  <a:lnTo>
                    <a:pt x="101600" y="64135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grpSp>
          <p:nvGrpSpPr>
            <p:cNvPr id="83" name="Архангельская область"/>
            <p:cNvGrpSpPr/>
            <p:nvPr/>
          </p:nvGrpSpPr>
          <p:grpSpPr>
            <a:xfrm>
              <a:off x="2083025" y="1205966"/>
              <a:ext cx="3426093" cy="3244319"/>
              <a:chOff x="2083026" y="1205967"/>
              <a:chExt cx="3426093" cy="3244317"/>
            </a:xfrm>
          </p:grpSpPr>
          <p:sp>
            <p:nvSpPr>
              <p:cNvPr id="95" name="Полилиния 94"/>
              <p:cNvSpPr/>
              <p:nvPr/>
            </p:nvSpPr>
            <p:spPr>
              <a:xfrm>
                <a:off x="2459759" y="3167240"/>
                <a:ext cx="30735" cy="28818"/>
              </a:xfrm>
              <a:custGeom>
                <a:avLst/>
                <a:gdLst/>
                <a:ahLst/>
                <a:cxnLst/>
                <a:rect l="0" t="0" r="0" b="0"/>
                <a:pathLst>
                  <a:path w="30735" h="28818">
                    <a:moveTo>
                      <a:pt x="7684" y="0"/>
                    </a:moveTo>
                    <a:lnTo>
                      <a:pt x="7684" y="0"/>
                    </a:lnTo>
                    <a:lnTo>
                      <a:pt x="7684" y="0"/>
                    </a:lnTo>
                    <a:lnTo>
                      <a:pt x="0" y="11519"/>
                    </a:lnTo>
                    <a:lnTo>
                      <a:pt x="13449" y="28817"/>
                    </a:lnTo>
                    <a:lnTo>
                      <a:pt x="30734" y="11519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96" name="Полилиния 95"/>
              <p:cNvSpPr/>
              <p:nvPr/>
            </p:nvSpPr>
            <p:spPr>
              <a:xfrm>
                <a:off x="4084826" y="2289391"/>
                <a:ext cx="1271626" cy="947015"/>
              </a:xfrm>
              <a:custGeom>
                <a:avLst/>
                <a:gdLst/>
                <a:ahLst/>
                <a:cxnLst/>
                <a:rect l="0" t="0" r="0" b="0"/>
                <a:pathLst>
                  <a:path w="1271626" h="947015">
                    <a:moveTo>
                      <a:pt x="172872" y="904735"/>
                    </a:moveTo>
                    <a:lnTo>
                      <a:pt x="172872" y="904735"/>
                    </a:lnTo>
                    <a:lnTo>
                      <a:pt x="172872" y="904735"/>
                    </a:lnTo>
                    <a:lnTo>
                      <a:pt x="151739" y="904735"/>
                    </a:lnTo>
                    <a:lnTo>
                      <a:pt x="128689" y="870166"/>
                    </a:lnTo>
                    <a:lnTo>
                      <a:pt x="115252" y="877849"/>
                    </a:lnTo>
                    <a:lnTo>
                      <a:pt x="74917" y="839432"/>
                    </a:lnTo>
                    <a:lnTo>
                      <a:pt x="44170" y="806780"/>
                    </a:lnTo>
                    <a:lnTo>
                      <a:pt x="55702" y="772198"/>
                    </a:lnTo>
                    <a:lnTo>
                      <a:pt x="86436" y="762597"/>
                    </a:lnTo>
                    <a:lnTo>
                      <a:pt x="97955" y="743394"/>
                    </a:lnTo>
                    <a:lnTo>
                      <a:pt x="76822" y="726110"/>
                    </a:lnTo>
                    <a:lnTo>
                      <a:pt x="78752" y="679996"/>
                    </a:lnTo>
                    <a:lnTo>
                      <a:pt x="65303" y="676160"/>
                    </a:lnTo>
                    <a:lnTo>
                      <a:pt x="51854" y="641578"/>
                    </a:lnTo>
                    <a:lnTo>
                      <a:pt x="23050" y="639661"/>
                    </a:lnTo>
                    <a:lnTo>
                      <a:pt x="0" y="607009"/>
                    </a:lnTo>
                    <a:lnTo>
                      <a:pt x="7683" y="564743"/>
                    </a:lnTo>
                    <a:lnTo>
                      <a:pt x="38404" y="522491"/>
                    </a:lnTo>
                    <a:lnTo>
                      <a:pt x="74917" y="526326"/>
                    </a:lnTo>
                    <a:lnTo>
                      <a:pt x="86436" y="539775"/>
                    </a:lnTo>
                    <a:lnTo>
                      <a:pt x="99873" y="545541"/>
                    </a:lnTo>
                    <a:lnTo>
                      <a:pt x="105638" y="520560"/>
                    </a:lnTo>
                    <a:lnTo>
                      <a:pt x="149822" y="507124"/>
                    </a:lnTo>
                    <a:lnTo>
                      <a:pt x="184404" y="470624"/>
                    </a:lnTo>
                    <a:lnTo>
                      <a:pt x="161353" y="445656"/>
                    </a:lnTo>
                    <a:lnTo>
                      <a:pt x="192087" y="426440"/>
                    </a:lnTo>
                    <a:lnTo>
                      <a:pt x="226657" y="439890"/>
                    </a:lnTo>
                    <a:lnTo>
                      <a:pt x="236271" y="411073"/>
                    </a:lnTo>
                    <a:lnTo>
                      <a:pt x="236271" y="382257"/>
                    </a:lnTo>
                    <a:lnTo>
                      <a:pt x="280441" y="382257"/>
                    </a:lnTo>
                    <a:lnTo>
                      <a:pt x="301574" y="403390"/>
                    </a:lnTo>
                    <a:lnTo>
                      <a:pt x="323659" y="381305"/>
                    </a:lnTo>
                    <a:lnTo>
                      <a:pt x="328460" y="361137"/>
                    </a:lnTo>
                    <a:lnTo>
                      <a:pt x="376491" y="351523"/>
                    </a:lnTo>
                    <a:lnTo>
                      <a:pt x="360159" y="335204"/>
                    </a:lnTo>
                    <a:lnTo>
                      <a:pt x="318859" y="320789"/>
                    </a:lnTo>
                    <a:lnTo>
                      <a:pt x="318859" y="305435"/>
                    </a:lnTo>
                    <a:lnTo>
                      <a:pt x="366890" y="291973"/>
                    </a:lnTo>
                    <a:lnTo>
                      <a:pt x="416826" y="278536"/>
                    </a:lnTo>
                    <a:lnTo>
                      <a:pt x="441795" y="253568"/>
                    </a:lnTo>
                    <a:lnTo>
                      <a:pt x="474446" y="253568"/>
                    </a:lnTo>
                    <a:lnTo>
                      <a:pt x="474446" y="230518"/>
                    </a:lnTo>
                    <a:lnTo>
                      <a:pt x="520560" y="228587"/>
                    </a:lnTo>
                    <a:lnTo>
                      <a:pt x="495592" y="203619"/>
                    </a:lnTo>
                    <a:lnTo>
                      <a:pt x="535927" y="201701"/>
                    </a:lnTo>
                    <a:lnTo>
                      <a:pt x="551294" y="217068"/>
                    </a:lnTo>
                    <a:lnTo>
                      <a:pt x="549364" y="178651"/>
                    </a:lnTo>
                    <a:lnTo>
                      <a:pt x="568579" y="159436"/>
                    </a:lnTo>
                    <a:lnTo>
                      <a:pt x="547446" y="134467"/>
                    </a:lnTo>
                    <a:lnTo>
                      <a:pt x="560895" y="113335"/>
                    </a:lnTo>
                    <a:lnTo>
                      <a:pt x="583946" y="136385"/>
                    </a:lnTo>
                    <a:lnTo>
                      <a:pt x="612762" y="136385"/>
                    </a:lnTo>
                    <a:lnTo>
                      <a:pt x="612762" y="107569"/>
                    </a:lnTo>
                    <a:lnTo>
                      <a:pt x="655015" y="122936"/>
                    </a:lnTo>
                    <a:lnTo>
                      <a:pt x="676148" y="99885"/>
                    </a:lnTo>
                    <a:lnTo>
                      <a:pt x="697281" y="74917"/>
                    </a:lnTo>
                    <a:lnTo>
                      <a:pt x="724179" y="74917"/>
                    </a:lnTo>
                    <a:lnTo>
                      <a:pt x="770268" y="53797"/>
                    </a:lnTo>
                    <a:lnTo>
                      <a:pt x="802932" y="65316"/>
                    </a:lnTo>
                    <a:lnTo>
                      <a:pt x="850951" y="65316"/>
                    </a:lnTo>
                    <a:lnTo>
                      <a:pt x="882650" y="33617"/>
                    </a:lnTo>
                    <a:lnTo>
                      <a:pt x="920102" y="36500"/>
                    </a:lnTo>
                    <a:lnTo>
                      <a:pt x="937387" y="61481"/>
                    </a:lnTo>
                    <a:lnTo>
                      <a:pt x="977722" y="61481"/>
                    </a:lnTo>
                    <a:lnTo>
                      <a:pt x="996937" y="80683"/>
                    </a:lnTo>
                    <a:lnTo>
                      <a:pt x="1031519" y="71069"/>
                    </a:lnTo>
                    <a:lnTo>
                      <a:pt x="1079538" y="71069"/>
                    </a:lnTo>
                    <a:lnTo>
                      <a:pt x="1111237" y="39382"/>
                    </a:lnTo>
                    <a:lnTo>
                      <a:pt x="1148689" y="19215"/>
                    </a:lnTo>
                    <a:lnTo>
                      <a:pt x="1198626" y="0"/>
                    </a:lnTo>
                    <a:lnTo>
                      <a:pt x="1244727" y="0"/>
                    </a:lnTo>
                    <a:lnTo>
                      <a:pt x="1271625" y="42265"/>
                    </a:lnTo>
                    <a:lnTo>
                      <a:pt x="1271625" y="88366"/>
                    </a:lnTo>
                    <a:lnTo>
                      <a:pt x="1231290" y="124866"/>
                    </a:lnTo>
                    <a:lnTo>
                      <a:pt x="1194790" y="159436"/>
                    </a:lnTo>
                    <a:lnTo>
                      <a:pt x="1146772" y="163284"/>
                    </a:lnTo>
                    <a:lnTo>
                      <a:pt x="1089139" y="190170"/>
                    </a:lnTo>
                    <a:lnTo>
                      <a:pt x="1037272" y="170967"/>
                    </a:lnTo>
                    <a:lnTo>
                      <a:pt x="1012304" y="195935"/>
                    </a:lnTo>
                    <a:lnTo>
                      <a:pt x="952754" y="194018"/>
                    </a:lnTo>
                    <a:lnTo>
                      <a:pt x="875919" y="194018"/>
                    </a:lnTo>
                    <a:lnTo>
                      <a:pt x="847102" y="224752"/>
                    </a:lnTo>
                    <a:lnTo>
                      <a:pt x="787565" y="224752"/>
                    </a:lnTo>
                    <a:lnTo>
                      <a:pt x="743382" y="249720"/>
                    </a:lnTo>
                    <a:lnTo>
                      <a:pt x="756831" y="280454"/>
                    </a:lnTo>
                    <a:lnTo>
                      <a:pt x="726084" y="291973"/>
                    </a:lnTo>
                    <a:lnTo>
                      <a:pt x="689597" y="288137"/>
                    </a:lnTo>
                    <a:lnTo>
                      <a:pt x="656945" y="288137"/>
                    </a:lnTo>
                    <a:lnTo>
                      <a:pt x="653097" y="309270"/>
                    </a:lnTo>
                    <a:lnTo>
                      <a:pt x="618528" y="299656"/>
                    </a:lnTo>
                    <a:lnTo>
                      <a:pt x="618528" y="334238"/>
                    </a:lnTo>
                    <a:lnTo>
                      <a:pt x="583946" y="359207"/>
                    </a:lnTo>
                    <a:lnTo>
                      <a:pt x="555130" y="380339"/>
                    </a:lnTo>
                    <a:lnTo>
                      <a:pt x="555130" y="347688"/>
                    </a:lnTo>
                    <a:lnTo>
                      <a:pt x="532079" y="368821"/>
                    </a:lnTo>
                    <a:lnTo>
                      <a:pt x="537845" y="407238"/>
                    </a:lnTo>
                    <a:lnTo>
                      <a:pt x="514794" y="407238"/>
                    </a:lnTo>
                    <a:lnTo>
                      <a:pt x="498462" y="390906"/>
                    </a:lnTo>
                    <a:lnTo>
                      <a:pt x="498462" y="409156"/>
                    </a:lnTo>
                    <a:lnTo>
                      <a:pt x="498462" y="437972"/>
                    </a:lnTo>
                    <a:lnTo>
                      <a:pt x="481660" y="421157"/>
                    </a:lnTo>
                    <a:lnTo>
                      <a:pt x="460057" y="442760"/>
                    </a:lnTo>
                    <a:lnTo>
                      <a:pt x="441795" y="461022"/>
                    </a:lnTo>
                    <a:lnTo>
                      <a:pt x="416814" y="461022"/>
                    </a:lnTo>
                    <a:lnTo>
                      <a:pt x="397611" y="485991"/>
                    </a:lnTo>
                    <a:lnTo>
                      <a:pt x="372643" y="528244"/>
                    </a:lnTo>
                    <a:lnTo>
                      <a:pt x="332308" y="528244"/>
                    </a:lnTo>
                    <a:lnTo>
                      <a:pt x="299644" y="555142"/>
                    </a:lnTo>
                    <a:lnTo>
                      <a:pt x="299644" y="591642"/>
                    </a:lnTo>
                    <a:lnTo>
                      <a:pt x="266992" y="605091"/>
                    </a:lnTo>
                    <a:lnTo>
                      <a:pt x="255460" y="643509"/>
                    </a:lnTo>
                    <a:lnTo>
                      <a:pt x="228574" y="670395"/>
                    </a:lnTo>
                    <a:lnTo>
                      <a:pt x="228574" y="718426"/>
                    </a:lnTo>
                    <a:lnTo>
                      <a:pt x="215125" y="752996"/>
                    </a:lnTo>
                    <a:lnTo>
                      <a:pt x="232410" y="802932"/>
                    </a:lnTo>
                    <a:lnTo>
                      <a:pt x="217043" y="852881"/>
                    </a:lnTo>
                    <a:lnTo>
                      <a:pt x="238176" y="885545"/>
                    </a:lnTo>
                    <a:lnTo>
                      <a:pt x="247777" y="920115"/>
                    </a:lnTo>
                    <a:lnTo>
                      <a:pt x="236258" y="931646"/>
                    </a:lnTo>
                    <a:lnTo>
                      <a:pt x="203606" y="947014"/>
                    </a:lnTo>
                    <a:lnTo>
                      <a:pt x="203606" y="922032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97" name="Полилиния 96"/>
              <p:cNvSpPr/>
              <p:nvPr/>
            </p:nvSpPr>
            <p:spPr>
              <a:xfrm>
                <a:off x="5465456" y="1305979"/>
                <a:ext cx="34926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4926" h="38101">
                    <a:moveTo>
                      <a:pt x="15875" y="0"/>
                    </a:moveTo>
                    <a:lnTo>
                      <a:pt x="15875" y="0"/>
                    </a:lnTo>
                    <a:lnTo>
                      <a:pt x="15875" y="0"/>
                    </a:lnTo>
                    <a:lnTo>
                      <a:pt x="0" y="4763"/>
                    </a:lnTo>
                    <a:lnTo>
                      <a:pt x="12700" y="22225"/>
                    </a:lnTo>
                    <a:lnTo>
                      <a:pt x="12700" y="38100"/>
                    </a:lnTo>
                    <a:lnTo>
                      <a:pt x="34925" y="38100"/>
                    </a:lnTo>
                    <a:lnTo>
                      <a:pt x="34925" y="7938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>
                <a:off x="5397193" y="1437742"/>
                <a:ext cx="111926" cy="79376"/>
              </a:xfrm>
              <a:custGeom>
                <a:avLst/>
                <a:gdLst/>
                <a:ahLst/>
                <a:cxnLst/>
                <a:rect l="0" t="0" r="0" b="0"/>
                <a:pathLst>
                  <a:path w="111926" h="79376">
                    <a:moveTo>
                      <a:pt x="79375" y="3175"/>
                    </a:moveTo>
                    <a:lnTo>
                      <a:pt x="79375" y="3175"/>
                    </a:lnTo>
                    <a:lnTo>
                      <a:pt x="79375" y="3175"/>
                    </a:lnTo>
                    <a:lnTo>
                      <a:pt x="68263" y="20637"/>
                    </a:lnTo>
                    <a:lnTo>
                      <a:pt x="26988" y="28575"/>
                    </a:lnTo>
                    <a:lnTo>
                      <a:pt x="0" y="42862"/>
                    </a:lnTo>
                    <a:lnTo>
                      <a:pt x="20638" y="52387"/>
                    </a:lnTo>
                    <a:lnTo>
                      <a:pt x="11113" y="74612"/>
                    </a:lnTo>
                    <a:lnTo>
                      <a:pt x="28575" y="79375"/>
                    </a:lnTo>
                    <a:lnTo>
                      <a:pt x="63500" y="79375"/>
                    </a:lnTo>
                    <a:lnTo>
                      <a:pt x="91287" y="51587"/>
                    </a:lnTo>
                    <a:lnTo>
                      <a:pt x="111925" y="30949"/>
                    </a:lnTo>
                    <a:lnTo>
                      <a:pt x="104775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>
                <a:off x="5336080" y="1401229"/>
                <a:ext cx="46827" cy="36514"/>
              </a:xfrm>
              <a:custGeom>
                <a:avLst/>
                <a:gdLst/>
                <a:ahLst/>
                <a:cxnLst/>
                <a:rect l="0" t="0" r="0" b="0"/>
                <a:pathLst>
                  <a:path w="46827" h="36514">
                    <a:moveTo>
                      <a:pt x="8726" y="11113"/>
                    </a:moveTo>
                    <a:lnTo>
                      <a:pt x="8726" y="11113"/>
                    </a:lnTo>
                    <a:lnTo>
                      <a:pt x="8726" y="11113"/>
                    </a:lnTo>
                    <a:lnTo>
                      <a:pt x="0" y="19837"/>
                    </a:lnTo>
                    <a:lnTo>
                      <a:pt x="16663" y="36513"/>
                    </a:lnTo>
                    <a:lnTo>
                      <a:pt x="46826" y="25400"/>
                    </a:lnTo>
                    <a:lnTo>
                      <a:pt x="46826" y="0"/>
                    </a:lnTo>
                    <a:lnTo>
                      <a:pt x="29363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>
                <a:off x="5268606" y="1436154"/>
                <a:ext cx="112713" cy="98426"/>
              </a:xfrm>
              <a:custGeom>
                <a:avLst/>
                <a:gdLst/>
                <a:ahLst/>
                <a:cxnLst/>
                <a:rect l="0" t="0" r="0" b="0"/>
                <a:pathLst>
                  <a:path w="112713" h="98426">
                    <a:moveTo>
                      <a:pt x="53187" y="26187"/>
                    </a:moveTo>
                    <a:lnTo>
                      <a:pt x="53187" y="26187"/>
                    </a:lnTo>
                    <a:lnTo>
                      <a:pt x="53187" y="26187"/>
                    </a:lnTo>
                    <a:lnTo>
                      <a:pt x="30162" y="0"/>
                    </a:lnTo>
                    <a:lnTo>
                      <a:pt x="12700" y="17463"/>
                    </a:lnTo>
                    <a:lnTo>
                      <a:pt x="0" y="42863"/>
                    </a:lnTo>
                    <a:lnTo>
                      <a:pt x="0" y="74613"/>
                    </a:lnTo>
                    <a:lnTo>
                      <a:pt x="26987" y="79375"/>
                    </a:lnTo>
                    <a:lnTo>
                      <a:pt x="33337" y="98425"/>
                    </a:lnTo>
                    <a:lnTo>
                      <a:pt x="66675" y="90488"/>
                    </a:lnTo>
                    <a:lnTo>
                      <a:pt x="88112" y="69050"/>
                    </a:lnTo>
                    <a:lnTo>
                      <a:pt x="103987" y="53175"/>
                    </a:lnTo>
                    <a:lnTo>
                      <a:pt x="112712" y="26988"/>
                    </a:lnTo>
                    <a:lnTo>
                      <a:pt x="88900" y="26988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>
                <a:off x="5217018" y="1572679"/>
                <a:ext cx="29364" cy="30164"/>
              </a:xfrm>
              <a:custGeom>
                <a:avLst/>
                <a:gdLst/>
                <a:ahLst/>
                <a:cxnLst/>
                <a:rect l="0" t="0" r="0" b="0"/>
                <a:pathLst>
                  <a:path w="29364" h="30164">
                    <a:moveTo>
                      <a:pt x="10313" y="0"/>
                    </a:moveTo>
                    <a:lnTo>
                      <a:pt x="10313" y="0"/>
                    </a:lnTo>
                    <a:lnTo>
                      <a:pt x="10313" y="0"/>
                    </a:lnTo>
                    <a:lnTo>
                      <a:pt x="0" y="10312"/>
                    </a:lnTo>
                    <a:lnTo>
                      <a:pt x="0" y="30163"/>
                    </a:lnTo>
                    <a:lnTo>
                      <a:pt x="21425" y="30163"/>
                    </a:lnTo>
                    <a:lnTo>
                      <a:pt x="29363" y="476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>
                <a:off x="5117793" y="1468691"/>
                <a:ext cx="130176" cy="72239"/>
              </a:xfrm>
              <a:custGeom>
                <a:avLst/>
                <a:gdLst/>
                <a:ahLst/>
                <a:cxnLst/>
                <a:rect l="0" t="0" r="0" b="0"/>
                <a:pathLst>
                  <a:path w="130176" h="72239">
                    <a:moveTo>
                      <a:pt x="65088" y="23026"/>
                    </a:moveTo>
                    <a:lnTo>
                      <a:pt x="65088" y="23026"/>
                    </a:lnTo>
                    <a:lnTo>
                      <a:pt x="65088" y="23026"/>
                    </a:lnTo>
                    <a:lnTo>
                      <a:pt x="53975" y="11913"/>
                    </a:lnTo>
                    <a:lnTo>
                      <a:pt x="19050" y="11913"/>
                    </a:lnTo>
                    <a:lnTo>
                      <a:pt x="19050" y="35726"/>
                    </a:lnTo>
                    <a:lnTo>
                      <a:pt x="0" y="54776"/>
                    </a:lnTo>
                    <a:lnTo>
                      <a:pt x="11113" y="65888"/>
                    </a:lnTo>
                    <a:lnTo>
                      <a:pt x="49213" y="57951"/>
                    </a:lnTo>
                    <a:lnTo>
                      <a:pt x="63500" y="72238"/>
                    </a:lnTo>
                    <a:lnTo>
                      <a:pt x="96838" y="64301"/>
                    </a:lnTo>
                    <a:lnTo>
                      <a:pt x="106363" y="42076"/>
                    </a:lnTo>
                    <a:lnTo>
                      <a:pt x="130175" y="50013"/>
                    </a:lnTo>
                    <a:lnTo>
                      <a:pt x="117475" y="21438"/>
                    </a:lnTo>
                    <a:lnTo>
                      <a:pt x="96050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>
                <a:off x="5349568" y="1226604"/>
                <a:ext cx="32551" cy="35713"/>
              </a:xfrm>
              <a:custGeom>
                <a:avLst/>
                <a:gdLst/>
                <a:ahLst/>
                <a:cxnLst/>
                <a:rect l="0" t="0" r="0" b="0"/>
                <a:pathLst>
                  <a:path w="32551" h="35713">
                    <a:moveTo>
                      <a:pt x="9525" y="0"/>
                    </a:moveTo>
                    <a:lnTo>
                      <a:pt x="9525" y="0"/>
                    </a:lnTo>
                    <a:lnTo>
                      <a:pt x="9525" y="0"/>
                    </a:lnTo>
                    <a:lnTo>
                      <a:pt x="0" y="19050"/>
                    </a:lnTo>
                    <a:lnTo>
                      <a:pt x="16675" y="35712"/>
                    </a:lnTo>
                    <a:lnTo>
                      <a:pt x="32550" y="19837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>
                <a:off x="5298768" y="1271054"/>
                <a:ext cx="50801" cy="77789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77789">
                    <a:moveTo>
                      <a:pt x="25400" y="0"/>
                    </a:moveTo>
                    <a:lnTo>
                      <a:pt x="25400" y="0"/>
                    </a:lnTo>
                    <a:lnTo>
                      <a:pt x="25400" y="0"/>
                    </a:lnTo>
                    <a:lnTo>
                      <a:pt x="0" y="0"/>
                    </a:lnTo>
                    <a:lnTo>
                      <a:pt x="0" y="28575"/>
                    </a:lnTo>
                    <a:lnTo>
                      <a:pt x="26988" y="55563"/>
                    </a:lnTo>
                    <a:lnTo>
                      <a:pt x="26988" y="77788"/>
                    </a:lnTo>
                    <a:lnTo>
                      <a:pt x="50800" y="66675"/>
                    </a:lnTo>
                    <a:lnTo>
                      <a:pt x="36513" y="3651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>
                <a:off x="5138431" y="1353604"/>
                <a:ext cx="26988" cy="23013"/>
              </a:xfrm>
              <a:custGeom>
                <a:avLst/>
                <a:gdLst/>
                <a:ahLst/>
                <a:cxnLst/>
                <a:rect l="0" t="0" r="0" b="0"/>
                <a:pathLst>
                  <a:path w="26988" h="23013">
                    <a:moveTo>
                      <a:pt x="26987" y="0"/>
                    </a:moveTo>
                    <a:lnTo>
                      <a:pt x="26987" y="0"/>
                    </a:lnTo>
                    <a:lnTo>
                      <a:pt x="26987" y="0"/>
                    </a:lnTo>
                    <a:lnTo>
                      <a:pt x="4762" y="0"/>
                    </a:lnTo>
                    <a:lnTo>
                      <a:pt x="0" y="4763"/>
                    </a:lnTo>
                    <a:lnTo>
                      <a:pt x="18262" y="23012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>
                <a:off x="5169393" y="1390117"/>
                <a:ext cx="32539" cy="31751"/>
              </a:xfrm>
              <a:custGeom>
                <a:avLst/>
                <a:gdLst/>
                <a:ahLst/>
                <a:cxnLst/>
                <a:rect l="0" t="0" r="0" b="0"/>
                <a:pathLst>
                  <a:path w="32539" h="31751">
                    <a:moveTo>
                      <a:pt x="15075" y="0"/>
                    </a:moveTo>
                    <a:lnTo>
                      <a:pt x="15075" y="0"/>
                    </a:lnTo>
                    <a:lnTo>
                      <a:pt x="15075" y="0"/>
                    </a:lnTo>
                    <a:lnTo>
                      <a:pt x="0" y="15074"/>
                    </a:lnTo>
                    <a:lnTo>
                      <a:pt x="15075" y="31750"/>
                    </a:lnTo>
                    <a:lnTo>
                      <a:pt x="32538" y="30162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>
                <a:off x="5198756" y="1317092"/>
                <a:ext cx="22226" cy="23813"/>
              </a:xfrm>
              <a:custGeom>
                <a:avLst/>
                <a:gdLst/>
                <a:ahLst/>
                <a:cxnLst/>
                <a:rect l="0" t="0" r="0" b="0"/>
                <a:pathLst>
                  <a:path w="22226" h="23813">
                    <a:moveTo>
                      <a:pt x="0" y="3175"/>
                    </a:moveTo>
                    <a:lnTo>
                      <a:pt x="0" y="3175"/>
                    </a:lnTo>
                    <a:lnTo>
                      <a:pt x="0" y="3175"/>
                    </a:lnTo>
                    <a:lnTo>
                      <a:pt x="0" y="23812"/>
                    </a:lnTo>
                    <a:lnTo>
                      <a:pt x="22225" y="23812"/>
                    </a:lnTo>
                    <a:lnTo>
                      <a:pt x="17462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>
                <a:off x="5229718" y="1371854"/>
                <a:ext cx="18251" cy="18264"/>
              </a:xfrm>
              <a:custGeom>
                <a:avLst/>
                <a:gdLst/>
                <a:ahLst/>
                <a:cxnLst/>
                <a:rect l="0" t="0" r="0" b="0"/>
                <a:pathLst>
                  <a:path w="18251" h="1826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8263"/>
                    </a:lnTo>
                    <a:lnTo>
                      <a:pt x="18250" y="18263"/>
                    </a:lnTo>
                    <a:lnTo>
                      <a:pt x="3963" y="3975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>
                <a:off x="5247968" y="1407579"/>
                <a:ext cx="22226" cy="14289"/>
              </a:xfrm>
              <a:custGeom>
                <a:avLst/>
                <a:gdLst/>
                <a:ahLst/>
                <a:cxnLst/>
                <a:rect l="0" t="0" r="0" b="0"/>
                <a:pathLst>
                  <a:path w="22226" h="14289">
                    <a:moveTo>
                      <a:pt x="0" y="6350"/>
                    </a:moveTo>
                    <a:lnTo>
                      <a:pt x="0" y="6350"/>
                    </a:lnTo>
                    <a:lnTo>
                      <a:pt x="0" y="6350"/>
                    </a:lnTo>
                    <a:lnTo>
                      <a:pt x="7938" y="14288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>
                <a:off x="5270193" y="1329792"/>
                <a:ext cx="19051" cy="23813"/>
              </a:xfrm>
              <a:custGeom>
                <a:avLst/>
                <a:gdLst/>
                <a:ahLst/>
                <a:cxnLst/>
                <a:rect l="0" t="0" r="0" b="0"/>
                <a:pathLst>
                  <a:path w="19051" h="238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2225"/>
                    </a:lnTo>
                    <a:lnTo>
                      <a:pt x="19050" y="23812"/>
                    </a:lnTo>
                    <a:lnTo>
                      <a:pt x="19050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>
                <a:off x="5241618" y="1285342"/>
                <a:ext cx="21438" cy="20638"/>
              </a:xfrm>
              <a:custGeom>
                <a:avLst/>
                <a:gdLst/>
                <a:ahLst/>
                <a:cxnLst/>
                <a:rect l="0" t="0" r="0" b="0"/>
                <a:pathLst>
                  <a:path w="21438" h="2063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1113" y="20637"/>
                    </a:lnTo>
                    <a:lnTo>
                      <a:pt x="21437" y="10312"/>
                    </a:lnTo>
                    <a:lnTo>
                      <a:pt x="11113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>
                <a:off x="5024930" y="1393292"/>
                <a:ext cx="43652" cy="58738"/>
              </a:xfrm>
              <a:custGeom>
                <a:avLst/>
                <a:gdLst/>
                <a:ahLst/>
                <a:cxnLst/>
                <a:rect l="0" t="0" r="0" b="0"/>
                <a:pathLst>
                  <a:path w="43652" h="58738">
                    <a:moveTo>
                      <a:pt x="11901" y="25400"/>
                    </a:moveTo>
                    <a:lnTo>
                      <a:pt x="11901" y="25400"/>
                    </a:lnTo>
                    <a:lnTo>
                      <a:pt x="11901" y="25400"/>
                    </a:lnTo>
                    <a:lnTo>
                      <a:pt x="0" y="37299"/>
                    </a:lnTo>
                    <a:lnTo>
                      <a:pt x="20638" y="57937"/>
                    </a:lnTo>
                    <a:lnTo>
                      <a:pt x="43651" y="58737"/>
                    </a:lnTo>
                    <a:lnTo>
                      <a:pt x="43651" y="20637"/>
                    </a:lnTo>
                    <a:lnTo>
                      <a:pt x="27776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>
                <a:off x="5089218" y="1393292"/>
                <a:ext cx="23814" cy="22226"/>
              </a:xfrm>
              <a:custGeom>
                <a:avLst/>
                <a:gdLst/>
                <a:ahLst/>
                <a:cxnLst/>
                <a:rect l="0" t="0" r="0" b="0"/>
                <a:pathLst>
                  <a:path w="23814" h="2222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938" y="22225"/>
                    </a:lnTo>
                    <a:lnTo>
                      <a:pt x="23813" y="22225"/>
                    </a:lnTo>
                    <a:lnTo>
                      <a:pt x="23813" y="3175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>
                <a:off x="4847918" y="1255179"/>
                <a:ext cx="207964" cy="120651"/>
              </a:xfrm>
              <a:custGeom>
                <a:avLst/>
                <a:gdLst/>
                <a:ahLst/>
                <a:cxnLst/>
                <a:rect l="0" t="0" r="0" b="0"/>
                <a:pathLst>
                  <a:path w="207964" h="120651">
                    <a:moveTo>
                      <a:pt x="152400" y="11113"/>
                    </a:moveTo>
                    <a:lnTo>
                      <a:pt x="152400" y="11113"/>
                    </a:lnTo>
                    <a:lnTo>
                      <a:pt x="152400" y="11113"/>
                    </a:lnTo>
                    <a:lnTo>
                      <a:pt x="136525" y="26988"/>
                    </a:lnTo>
                    <a:lnTo>
                      <a:pt x="136525" y="44450"/>
                    </a:lnTo>
                    <a:lnTo>
                      <a:pt x="118275" y="62700"/>
                    </a:lnTo>
                    <a:lnTo>
                      <a:pt x="85725" y="39688"/>
                    </a:lnTo>
                    <a:lnTo>
                      <a:pt x="58738" y="53975"/>
                    </a:lnTo>
                    <a:lnTo>
                      <a:pt x="58738" y="73025"/>
                    </a:lnTo>
                    <a:lnTo>
                      <a:pt x="25400" y="49213"/>
                    </a:lnTo>
                    <a:lnTo>
                      <a:pt x="0" y="58738"/>
                    </a:lnTo>
                    <a:lnTo>
                      <a:pt x="7938" y="96838"/>
                    </a:lnTo>
                    <a:lnTo>
                      <a:pt x="31750" y="88900"/>
                    </a:lnTo>
                    <a:lnTo>
                      <a:pt x="31750" y="114300"/>
                    </a:lnTo>
                    <a:lnTo>
                      <a:pt x="57150" y="120650"/>
                    </a:lnTo>
                    <a:lnTo>
                      <a:pt x="80175" y="97625"/>
                    </a:lnTo>
                    <a:lnTo>
                      <a:pt x="112713" y="84138"/>
                    </a:lnTo>
                    <a:lnTo>
                      <a:pt x="139700" y="92075"/>
                    </a:lnTo>
                    <a:lnTo>
                      <a:pt x="179388" y="92075"/>
                    </a:lnTo>
                    <a:lnTo>
                      <a:pt x="207963" y="63500"/>
                    </a:lnTo>
                    <a:lnTo>
                      <a:pt x="180975" y="36513"/>
                    </a:lnTo>
                    <a:lnTo>
                      <a:pt x="199237" y="18250"/>
                    </a:lnTo>
                    <a:lnTo>
                      <a:pt x="168275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>
                <a:off x="4839981" y="1205967"/>
                <a:ext cx="119063" cy="68263"/>
              </a:xfrm>
              <a:custGeom>
                <a:avLst/>
                <a:gdLst/>
                <a:ahLst/>
                <a:cxnLst/>
                <a:rect l="0" t="0" r="0" b="0"/>
                <a:pathLst>
                  <a:path w="119063" h="68263">
                    <a:moveTo>
                      <a:pt x="69850" y="20637"/>
                    </a:moveTo>
                    <a:lnTo>
                      <a:pt x="69850" y="20637"/>
                    </a:lnTo>
                    <a:lnTo>
                      <a:pt x="69850" y="20637"/>
                    </a:lnTo>
                    <a:lnTo>
                      <a:pt x="34925" y="20637"/>
                    </a:lnTo>
                    <a:lnTo>
                      <a:pt x="14287" y="0"/>
                    </a:lnTo>
                    <a:lnTo>
                      <a:pt x="0" y="28575"/>
                    </a:lnTo>
                    <a:lnTo>
                      <a:pt x="18262" y="46824"/>
                    </a:lnTo>
                    <a:lnTo>
                      <a:pt x="25400" y="68262"/>
                    </a:lnTo>
                    <a:lnTo>
                      <a:pt x="66675" y="53975"/>
                    </a:lnTo>
                    <a:lnTo>
                      <a:pt x="80962" y="68262"/>
                    </a:lnTo>
                    <a:lnTo>
                      <a:pt x="107950" y="57150"/>
                    </a:lnTo>
                    <a:lnTo>
                      <a:pt x="119062" y="68262"/>
                    </a:lnTo>
                    <a:lnTo>
                      <a:pt x="119062" y="44450"/>
                    </a:lnTo>
                    <a:lnTo>
                      <a:pt x="100812" y="26187"/>
                    </a:lnTo>
                    <a:lnTo>
                      <a:pt x="84137" y="26187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>
                <a:off x="4927293" y="1394079"/>
                <a:ext cx="33339" cy="21439"/>
              </a:xfrm>
              <a:custGeom>
                <a:avLst/>
                <a:gdLst/>
                <a:ahLst/>
                <a:cxnLst/>
                <a:rect l="0" t="0" r="0" b="0"/>
                <a:pathLst>
                  <a:path w="33339" h="21439">
                    <a:moveTo>
                      <a:pt x="13500" y="0"/>
                    </a:moveTo>
                    <a:lnTo>
                      <a:pt x="13500" y="0"/>
                    </a:lnTo>
                    <a:lnTo>
                      <a:pt x="13500" y="0"/>
                    </a:lnTo>
                    <a:lnTo>
                      <a:pt x="0" y="0"/>
                    </a:lnTo>
                    <a:lnTo>
                      <a:pt x="4763" y="19850"/>
                    </a:lnTo>
                    <a:lnTo>
                      <a:pt x="33338" y="21438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17" name="Полилиния 116"/>
              <p:cNvSpPr/>
              <p:nvPr/>
            </p:nvSpPr>
            <p:spPr>
              <a:xfrm>
                <a:off x="4932056" y="1436154"/>
                <a:ext cx="38101" cy="3175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31751">
                    <a:moveTo>
                      <a:pt x="14287" y="0"/>
                    </a:moveTo>
                    <a:lnTo>
                      <a:pt x="14287" y="0"/>
                    </a:lnTo>
                    <a:lnTo>
                      <a:pt x="14287" y="0"/>
                    </a:lnTo>
                    <a:lnTo>
                      <a:pt x="0" y="14288"/>
                    </a:lnTo>
                    <a:lnTo>
                      <a:pt x="11112" y="25400"/>
                    </a:lnTo>
                    <a:lnTo>
                      <a:pt x="38100" y="31750"/>
                    </a:lnTo>
                    <a:lnTo>
                      <a:pt x="20637" y="14288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18" name="Полилиния 117"/>
              <p:cNvSpPr/>
              <p:nvPr/>
            </p:nvSpPr>
            <p:spPr>
              <a:xfrm>
                <a:off x="5062231" y="1231367"/>
                <a:ext cx="31751" cy="20638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2063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0637"/>
                    </a:lnTo>
                    <a:lnTo>
                      <a:pt x="15875" y="20637"/>
                    </a:lnTo>
                    <a:lnTo>
                      <a:pt x="31750" y="4762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2083026" y="3225800"/>
                <a:ext cx="1295922" cy="1224484"/>
              </a:xfrm>
              <a:custGeom>
                <a:avLst/>
                <a:gdLst/>
                <a:ahLst/>
                <a:cxnLst/>
                <a:rect l="0" t="0" r="0" b="0"/>
                <a:pathLst>
                  <a:path w="1295922" h="1224484">
                    <a:moveTo>
                      <a:pt x="1028167" y="186271"/>
                    </a:moveTo>
                    <a:lnTo>
                      <a:pt x="1028167" y="186271"/>
                    </a:lnTo>
                    <a:lnTo>
                      <a:pt x="1028167" y="186271"/>
                    </a:lnTo>
                    <a:lnTo>
                      <a:pt x="991121" y="223304"/>
                    </a:lnTo>
                    <a:lnTo>
                      <a:pt x="964667" y="256121"/>
                    </a:lnTo>
                    <a:lnTo>
                      <a:pt x="964667" y="209550"/>
                    </a:lnTo>
                    <a:lnTo>
                      <a:pt x="994296" y="179921"/>
                    </a:lnTo>
                    <a:lnTo>
                      <a:pt x="958317" y="124879"/>
                    </a:lnTo>
                    <a:lnTo>
                      <a:pt x="933971" y="100546"/>
                    </a:lnTo>
                    <a:lnTo>
                      <a:pt x="894817" y="100546"/>
                    </a:lnTo>
                    <a:lnTo>
                      <a:pt x="837667" y="118529"/>
                    </a:lnTo>
                    <a:lnTo>
                      <a:pt x="786867" y="91021"/>
                    </a:lnTo>
                    <a:lnTo>
                      <a:pt x="725488" y="114300"/>
                    </a:lnTo>
                    <a:lnTo>
                      <a:pt x="659867" y="103721"/>
                    </a:lnTo>
                    <a:lnTo>
                      <a:pt x="657746" y="177800"/>
                    </a:lnTo>
                    <a:lnTo>
                      <a:pt x="621767" y="207429"/>
                    </a:lnTo>
                    <a:lnTo>
                      <a:pt x="636588" y="243421"/>
                    </a:lnTo>
                    <a:lnTo>
                      <a:pt x="618592" y="261404"/>
                    </a:lnTo>
                    <a:lnTo>
                      <a:pt x="558267" y="243421"/>
                    </a:lnTo>
                    <a:lnTo>
                      <a:pt x="534988" y="194729"/>
                    </a:lnTo>
                    <a:lnTo>
                      <a:pt x="497942" y="157696"/>
                    </a:lnTo>
                    <a:lnTo>
                      <a:pt x="486296" y="95250"/>
                    </a:lnTo>
                    <a:lnTo>
                      <a:pt x="473596" y="0"/>
                    </a:lnTo>
                    <a:lnTo>
                      <a:pt x="437617" y="0"/>
                    </a:lnTo>
                    <a:lnTo>
                      <a:pt x="401638" y="38100"/>
                    </a:lnTo>
                    <a:lnTo>
                      <a:pt x="401638" y="74079"/>
                    </a:lnTo>
                    <a:lnTo>
                      <a:pt x="397396" y="120650"/>
                    </a:lnTo>
                    <a:lnTo>
                      <a:pt x="424917" y="148171"/>
                    </a:lnTo>
                    <a:lnTo>
                      <a:pt x="414338" y="201079"/>
                    </a:lnTo>
                    <a:lnTo>
                      <a:pt x="361417" y="239179"/>
                    </a:lnTo>
                    <a:lnTo>
                      <a:pt x="314846" y="192621"/>
                    </a:lnTo>
                    <a:lnTo>
                      <a:pt x="271463" y="149225"/>
                    </a:lnTo>
                    <a:lnTo>
                      <a:pt x="259817" y="162979"/>
                    </a:lnTo>
                    <a:lnTo>
                      <a:pt x="243942" y="187325"/>
                    </a:lnTo>
                    <a:lnTo>
                      <a:pt x="221717" y="172504"/>
                    </a:lnTo>
                    <a:lnTo>
                      <a:pt x="212192" y="182016"/>
                    </a:lnTo>
                    <a:lnTo>
                      <a:pt x="196317" y="160858"/>
                    </a:lnTo>
                    <a:lnTo>
                      <a:pt x="183617" y="175679"/>
                    </a:lnTo>
                    <a:lnTo>
                      <a:pt x="185738" y="208483"/>
                    </a:lnTo>
                    <a:lnTo>
                      <a:pt x="173038" y="238112"/>
                    </a:lnTo>
                    <a:lnTo>
                      <a:pt x="146571" y="251879"/>
                    </a:lnTo>
                    <a:lnTo>
                      <a:pt x="135992" y="275158"/>
                    </a:lnTo>
                    <a:lnTo>
                      <a:pt x="130696" y="328079"/>
                    </a:lnTo>
                    <a:lnTo>
                      <a:pt x="171450" y="368821"/>
                    </a:lnTo>
                    <a:lnTo>
                      <a:pt x="155042" y="411683"/>
                    </a:lnTo>
                    <a:lnTo>
                      <a:pt x="120117" y="422262"/>
                    </a:lnTo>
                    <a:lnTo>
                      <a:pt x="124346" y="450837"/>
                    </a:lnTo>
                    <a:lnTo>
                      <a:pt x="116942" y="484708"/>
                    </a:lnTo>
                    <a:lnTo>
                      <a:pt x="75134" y="526516"/>
                    </a:lnTo>
                    <a:lnTo>
                      <a:pt x="59792" y="530212"/>
                    </a:lnTo>
                    <a:lnTo>
                      <a:pt x="43917" y="548208"/>
                    </a:lnTo>
                    <a:lnTo>
                      <a:pt x="11634" y="612762"/>
                    </a:lnTo>
                    <a:lnTo>
                      <a:pt x="16396" y="632879"/>
                    </a:lnTo>
                    <a:lnTo>
                      <a:pt x="0" y="649275"/>
                    </a:lnTo>
                    <a:lnTo>
                      <a:pt x="11113" y="708012"/>
                    </a:lnTo>
                    <a:lnTo>
                      <a:pt x="35446" y="722833"/>
                    </a:lnTo>
                    <a:lnTo>
                      <a:pt x="35446" y="749287"/>
                    </a:lnTo>
                    <a:lnTo>
                      <a:pt x="68263" y="766229"/>
                    </a:lnTo>
                    <a:lnTo>
                      <a:pt x="76721" y="787387"/>
                    </a:lnTo>
                    <a:lnTo>
                      <a:pt x="90488" y="795858"/>
                    </a:lnTo>
                    <a:lnTo>
                      <a:pt x="110059" y="815441"/>
                    </a:lnTo>
                    <a:lnTo>
                      <a:pt x="131763" y="815441"/>
                    </a:lnTo>
                    <a:lnTo>
                      <a:pt x="149492" y="833158"/>
                    </a:lnTo>
                    <a:lnTo>
                      <a:pt x="157163" y="857237"/>
                    </a:lnTo>
                    <a:lnTo>
                      <a:pt x="199492" y="859358"/>
                    </a:lnTo>
                    <a:lnTo>
                      <a:pt x="231242" y="867829"/>
                    </a:lnTo>
                    <a:lnTo>
                      <a:pt x="245530" y="882116"/>
                    </a:lnTo>
                    <a:lnTo>
                      <a:pt x="272517" y="888987"/>
                    </a:lnTo>
                    <a:lnTo>
                      <a:pt x="283096" y="915454"/>
                    </a:lnTo>
                    <a:lnTo>
                      <a:pt x="307975" y="940321"/>
                    </a:lnTo>
                    <a:lnTo>
                      <a:pt x="324371" y="952487"/>
                    </a:lnTo>
                    <a:lnTo>
                      <a:pt x="324371" y="973658"/>
                    </a:lnTo>
                    <a:lnTo>
                      <a:pt x="342367" y="980008"/>
                    </a:lnTo>
                    <a:lnTo>
                      <a:pt x="378346" y="980008"/>
                    </a:lnTo>
                    <a:lnTo>
                      <a:pt x="378346" y="966254"/>
                    </a:lnTo>
                    <a:lnTo>
                      <a:pt x="395288" y="971537"/>
                    </a:lnTo>
                    <a:lnTo>
                      <a:pt x="418567" y="971537"/>
                    </a:lnTo>
                    <a:lnTo>
                      <a:pt x="418567" y="999058"/>
                    </a:lnTo>
                    <a:lnTo>
                      <a:pt x="432321" y="1013879"/>
                    </a:lnTo>
                    <a:lnTo>
                      <a:pt x="445021" y="1013879"/>
                    </a:lnTo>
                    <a:lnTo>
                      <a:pt x="445021" y="1030808"/>
                    </a:lnTo>
                    <a:lnTo>
                      <a:pt x="470421" y="1043508"/>
                    </a:lnTo>
                    <a:lnTo>
                      <a:pt x="486296" y="1059383"/>
                    </a:lnTo>
                    <a:lnTo>
                      <a:pt x="508521" y="1037158"/>
                    </a:lnTo>
                    <a:lnTo>
                      <a:pt x="514871" y="1018108"/>
                    </a:lnTo>
                    <a:lnTo>
                      <a:pt x="538163" y="1028687"/>
                    </a:lnTo>
                    <a:lnTo>
                      <a:pt x="554038" y="1056208"/>
                    </a:lnTo>
                    <a:lnTo>
                      <a:pt x="536042" y="1074204"/>
                    </a:lnTo>
                    <a:lnTo>
                      <a:pt x="560388" y="1087958"/>
                    </a:lnTo>
                    <a:lnTo>
                      <a:pt x="560388" y="1100658"/>
                    </a:lnTo>
                    <a:lnTo>
                      <a:pt x="578371" y="1100658"/>
                    </a:lnTo>
                    <a:lnTo>
                      <a:pt x="601663" y="1110183"/>
                    </a:lnTo>
                    <a:lnTo>
                      <a:pt x="591084" y="1120775"/>
                    </a:lnTo>
                    <a:lnTo>
                      <a:pt x="604838" y="1140879"/>
                    </a:lnTo>
                    <a:lnTo>
                      <a:pt x="618059" y="1154100"/>
                    </a:lnTo>
                    <a:lnTo>
                      <a:pt x="640817" y="1134529"/>
                    </a:lnTo>
                    <a:lnTo>
                      <a:pt x="656692" y="1139825"/>
                    </a:lnTo>
                    <a:lnTo>
                      <a:pt x="668338" y="1158875"/>
                    </a:lnTo>
                    <a:lnTo>
                      <a:pt x="676275" y="1166812"/>
                    </a:lnTo>
                    <a:lnTo>
                      <a:pt x="696913" y="1187450"/>
                    </a:lnTo>
                    <a:lnTo>
                      <a:pt x="689496" y="1210729"/>
                    </a:lnTo>
                    <a:lnTo>
                      <a:pt x="708546" y="1220254"/>
                    </a:lnTo>
                    <a:lnTo>
                      <a:pt x="735013" y="1212850"/>
                    </a:lnTo>
                    <a:lnTo>
                      <a:pt x="732892" y="1198029"/>
                    </a:lnTo>
                    <a:lnTo>
                      <a:pt x="750888" y="1203325"/>
                    </a:lnTo>
                    <a:lnTo>
                      <a:pt x="784746" y="1203325"/>
                    </a:lnTo>
                    <a:lnTo>
                      <a:pt x="788988" y="1220254"/>
                    </a:lnTo>
                    <a:lnTo>
                      <a:pt x="810146" y="1224483"/>
                    </a:lnTo>
                    <a:lnTo>
                      <a:pt x="828142" y="1203325"/>
                    </a:lnTo>
                    <a:lnTo>
                      <a:pt x="849313" y="1187450"/>
                    </a:lnTo>
                    <a:lnTo>
                      <a:pt x="867296" y="1156754"/>
                    </a:lnTo>
                    <a:lnTo>
                      <a:pt x="843484" y="1132941"/>
                    </a:lnTo>
                    <a:lnTo>
                      <a:pt x="859892" y="1116533"/>
                    </a:lnTo>
                    <a:lnTo>
                      <a:pt x="885292" y="1100658"/>
                    </a:lnTo>
                    <a:lnTo>
                      <a:pt x="888467" y="1081608"/>
                    </a:lnTo>
                    <a:lnTo>
                      <a:pt x="921271" y="1061504"/>
                    </a:lnTo>
                    <a:lnTo>
                      <a:pt x="949325" y="1033462"/>
                    </a:lnTo>
                    <a:lnTo>
                      <a:pt x="967842" y="1025525"/>
                    </a:lnTo>
                    <a:lnTo>
                      <a:pt x="994296" y="999058"/>
                    </a:lnTo>
                    <a:lnTo>
                      <a:pt x="976313" y="981075"/>
                    </a:lnTo>
                    <a:lnTo>
                      <a:pt x="974192" y="952500"/>
                    </a:lnTo>
                    <a:lnTo>
                      <a:pt x="953021" y="963079"/>
                    </a:lnTo>
                    <a:lnTo>
                      <a:pt x="939267" y="949325"/>
                    </a:lnTo>
                    <a:lnTo>
                      <a:pt x="920217" y="949325"/>
                    </a:lnTo>
                    <a:lnTo>
                      <a:pt x="892696" y="954608"/>
                    </a:lnTo>
                    <a:lnTo>
                      <a:pt x="881063" y="982129"/>
                    </a:lnTo>
                    <a:lnTo>
                      <a:pt x="867296" y="976833"/>
                    </a:lnTo>
                    <a:lnTo>
                      <a:pt x="848246" y="1004354"/>
                    </a:lnTo>
                    <a:lnTo>
                      <a:pt x="829730" y="985837"/>
                    </a:lnTo>
                    <a:lnTo>
                      <a:pt x="809092" y="978954"/>
                    </a:lnTo>
                    <a:lnTo>
                      <a:pt x="787921" y="969429"/>
                    </a:lnTo>
                    <a:lnTo>
                      <a:pt x="784746" y="932383"/>
                    </a:lnTo>
                    <a:lnTo>
                      <a:pt x="810146" y="919683"/>
                    </a:lnTo>
                    <a:lnTo>
                      <a:pt x="805917" y="896404"/>
                    </a:lnTo>
                    <a:lnTo>
                      <a:pt x="815975" y="886346"/>
                    </a:lnTo>
                    <a:lnTo>
                      <a:pt x="823913" y="865708"/>
                    </a:lnTo>
                    <a:lnTo>
                      <a:pt x="848246" y="859358"/>
                    </a:lnTo>
                    <a:lnTo>
                      <a:pt x="877888" y="866775"/>
                    </a:lnTo>
                    <a:lnTo>
                      <a:pt x="883171" y="846658"/>
                    </a:lnTo>
                    <a:lnTo>
                      <a:pt x="878942" y="813854"/>
                    </a:lnTo>
                    <a:lnTo>
                      <a:pt x="863600" y="798512"/>
                    </a:lnTo>
                    <a:lnTo>
                      <a:pt x="871538" y="766229"/>
                    </a:lnTo>
                    <a:lnTo>
                      <a:pt x="900113" y="748233"/>
                    </a:lnTo>
                    <a:lnTo>
                      <a:pt x="900113" y="717537"/>
                    </a:lnTo>
                    <a:lnTo>
                      <a:pt x="908571" y="687908"/>
                    </a:lnTo>
                    <a:lnTo>
                      <a:pt x="886346" y="665683"/>
                    </a:lnTo>
                    <a:lnTo>
                      <a:pt x="864121" y="633933"/>
                    </a:lnTo>
                    <a:lnTo>
                      <a:pt x="864121" y="608533"/>
                    </a:lnTo>
                    <a:lnTo>
                      <a:pt x="858838" y="579958"/>
                    </a:lnTo>
                    <a:lnTo>
                      <a:pt x="885292" y="579958"/>
                    </a:lnTo>
                    <a:lnTo>
                      <a:pt x="914921" y="602183"/>
                    </a:lnTo>
                    <a:lnTo>
                      <a:pt x="940321" y="610654"/>
                    </a:lnTo>
                    <a:lnTo>
                      <a:pt x="958317" y="628650"/>
                    </a:lnTo>
                    <a:lnTo>
                      <a:pt x="994296" y="636054"/>
                    </a:lnTo>
                    <a:lnTo>
                      <a:pt x="1024992" y="654037"/>
                    </a:lnTo>
                    <a:lnTo>
                      <a:pt x="1058863" y="687908"/>
                    </a:lnTo>
                    <a:lnTo>
                      <a:pt x="1065213" y="720712"/>
                    </a:lnTo>
                    <a:lnTo>
                      <a:pt x="1089546" y="708012"/>
                    </a:lnTo>
                    <a:lnTo>
                      <a:pt x="1118121" y="697433"/>
                    </a:lnTo>
                    <a:lnTo>
                      <a:pt x="1140346" y="711187"/>
                    </a:lnTo>
                    <a:lnTo>
                      <a:pt x="1167867" y="717537"/>
                    </a:lnTo>
                    <a:lnTo>
                      <a:pt x="1194321" y="738708"/>
                    </a:lnTo>
                    <a:lnTo>
                      <a:pt x="1213371" y="738708"/>
                    </a:lnTo>
                    <a:lnTo>
                      <a:pt x="1226605" y="751941"/>
                    </a:lnTo>
                    <a:lnTo>
                      <a:pt x="1245121" y="733412"/>
                    </a:lnTo>
                    <a:lnTo>
                      <a:pt x="1264171" y="700608"/>
                    </a:lnTo>
                    <a:lnTo>
                      <a:pt x="1248296" y="684733"/>
                    </a:lnTo>
                    <a:lnTo>
                      <a:pt x="1241946" y="656158"/>
                    </a:lnTo>
                    <a:lnTo>
                      <a:pt x="1255713" y="627583"/>
                    </a:lnTo>
                    <a:lnTo>
                      <a:pt x="1245121" y="607479"/>
                    </a:lnTo>
                    <a:lnTo>
                      <a:pt x="1221309" y="583666"/>
                    </a:lnTo>
                    <a:lnTo>
                      <a:pt x="1212317" y="565137"/>
                    </a:lnTo>
                    <a:lnTo>
                      <a:pt x="1230834" y="546621"/>
                    </a:lnTo>
                    <a:lnTo>
                      <a:pt x="1246175" y="531279"/>
                    </a:lnTo>
                    <a:lnTo>
                      <a:pt x="1246175" y="516458"/>
                    </a:lnTo>
                    <a:lnTo>
                      <a:pt x="1260475" y="502171"/>
                    </a:lnTo>
                    <a:lnTo>
                      <a:pt x="1272642" y="469887"/>
                    </a:lnTo>
                    <a:lnTo>
                      <a:pt x="1295921" y="446608"/>
                    </a:lnTo>
                    <a:lnTo>
                      <a:pt x="1278459" y="429146"/>
                    </a:lnTo>
                    <a:lnTo>
                      <a:pt x="1237717" y="410629"/>
                    </a:lnTo>
                    <a:lnTo>
                      <a:pt x="1233488" y="423329"/>
                    </a:lnTo>
                    <a:lnTo>
                      <a:pt x="1197496" y="436029"/>
                    </a:lnTo>
                    <a:lnTo>
                      <a:pt x="1177392" y="428612"/>
                    </a:lnTo>
                    <a:lnTo>
                      <a:pt x="1151992" y="398983"/>
                    </a:lnTo>
                    <a:lnTo>
                      <a:pt x="1132942" y="379933"/>
                    </a:lnTo>
                    <a:lnTo>
                      <a:pt x="1124471" y="343954"/>
                    </a:lnTo>
                    <a:lnTo>
                      <a:pt x="1091667" y="311137"/>
                    </a:lnTo>
                    <a:lnTo>
                      <a:pt x="1072617" y="286804"/>
                    </a:lnTo>
                    <a:lnTo>
                      <a:pt x="1060971" y="242354"/>
                    </a:lnTo>
                    <a:lnTo>
                      <a:pt x="1045096" y="207429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</p:grpSp>
        <p:sp>
          <p:nvSpPr>
            <p:cNvPr id="84" name="Калининградская область"/>
            <p:cNvSpPr/>
            <p:nvPr/>
          </p:nvSpPr>
          <p:spPr>
            <a:xfrm>
              <a:off x="17451" y="3240482"/>
              <a:ext cx="259558" cy="290426"/>
            </a:xfrm>
            <a:custGeom>
              <a:avLst/>
              <a:gdLst/>
              <a:ahLst/>
              <a:cxnLst/>
              <a:rect l="0" t="0" r="0" b="0"/>
              <a:pathLst>
                <a:path w="254115" h="290425">
                  <a:moveTo>
                    <a:pt x="0" y="21514"/>
                  </a:moveTo>
                  <a:lnTo>
                    <a:pt x="0" y="21514"/>
                  </a:lnTo>
                  <a:lnTo>
                    <a:pt x="0" y="21514"/>
                  </a:lnTo>
                  <a:lnTo>
                    <a:pt x="32944" y="28905"/>
                  </a:lnTo>
                  <a:lnTo>
                    <a:pt x="61176" y="20841"/>
                  </a:lnTo>
                  <a:lnTo>
                    <a:pt x="71932" y="0"/>
                  </a:lnTo>
                  <a:lnTo>
                    <a:pt x="97472" y="4026"/>
                  </a:lnTo>
                  <a:lnTo>
                    <a:pt x="121348" y="27902"/>
                  </a:lnTo>
                  <a:lnTo>
                    <a:pt x="122351" y="60516"/>
                  </a:lnTo>
                  <a:lnTo>
                    <a:pt x="141846" y="66561"/>
                  </a:lnTo>
                  <a:lnTo>
                    <a:pt x="145885" y="92113"/>
                  </a:lnTo>
                  <a:lnTo>
                    <a:pt x="176136" y="97485"/>
                  </a:lnTo>
                  <a:lnTo>
                    <a:pt x="182854" y="73279"/>
                  </a:lnTo>
                  <a:lnTo>
                    <a:pt x="166395" y="56820"/>
                  </a:lnTo>
                  <a:lnTo>
                    <a:pt x="180505" y="42697"/>
                  </a:lnTo>
                  <a:lnTo>
                    <a:pt x="189585" y="51778"/>
                  </a:lnTo>
                  <a:lnTo>
                    <a:pt x="218490" y="75959"/>
                  </a:lnTo>
                  <a:lnTo>
                    <a:pt x="218490" y="112281"/>
                  </a:lnTo>
                  <a:lnTo>
                    <a:pt x="214452" y="143878"/>
                  </a:lnTo>
                  <a:lnTo>
                    <a:pt x="231254" y="171437"/>
                  </a:lnTo>
                  <a:lnTo>
                    <a:pt x="248069" y="182855"/>
                  </a:lnTo>
                  <a:lnTo>
                    <a:pt x="254114" y="223876"/>
                  </a:lnTo>
                  <a:lnTo>
                    <a:pt x="239331" y="254788"/>
                  </a:lnTo>
                  <a:lnTo>
                    <a:pt x="168745" y="290424"/>
                  </a:lnTo>
                  <a:lnTo>
                    <a:pt x="61849" y="16336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85" name="Санкт - Петербург"/>
            <p:cNvSpPr/>
            <p:nvPr/>
          </p:nvSpPr>
          <p:spPr>
            <a:xfrm>
              <a:off x="1403044" y="3464979"/>
              <a:ext cx="79376" cy="67731"/>
            </a:xfrm>
            <a:custGeom>
              <a:avLst/>
              <a:gdLst/>
              <a:ahLst/>
              <a:cxnLst/>
              <a:rect l="0" t="0" r="0" b="0"/>
              <a:pathLst>
                <a:path w="79376" h="67730">
                  <a:moveTo>
                    <a:pt x="33871" y="67729"/>
                  </a:moveTo>
                  <a:lnTo>
                    <a:pt x="33871" y="67729"/>
                  </a:lnTo>
                  <a:lnTo>
                    <a:pt x="33871" y="67729"/>
                  </a:lnTo>
                  <a:lnTo>
                    <a:pt x="14821" y="53975"/>
                  </a:lnTo>
                  <a:lnTo>
                    <a:pt x="0" y="57150"/>
                  </a:lnTo>
                  <a:lnTo>
                    <a:pt x="5296" y="35979"/>
                  </a:lnTo>
                  <a:lnTo>
                    <a:pt x="9525" y="19050"/>
                  </a:lnTo>
                  <a:lnTo>
                    <a:pt x="9525" y="7404"/>
                  </a:lnTo>
                  <a:lnTo>
                    <a:pt x="16929" y="0"/>
                  </a:lnTo>
                  <a:lnTo>
                    <a:pt x="33871" y="42342"/>
                  </a:lnTo>
                  <a:lnTo>
                    <a:pt x="59271" y="16942"/>
                  </a:lnTo>
                  <a:lnTo>
                    <a:pt x="74079" y="1054"/>
                  </a:lnTo>
                  <a:lnTo>
                    <a:pt x="79375" y="8458"/>
                  </a:lnTo>
                  <a:lnTo>
                    <a:pt x="79375" y="24333"/>
                  </a:lnTo>
                  <a:lnTo>
                    <a:pt x="69850" y="35979"/>
                  </a:lnTo>
                  <a:lnTo>
                    <a:pt x="69850" y="52908"/>
                  </a:lnTo>
                  <a:lnTo>
                    <a:pt x="50800" y="61379"/>
                  </a:lnTo>
                  <a:lnTo>
                    <a:pt x="42329" y="61379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86" name="Новгородская область"/>
            <p:cNvSpPr/>
            <p:nvPr/>
          </p:nvSpPr>
          <p:spPr>
            <a:xfrm>
              <a:off x="1065439" y="3632200"/>
              <a:ext cx="598806" cy="441302"/>
            </a:xfrm>
            <a:custGeom>
              <a:avLst/>
              <a:gdLst/>
              <a:ahLst/>
              <a:cxnLst/>
              <a:rect l="0" t="0" r="0" b="0"/>
              <a:pathLst>
                <a:path w="598806" h="441301">
                  <a:moveTo>
                    <a:pt x="578269" y="441300"/>
                  </a:moveTo>
                  <a:lnTo>
                    <a:pt x="578269" y="441300"/>
                  </a:lnTo>
                  <a:lnTo>
                    <a:pt x="578269" y="441300"/>
                  </a:lnTo>
                  <a:lnTo>
                    <a:pt x="593331" y="426237"/>
                  </a:lnTo>
                  <a:lnTo>
                    <a:pt x="598805" y="394754"/>
                  </a:lnTo>
                  <a:lnTo>
                    <a:pt x="571424" y="350939"/>
                  </a:lnTo>
                  <a:lnTo>
                    <a:pt x="541312" y="339992"/>
                  </a:lnTo>
                  <a:lnTo>
                    <a:pt x="549529" y="320827"/>
                  </a:lnTo>
                  <a:lnTo>
                    <a:pt x="563562" y="294741"/>
                  </a:lnTo>
                  <a:lnTo>
                    <a:pt x="552450" y="263525"/>
                  </a:lnTo>
                  <a:lnTo>
                    <a:pt x="547154" y="231775"/>
                  </a:lnTo>
                  <a:lnTo>
                    <a:pt x="530225" y="214833"/>
                  </a:lnTo>
                  <a:lnTo>
                    <a:pt x="505879" y="206375"/>
                  </a:lnTo>
                  <a:lnTo>
                    <a:pt x="518579" y="179908"/>
                  </a:lnTo>
                  <a:lnTo>
                    <a:pt x="518579" y="154508"/>
                  </a:lnTo>
                  <a:lnTo>
                    <a:pt x="492125" y="142875"/>
                  </a:lnTo>
                  <a:lnTo>
                    <a:pt x="488950" y="117475"/>
                  </a:lnTo>
                  <a:lnTo>
                    <a:pt x="458254" y="115354"/>
                  </a:lnTo>
                  <a:lnTo>
                    <a:pt x="440258" y="133350"/>
                  </a:lnTo>
                  <a:lnTo>
                    <a:pt x="416979" y="104775"/>
                  </a:lnTo>
                  <a:lnTo>
                    <a:pt x="424383" y="49733"/>
                  </a:lnTo>
                  <a:lnTo>
                    <a:pt x="405333" y="45504"/>
                  </a:lnTo>
                  <a:lnTo>
                    <a:pt x="383642" y="23812"/>
                  </a:lnTo>
                  <a:lnTo>
                    <a:pt x="363004" y="41275"/>
                  </a:lnTo>
                  <a:lnTo>
                    <a:pt x="341833" y="46558"/>
                  </a:lnTo>
                  <a:lnTo>
                    <a:pt x="309029" y="32804"/>
                  </a:lnTo>
                  <a:lnTo>
                    <a:pt x="275158" y="29629"/>
                  </a:lnTo>
                  <a:lnTo>
                    <a:pt x="226479" y="29629"/>
                  </a:lnTo>
                  <a:lnTo>
                    <a:pt x="211658" y="0"/>
                  </a:lnTo>
                  <a:lnTo>
                    <a:pt x="193675" y="8458"/>
                  </a:lnTo>
                  <a:lnTo>
                    <a:pt x="178333" y="23812"/>
                  </a:lnTo>
                  <a:lnTo>
                    <a:pt x="150279" y="21158"/>
                  </a:lnTo>
                  <a:lnTo>
                    <a:pt x="115354" y="24333"/>
                  </a:lnTo>
                  <a:lnTo>
                    <a:pt x="99479" y="40208"/>
                  </a:lnTo>
                  <a:lnTo>
                    <a:pt x="99479" y="67729"/>
                  </a:lnTo>
                  <a:lnTo>
                    <a:pt x="84137" y="83071"/>
                  </a:lnTo>
                  <a:lnTo>
                    <a:pt x="91008" y="100533"/>
                  </a:lnTo>
                  <a:lnTo>
                    <a:pt x="113233" y="116408"/>
                  </a:lnTo>
                  <a:lnTo>
                    <a:pt x="103708" y="147104"/>
                  </a:lnTo>
                  <a:lnTo>
                    <a:pt x="75133" y="159804"/>
                  </a:lnTo>
                  <a:lnTo>
                    <a:pt x="53975" y="180975"/>
                  </a:lnTo>
                  <a:lnTo>
                    <a:pt x="35979" y="190500"/>
                  </a:lnTo>
                  <a:lnTo>
                    <a:pt x="35979" y="220129"/>
                  </a:lnTo>
                  <a:lnTo>
                    <a:pt x="16929" y="229654"/>
                  </a:lnTo>
                  <a:lnTo>
                    <a:pt x="0" y="246583"/>
                  </a:lnTo>
                  <a:lnTo>
                    <a:pt x="17983" y="264579"/>
                  </a:lnTo>
                  <a:lnTo>
                    <a:pt x="30696" y="292087"/>
                  </a:lnTo>
                  <a:lnTo>
                    <a:pt x="49873" y="311252"/>
                  </a:lnTo>
                  <a:lnTo>
                    <a:pt x="86830" y="311252"/>
                  </a:lnTo>
                  <a:lnTo>
                    <a:pt x="105308" y="329730"/>
                  </a:lnTo>
                  <a:lnTo>
                    <a:pt x="137477" y="327673"/>
                  </a:lnTo>
                  <a:lnTo>
                    <a:pt x="162128" y="342735"/>
                  </a:lnTo>
                  <a:lnTo>
                    <a:pt x="207289" y="342735"/>
                  </a:lnTo>
                  <a:lnTo>
                    <a:pt x="231242" y="366687"/>
                  </a:lnTo>
                  <a:lnTo>
                    <a:pt x="260680" y="370116"/>
                  </a:lnTo>
                  <a:lnTo>
                    <a:pt x="278486" y="352323"/>
                  </a:lnTo>
                  <a:lnTo>
                    <a:pt x="314071" y="352323"/>
                  </a:lnTo>
                  <a:lnTo>
                    <a:pt x="336664" y="329730"/>
                  </a:lnTo>
                  <a:lnTo>
                    <a:pt x="364718" y="329730"/>
                  </a:lnTo>
                  <a:lnTo>
                    <a:pt x="387998" y="341363"/>
                  </a:lnTo>
                  <a:lnTo>
                    <a:pt x="405105" y="358470"/>
                  </a:lnTo>
                  <a:lnTo>
                    <a:pt x="412636" y="389267"/>
                  </a:lnTo>
                  <a:lnTo>
                    <a:pt x="442747" y="389267"/>
                  </a:lnTo>
                  <a:lnTo>
                    <a:pt x="463283" y="413918"/>
                  </a:lnTo>
                  <a:lnTo>
                    <a:pt x="490664" y="413918"/>
                  </a:lnTo>
                  <a:lnTo>
                    <a:pt x="496138" y="396126"/>
                  </a:lnTo>
                  <a:lnTo>
                    <a:pt x="513931" y="413905"/>
                  </a:lnTo>
                  <a:lnTo>
                    <a:pt x="542671" y="427609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grpSp>
          <p:nvGrpSpPr>
            <p:cNvPr id="87" name="Ненецкий автономный округ"/>
            <p:cNvGrpSpPr/>
            <p:nvPr/>
          </p:nvGrpSpPr>
          <p:grpSpPr>
            <a:xfrm>
              <a:off x="3111202" y="3054364"/>
              <a:ext cx="1556393" cy="915443"/>
              <a:chOff x="3111193" y="3054363"/>
              <a:chExt cx="1555027" cy="915442"/>
            </a:xfrm>
          </p:grpSpPr>
          <p:sp>
            <p:nvSpPr>
              <p:cNvPr id="92" name="Полилиния 91"/>
              <p:cNvSpPr/>
              <p:nvPr/>
            </p:nvSpPr>
            <p:spPr>
              <a:xfrm>
                <a:off x="4338394" y="3307461"/>
                <a:ext cx="92203" cy="149836"/>
              </a:xfrm>
              <a:custGeom>
                <a:avLst/>
                <a:gdLst/>
                <a:ahLst/>
                <a:cxnLst/>
                <a:rect l="0" t="0" r="0" b="0"/>
                <a:pathLst>
                  <a:path w="92203" h="149836">
                    <a:moveTo>
                      <a:pt x="53784" y="0"/>
                    </a:moveTo>
                    <a:lnTo>
                      <a:pt x="53784" y="0"/>
                    </a:lnTo>
                    <a:lnTo>
                      <a:pt x="53784" y="0"/>
                    </a:lnTo>
                    <a:lnTo>
                      <a:pt x="23051" y="15367"/>
                    </a:lnTo>
                    <a:lnTo>
                      <a:pt x="0" y="23051"/>
                    </a:lnTo>
                    <a:lnTo>
                      <a:pt x="5766" y="72999"/>
                    </a:lnTo>
                    <a:lnTo>
                      <a:pt x="9601" y="99898"/>
                    </a:lnTo>
                    <a:lnTo>
                      <a:pt x="30734" y="105651"/>
                    </a:lnTo>
                    <a:lnTo>
                      <a:pt x="38417" y="145986"/>
                    </a:lnTo>
                    <a:lnTo>
                      <a:pt x="78765" y="149835"/>
                    </a:lnTo>
                    <a:lnTo>
                      <a:pt x="92202" y="117183"/>
                    </a:lnTo>
                    <a:lnTo>
                      <a:pt x="72987" y="84531"/>
                    </a:lnTo>
                    <a:lnTo>
                      <a:pt x="74917" y="48031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>
                <a:off x="3625746" y="3140354"/>
                <a:ext cx="149823" cy="128690"/>
              </a:xfrm>
              <a:custGeom>
                <a:avLst/>
                <a:gdLst/>
                <a:ahLst/>
                <a:cxnLst/>
                <a:rect l="0" t="0" r="0" b="0"/>
                <a:pathLst>
                  <a:path w="149823" h="128690">
                    <a:moveTo>
                      <a:pt x="86436" y="0"/>
                    </a:moveTo>
                    <a:lnTo>
                      <a:pt x="86436" y="0"/>
                    </a:lnTo>
                    <a:lnTo>
                      <a:pt x="86436" y="0"/>
                    </a:lnTo>
                    <a:lnTo>
                      <a:pt x="44183" y="11519"/>
                    </a:lnTo>
                    <a:lnTo>
                      <a:pt x="19203" y="44184"/>
                    </a:lnTo>
                    <a:lnTo>
                      <a:pt x="0" y="69152"/>
                    </a:lnTo>
                    <a:lnTo>
                      <a:pt x="13437" y="105639"/>
                    </a:lnTo>
                    <a:lnTo>
                      <a:pt x="44183" y="117183"/>
                    </a:lnTo>
                    <a:lnTo>
                      <a:pt x="72987" y="128689"/>
                    </a:lnTo>
                    <a:lnTo>
                      <a:pt x="99886" y="109487"/>
                    </a:lnTo>
                    <a:lnTo>
                      <a:pt x="132537" y="115240"/>
                    </a:lnTo>
                    <a:lnTo>
                      <a:pt x="149822" y="74918"/>
                    </a:lnTo>
                    <a:lnTo>
                      <a:pt x="122936" y="40336"/>
                    </a:lnTo>
                    <a:lnTo>
                      <a:pt x="121006" y="11519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>
                <a:off x="3111193" y="3054363"/>
                <a:ext cx="1555027" cy="915442"/>
              </a:xfrm>
              <a:custGeom>
                <a:avLst/>
                <a:gdLst/>
                <a:ahLst/>
                <a:cxnLst/>
                <a:rect l="0" t="0" r="0" b="0"/>
                <a:pathLst>
                  <a:path w="1555027" h="915442">
                    <a:moveTo>
                      <a:pt x="1555026" y="600062"/>
                    </a:moveTo>
                    <a:lnTo>
                      <a:pt x="1555026" y="600062"/>
                    </a:lnTo>
                    <a:lnTo>
                      <a:pt x="1555026" y="600062"/>
                    </a:lnTo>
                    <a:lnTo>
                      <a:pt x="1537767" y="625462"/>
                    </a:lnTo>
                    <a:lnTo>
                      <a:pt x="1517129" y="646099"/>
                    </a:lnTo>
                    <a:lnTo>
                      <a:pt x="1504429" y="658799"/>
                    </a:lnTo>
                    <a:lnTo>
                      <a:pt x="1525067" y="678383"/>
                    </a:lnTo>
                    <a:lnTo>
                      <a:pt x="1529296" y="694258"/>
                    </a:lnTo>
                    <a:lnTo>
                      <a:pt x="1545171" y="699554"/>
                    </a:lnTo>
                    <a:lnTo>
                      <a:pt x="1545171" y="732358"/>
                    </a:lnTo>
                    <a:lnTo>
                      <a:pt x="1545171" y="771512"/>
                    </a:lnTo>
                    <a:lnTo>
                      <a:pt x="1525067" y="771512"/>
                    </a:lnTo>
                    <a:lnTo>
                      <a:pt x="1500721" y="757758"/>
                    </a:lnTo>
                    <a:lnTo>
                      <a:pt x="1476375" y="757758"/>
                    </a:lnTo>
                    <a:lnTo>
                      <a:pt x="1434046" y="793737"/>
                    </a:lnTo>
                    <a:lnTo>
                      <a:pt x="1397000" y="795858"/>
                    </a:lnTo>
                    <a:lnTo>
                      <a:pt x="1380071" y="836079"/>
                    </a:lnTo>
                    <a:lnTo>
                      <a:pt x="1323975" y="826554"/>
                    </a:lnTo>
                    <a:lnTo>
                      <a:pt x="1309154" y="850900"/>
                    </a:lnTo>
                    <a:lnTo>
                      <a:pt x="1284808" y="875245"/>
                    </a:lnTo>
                    <a:lnTo>
                      <a:pt x="1260462" y="889000"/>
                    </a:lnTo>
                    <a:lnTo>
                      <a:pt x="1212850" y="905916"/>
                    </a:lnTo>
                    <a:lnTo>
                      <a:pt x="1172629" y="915441"/>
                    </a:lnTo>
                    <a:lnTo>
                      <a:pt x="1125004" y="891095"/>
                    </a:lnTo>
                    <a:lnTo>
                      <a:pt x="1099604" y="896391"/>
                    </a:lnTo>
                    <a:lnTo>
                      <a:pt x="1071029" y="872045"/>
                    </a:lnTo>
                    <a:lnTo>
                      <a:pt x="1014933" y="849820"/>
                    </a:lnTo>
                    <a:lnTo>
                      <a:pt x="957783" y="812774"/>
                    </a:lnTo>
                    <a:lnTo>
                      <a:pt x="915454" y="795845"/>
                    </a:lnTo>
                    <a:lnTo>
                      <a:pt x="846658" y="769391"/>
                    </a:lnTo>
                    <a:lnTo>
                      <a:pt x="812787" y="735520"/>
                    </a:lnTo>
                    <a:lnTo>
                      <a:pt x="771512" y="731291"/>
                    </a:lnTo>
                    <a:lnTo>
                      <a:pt x="704837" y="687895"/>
                    </a:lnTo>
                    <a:lnTo>
                      <a:pt x="671500" y="654558"/>
                    </a:lnTo>
                    <a:lnTo>
                      <a:pt x="620166" y="631799"/>
                    </a:lnTo>
                    <a:lnTo>
                      <a:pt x="569366" y="588403"/>
                    </a:lnTo>
                    <a:lnTo>
                      <a:pt x="522796" y="593699"/>
                    </a:lnTo>
                    <a:lnTo>
                      <a:pt x="487871" y="616978"/>
                    </a:lnTo>
                    <a:lnTo>
                      <a:pt x="267741" y="618032"/>
                    </a:lnTo>
                    <a:lnTo>
                      <a:pt x="250279" y="600570"/>
                    </a:lnTo>
                    <a:lnTo>
                      <a:pt x="209550" y="582066"/>
                    </a:lnTo>
                    <a:lnTo>
                      <a:pt x="205321" y="594766"/>
                    </a:lnTo>
                    <a:lnTo>
                      <a:pt x="169342" y="607466"/>
                    </a:lnTo>
                    <a:lnTo>
                      <a:pt x="149238" y="600062"/>
                    </a:lnTo>
                    <a:lnTo>
                      <a:pt x="149238" y="600062"/>
                    </a:lnTo>
                    <a:lnTo>
                      <a:pt x="128067" y="574662"/>
                    </a:lnTo>
                    <a:lnTo>
                      <a:pt x="123838" y="570433"/>
                    </a:lnTo>
                    <a:lnTo>
                      <a:pt x="119609" y="566204"/>
                    </a:lnTo>
                    <a:lnTo>
                      <a:pt x="104788" y="551383"/>
                    </a:lnTo>
                    <a:lnTo>
                      <a:pt x="104788" y="551383"/>
                    </a:lnTo>
                    <a:lnTo>
                      <a:pt x="96317" y="515404"/>
                    </a:lnTo>
                    <a:lnTo>
                      <a:pt x="63513" y="482600"/>
                    </a:lnTo>
                    <a:lnTo>
                      <a:pt x="44463" y="458254"/>
                    </a:lnTo>
                    <a:lnTo>
                      <a:pt x="32817" y="413804"/>
                    </a:lnTo>
                    <a:lnTo>
                      <a:pt x="16942" y="378879"/>
                    </a:lnTo>
                    <a:lnTo>
                      <a:pt x="0" y="357720"/>
                    </a:lnTo>
                    <a:lnTo>
                      <a:pt x="50800" y="347129"/>
                    </a:lnTo>
                    <a:lnTo>
                      <a:pt x="93129" y="285737"/>
                    </a:lnTo>
                    <a:lnTo>
                      <a:pt x="93129" y="232829"/>
                    </a:lnTo>
                    <a:lnTo>
                      <a:pt x="110058" y="196837"/>
                    </a:lnTo>
                    <a:lnTo>
                      <a:pt x="165087" y="169329"/>
                    </a:lnTo>
                    <a:lnTo>
                      <a:pt x="165087" y="135471"/>
                    </a:lnTo>
                    <a:lnTo>
                      <a:pt x="218008" y="103721"/>
                    </a:lnTo>
                    <a:lnTo>
                      <a:pt x="218008" y="50800"/>
                    </a:lnTo>
                    <a:lnTo>
                      <a:pt x="209537" y="0"/>
                    </a:lnTo>
                    <a:lnTo>
                      <a:pt x="245516" y="0"/>
                    </a:lnTo>
                    <a:lnTo>
                      <a:pt x="257162" y="26454"/>
                    </a:lnTo>
                    <a:lnTo>
                      <a:pt x="304787" y="74079"/>
                    </a:lnTo>
                    <a:lnTo>
                      <a:pt x="340766" y="129121"/>
                    </a:lnTo>
                    <a:lnTo>
                      <a:pt x="340766" y="203187"/>
                    </a:lnTo>
                    <a:lnTo>
                      <a:pt x="328066" y="241300"/>
                    </a:lnTo>
                    <a:lnTo>
                      <a:pt x="309016" y="260337"/>
                    </a:lnTo>
                    <a:lnTo>
                      <a:pt x="277266" y="228587"/>
                    </a:lnTo>
                    <a:lnTo>
                      <a:pt x="232816" y="218020"/>
                    </a:lnTo>
                    <a:lnTo>
                      <a:pt x="165087" y="241287"/>
                    </a:lnTo>
                    <a:lnTo>
                      <a:pt x="165087" y="296329"/>
                    </a:lnTo>
                    <a:lnTo>
                      <a:pt x="182016" y="347129"/>
                    </a:lnTo>
                    <a:lnTo>
                      <a:pt x="182016" y="389470"/>
                    </a:lnTo>
                    <a:lnTo>
                      <a:pt x="230696" y="402170"/>
                    </a:lnTo>
                    <a:lnTo>
                      <a:pt x="277266" y="423329"/>
                    </a:lnTo>
                    <a:lnTo>
                      <a:pt x="330187" y="397929"/>
                    </a:lnTo>
                    <a:lnTo>
                      <a:pt x="330187" y="359829"/>
                    </a:lnTo>
                    <a:lnTo>
                      <a:pt x="385216" y="347129"/>
                    </a:lnTo>
                    <a:lnTo>
                      <a:pt x="438137" y="372529"/>
                    </a:lnTo>
                    <a:lnTo>
                      <a:pt x="429666" y="338670"/>
                    </a:lnTo>
                    <a:lnTo>
                      <a:pt x="512216" y="353479"/>
                    </a:lnTo>
                    <a:lnTo>
                      <a:pt x="556666" y="345020"/>
                    </a:lnTo>
                    <a:lnTo>
                      <a:pt x="637096" y="355587"/>
                    </a:lnTo>
                    <a:lnTo>
                      <a:pt x="683666" y="355587"/>
                    </a:lnTo>
                    <a:lnTo>
                      <a:pt x="706946" y="397929"/>
                    </a:lnTo>
                    <a:lnTo>
                      <a:pt x="728116" y="397929"/>
                    </a:lnTo>
                    <a:lnTo>
                      <a:pt x="728116" y="359829"/>
                    </a:lnTo>
                    <a:lnTo>
                      <a:pt x="795846" y="338670"/>
                    </a:lnTo>
                    <a:lnTo>
                      <a:pt x="831850" y="338670"/>
                    </a:lnTo>
                    <a:lnTo>
                      <a:pt x="846671" y="393687"/>
                    </a:lnTo>
                    <a:lnTo>
                      <a:pt x="806450" y="393687"/>
                    </a:lnTo>
                    <a:lnTo>
                      <a:pt x="793750" y="431787"/>
                    </a:lnTo>
                    <a:lnTo>
                      <a:pt x="762000" y="442379"/>
                    </a:lnTo>
                    <a:lnTo>
                      <a:pt x="810679" y="486829"/>
                    </a:lnTo>
                    <a:lnTo>
                      <a:pt x="844550" y="486829"/>
                    </a:lnTo>
                    <a:lnTo>
                      <a:pt x="908050" y="459320"/>
                    </a:lnTo>
                    <a:lnTo>
                      <a:pt x="968375" y="470954"/>
                    </a:lnTo>
                    <a:lnTo>
                      <a:pt x="1033996" y="536575"/>
                    </a:lnTo>
                    <a:lnTo>
                      <a:pt x="1056221" y="514350"/>
                    </a:lnTo>
                    <a:lnTo>
                      <a:pt x="1100671" y="514350"/>
                    </a:lnTo>
                    <a:lnTo>
                      <a:pt x="1156767" y="496354"/>
                    </a:lnTo>
                    <a:lnTo>
                      <a:pt x="1178992" y="518579"/>
                    </a:lnTo>
                    <a:lnTo>
                      <a:pt x="1172642" y="548220"/>
                    </a:lnTo>
                    <a:lnTo>
                      <a:pt x="1138771" y="571500"/>
                    </a:lnTo>
                    <a:lnTo>
                      <a:pt x="1138771" y="607479"/>
                    </a:lnTo>
                    <a:lnTo>
                      <a:pt x="1178992" y="641350"/>
                    </a:lnTo>
                    <a:lnTo>
                      <a:pt x="1182167" y="602195"/>
                    </a:lnTo>
                    <a:lnTo>
                      <a:pt x="1200163" y="584200"/>
                    </a:lnTo>
                    <a:lnTo>
                      <a:pt x="1242492" y="594779"/>
                    </a:lnTo>
                    <a:lnTo>
                      <a:pt x="1242492" y="560920"/>
                    </a:lnTo>
                    <a:lnTo>
                      <a:pt x="1282713" y="554570"/>
                    </a:lnTo>
                    <a:lnTo>
                      <a:pt x="1291184" y="503770"/>
                    </a:lnTo>
                    <a:lnTo>
                      <a:pt x="1284834" y="442379"/>
                    </a:lnTo>
                    <a:lnTo>
                      <a:pt x="1322934" y="423329"/>
                    </a:lnTo>
                    <a:lnTo>
                      <a:pt x="1355738" y="413804"/>
                    </a:lnTo>
                    <a:lnTo>
                      <a:pt x="1394892" y="452970"/>
                    </a:lnTo>
                    <a:lnTo>
                      <a:pt x="1411821" y="436029"/>
                    </a:lnTo>
                    <a:lnTo>
                      <a:pt x="1455217" y="490004"/>
                    </a:lnTo>
                    <a:lnTo>
                      <a:pt x="1504963" y="539750"/>
                    </a:lnTo>
                    <a:lnTo>
                      <a:pt x="1545184" y="57997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 sz="1100"/>
              </a:p>
            </p:txBody>
          </p:sp>
        </p:grpSp>
        <p:sp>
          <p:nvSpPr>
            <p:cNvPr id="88" name="Вологодская область"/>
            <p:cNvSpPr/>
            <p:nvPr/>
          </p:nvSpPr>
          <p:spPr>
            <a:xfrm>
              <a:off x="1606751" y="3692512"/>
              <a:ext cx="1094334" cy="886894"/>
            </a:xfrm>
            <a:custGeom>
              <a:avLst/>
              <a:gdLst/>
              <a:ahLst/>
              <a:cxnLst/>
              <a:rect l="0" t="0" r="0" b="0"/>
              <a:pathLst>
                <a:path w="1094335" h="886893">
                  <a:moveTo>
                    <a:pt x="134150" y="482283"/>
                  </a:moveTo>
                  <a:lnTo>
                    <a:pt x="134150" y="482283"/>
                  </a:lnTo>
                  <a:lnTo>
                    <a:pt x="134150" y="482283"/>
                  </a:lnTo>
                  <a:lnTo>
                    <a:pt x="134150" y="439839"/>
                  </a:lnTo>
                  <a:lnTo>
                    <a:pt x="145097" y="404254"/>
                  </a:lnTo>
                  <a:lnTo>
                    <a:pt x="114986" y="394665"/>
                  </a:lnTo>
                  <a:lnTo>
                    <a:pt x="80759" y="401511"/>
                  </a:lnTo>
                  <a:lnTo>
                    <a:pt x="36957" y="380988"/>
                  </a:lnTo>
                  <a:lnTo>
                    <a:pt x="52019" y="365925"/>
                  </a:lnTo>
                  <a:lnTo>
                    <a:pt x="57493" y="334442"/>
                  </a:lnTo>
                  <a:lnTo>
                    <a:pt x="30112" y="290627"/>
                  </a:lnTo>
                  <a:lnTo>
                    <a:pt x="0" y="279680"/>
                  </a:lnTo>
                  <a:lnTo>
                    <a:pt x="22250" y="234429"/>
                  </a:lnTo>
                  <a:lnTo>
                    <a:pt x="44996" y="211671"/>
                  </a:lnTo>
                  <a:lnTo>
                    <a:pt x="85217" y="218021"/>
                  </a:lnTo>
                  <a:lnTo>
                    <a:pt x="97917" y="198971"/>
                  </a:lnTo>
                  <a:lnTo>
                    <a:pt x="125438" y="191567"/>
                  </a:lnTo>
                  <a:lnTo>
                    <a:pt x="152946" y="156642"/>
                  </a:lnTo>
                  <a:lnTo>
                    <a:pt x="164592" y="128067"/>
                  </a:lnTo>
                  <a:lnTo>
                    <a:pt x="183642" y="92088"/>
                  </a:lnTo>
                  <a:lnTo>
                    <a:pt x="231267" y="65621"/>
                  </a:lnTo>
                  <a:lnTo>
                    <a:pt x="263017" y="20117"/>
                  </a:lnTo>
                  <a:lnTo>
                    <a:pt x="286296" y="32817"/>
                  </a:lnTo>
                  <a:lnTo>
                    <a:pt x="325463" y="11646"/>
                  </a:lnTo>
                  <a:lnTo>
                    <a:pt x="360388" y="0"/>
                  </a:lnTo>
                  <a:lnTo>
                    <a:pt x="395313" y="6350"/>
                  </a:lnTo>
                  <a:lnTo>
                    <a:pt x="425996" y="20117"/>
                  </a:lnTo>
                  <a:lnTo>
                    <a:pt x="460921" y="12700"/>
                  </a:lnTo>
                  <a:lnTo>
                    <a:pt x="488442" y="29642"/>
                  </a:lnTo>
                  <a:lnTo>
                    <a:pt x="490563" y="48692"/>
                  </a:lnTo>
                  <a:lnTo>
                    <a:pt x="520192" y="81496"/>
                  </a:lnTo>
                  <a:lnTo>
                    <a:pt x="487909" y="146050"/>
                  </a:lnTo>
                  <a:lnTo>
                    <a:pt x="492671" y="166167"/>
                  </a:lnTo>
                  <a:lnTo>
                    <a:pt x="476275" y="182563"/>
                  </a:lnTo>
                  <a:lnTo>
                    <a:pt x="487388" y="241300"/>
                  </a:lnTo>
                  <a:lnTo>
                    <a:pt x="511721" y="256121"/>
                  </a:lnTo>
                  <a:lnTo>
                    <a:pt x="511721" y="282575"/>
                  </a:lnTo>
                  <a:lnTo>
                    <a:pt x="544538" y="299517"/>
                  </a:lnTo>
                  <a:lnTo>
                    <a:pt x="552996" y="320675"/>
                  </a:lnTo>
                  <a:lnTo>
                    <a:pt x="566763" y="329146"/>
                  </a:lnTo>
                  <a:lnTo>
                    <a:pt x="586334" y="348729"/>
                  </a:lnTo>
                  <a:lnTo>
                    <a:pt x="608038" y="348729"/>
                  </a:lnTo>
                  <a:lnTo>
                    <a:pt x="625767" y="366446"/>
                  </a:lnTo>
                  <a:lnTo>
                    <a:pt x="633438" y="390525"/>
                  </a:lnTo>
                  <a:lnTo>
                    <a:pt x="675767" y="392646"/>
                  </a:lnTo>
                  <a:lnTo>
                    <a:pt x="707517" y="401117"/>
                  </a:lnTo>
                  <a:lnTo>
                    <a:pt x="721805" y="415404"/>
                  </a:lnTo>
                  <a:lnTo>
                    <a:pt x="748792" y="422275"/>
                  </a:lnTo>
                  <a:lnTo>
                    <a:pt x="759371" y="448742"/>
                  </a:lnTo>
                  <a:lnTo>
                    <a:pt x="784250" y="473609"/>
                  </a:lnTo>
                  <a:lnTo>
                    <a:pt x="800646" y="485775"/>
                  </a:lnTo>
                  <a:lnTo>
                    <a:pt x="800646" y="506946"/>
                  </a:lnTo>
                  <a:lnTo>
                    <a:pt x="818642" y="513296"/>
                  </a:lnTo>
                  <a:lnTo>
                    <a:pt x="854621" y="513296"/>
                  </a:lnTo>
                  <a:lnTo>
                    <a:pt x="854621" y="499542"/>
                  </a:lnTo>
                  <a:lnTo>
                    <a:pt x="871563" y="504825"/>
                  </a:lnTo>
                  <a:lnTo>
                    <a:pt x="894842" y="504825"/>
                  </a:lnTo>
                  <a:lnTo>
                    <a:pt x="894842" y="532346"/>
                  </a:lnTo>
                  <a:lnTo>
                    <a:pt x="908596" y="547167"/>
                  </a:lnTo>
                  <a:lnTo>
                    <a:pt x="921296" y="547167"/>
                  </a:lnTo>
                  <a:lnTo>
                    <a:pt x="921296" y="564096"/>
                  </a:lnTo>
                  <a:lnTo>
                    <a:pt x="946696" y="576796"/>
                  </a:lnTo>
                  <a:lnTo>
                    <a:pt x="962571" y="592671"/>
                  </a:lnTo>
                  <a:lnTo>
                    <a:pt x="984796" y="570446"/>
                  </a:lnTo>
                  <a:lnTo>
                    <a:pt x="991146" y="551396"/>
                  </a:lnTo>
                  <a:lnTo>
                    <a:pt x="1014438" y="561975"/>
                  </a:lnTo>
                  <a:lnTo>
                    <a:pt x="1030313" y="589496"/>
                  </a:lnTo>
                  <a:lnTo>
                    <a:pt x="1012317" y="607492"/>
                  </a:lnTo>
                  <a:lnTo>
                    <a:pt x="1036663" y="621246"/>
                  </a:lnTo>
                  <a:lnTo>
                    <a:pt x="1036663" y="633946"/>
                  </a:lnTo>
                  <a:lnTo>
                    <a:pt x="1054646" y="633946"/>
                  </a:lnTo>
                  <a:lnTo>
                    <a:pt x="1077938" y="643471"/>
                  </a:lnTo>
                  <a:lnTo>
                    <a:pt x="1067359" y="654063"/>
                  </a:lnTo>
                  <a:lnTo>
                    <a:pt x="1094334" y="687388"/>
                  </a:lnTo>
                  <a:lnTo>
                    <a:pt x="1047813" y="733921"/>
                  </a:lnTo>
                  <a:lnTo>
                    <a:pt x="1019035" y="762686"/>
                  </a:lnTo>
                  <a:lnTo>
                    <a:pt x="978941" y="744868"/>
                  </a:lnTo>
                  <a:lnTo>
                    <a:pt x="956666" y="765290"/>
                  </a:lnTo>
                  <a:lnTo>
                    <a:pt x="1003071" y="813562"/>
                  </a:lnTo>
                  <a:lnTo>
                    <a:pt x="973379" y="828409"/>
                  </a:lnTo>
                  <a:lnTo>
                    <a:pt x="973379" y="867397"/>
                  </a:lnTo>
                  <a:lnTo>
                    <a:pt x="959447" y="881317"/>
                  </a:lnTo>
                  <a:lnTo>
                    <a:pt x="910247" y="837692"/>
                  </a:lnTo>
                  <a:lnTo>
                    <a:pt x="884263" y="878535"/>
                  </a:lnTo>
                  <a:lnTo>
                    <a:pt x="837844" y="867397"/>
                  </a:lnTo>
                  <a:lnTo>
                    <a:pt x="818363" y="886892"/>
                  </a:lnTo>
                  <a:lnTo>
                    <a:pt x="789584" y="845122"/>
                  </a:lnTo>
                  <a:lnTo>
                    <a:pt x="746887" y="820979"/>
                  </a:lnTo>
                  <a:lnTo>
                    <a:pt x="711606" y="804278"/>
                  </a:lnTo>
                  <a:lnTo>
                    <a:pt x="696760" y="763435"/>
                  </a:lnTo>
                  <a:lnTo>
                    <a:pt x="654977" y="721665"/>
                  </a:lnTo>
                  <a:lnTo>
                    <a:pt x="600215" y="711454"/>
                  </a:lnTo>
                  <a:lnTo>
                    <a:pt x="572376" y="652043"/>
                  </a:lnTo>
                  <a:lnTo>
                    <a:pt x="529679" y="672465"/>
                  </a:lnTo>
                  <a:lnTo>
                    <a:pt x="483260" y="652043"/>
                  </a:lnTo>
                  <a:lnTo>
                    <a:pt x="431279" y="665036"/>
                  </a:lnTo>
                  <a:lnTo>
                    <a:pt x="384874" y="685457"/>
                  </a:lnTo>
                  <a:lnTo>
                    <a:pt x="334734" y="635331"/>
                  </a:lnTo>
                  <a:lnTo>
                    <a:pt x="334734" y="590779"/>
                  </a:lnTo>
                  <a:lnTo>
                    <a:pt x="334734" y="551790"/>
                  </a:lnTo>
                  <a:lnTo>
                    <a:pt x="294831" y="511887"/>
                  </a:lnTo>
                  <a:lnTo>
                    <a:pt x="274409" y="532308"/>
                  </a:lnTo>
                  <a:lnTo>
                    <a:pt x="221501" y="496100"/>
                  </a:lnTo>
                  <a:lnTo>
                    <a:pt x="199225" y="473825"/>
                  </a:lnTo>
                  <a:lnTo>
                    <a:pt x="160236" y="477533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89" name="Республика Коми "/>
            <p:cNvSpPr/>
            <p:nvPr/>
          </p:nvSpPr>
          <p:spPr>
            <a:xfrm>
              <a:off x="2700818" y="3642780"/>
              <a:ext cx="1946316" cy="1160464"/>
            </a:xfrm>
            <a:custGeom>
              <a:avLst/>
              <a:gdLst/>
              <a:ahLst/>
              <a:cxnLst/>
              <a:rect l="0" t="0" r="0" b="0"/>
              <a:pathLst>
                <a:path w="1944955" h="1160463">
                  <a:moveTo>
                    <a:pt x="1911096" y="169329"/>
                  </a:moveTo>
                  <a:lnTo>
                    <a:pt x="1911096" y="169329"/>
                  </a:lnTo>
                  <a:lnTo>
                    <a:pt x="1911096" y="169329"/>
                  </a:lnTo>
                  <a:lnTo>
                    <a:pt x="1886750" y="169329"/>
                  </a:lnTo>
                  <a:lnTo>
                    <a:pt x="1844421" y="205321"/>
                  </a:lnTo>
                  <a:lnTo>
                    <a:pt x="1807375" y="207429"/>
                  </a:lnTo>
                  <a:lnTo>
                    <a:pt x="1790446" y="247650"/>
                  </a:lnTo>
                  <a:lnTo>
                    <a:pt x="1734350" y="238125"/>
                  </a:lnTo>
                  <a:lnTo>
                    <a:pt x="1719529" y="262471"/>
                  </a:lnTo>
                  <a:lnTo>
                    <a:pt x="1695196" y="286817"/>
                  </a:lnTo>
                  <a:lnTo>
                    <a:pt x="1670850" y="300571"/>
                  </a:lnTo>
                  <a:lnTo>
                    <a:pt x="1623225" y="317500"/>
                  </a:lnTo>
                  <a:lnTo>
                    <a:pt x="1583004" y="327025"/>
                  </a:lnTo>
                  <a:lnTo>
                    <a:pt x="1535379" y="302679"/>
                  </a:lnTo>
                  <a:lnTo>
                    <a:pt x="1509979" y="307975"/>
                  </a:lnTo>
                  <a:lnTo>
                    <a:pt x="1481404" y="283629"/>
                  </a:lnTo>
                  <a:lnTo>
                    <a:pt x="1425321" y="261404"/>
                  </a:lnTo>
                  <a:lnTo>
                    <a:pt x="1368171" y="224371"/>
                  </a:lnTo>
                  <a:lnTo>
                    <a:pt x="1325829" y="207429"/>
                  </a:lnTo>
                  <a:lnTo>
                    <a:pt x="1257046" y="180975"/>
                  </a:lnTo>
                  <a:lnTo>
                    <a:pt x="1223175" y="147104"/>
                  </a:lnTo>
                  <a:lnTo>
                    <a:pt x="1181900" y="142875"/>
                  </a:lnTo>
                  <a:lnTo>
                    <a:pt x="1115225" y="99479"/>
                  </a:lnTo>
                  <a:lnTo>
                    <a:pt x="1081888" y="66142"/>
                  </a:lnTo>
                  <a:lnTo>
                    <a:pt x="1030554" y="43383"/>
                  </a:lnTo>
                  <a:lnTo>
                    <a:pt x="979754" y="0"/>
                  </a:lnTo>
                  <a:lnTo>
                    <a:pt x="933196" y="5283"/>
                  </a:lnTo>
                  <a:lnTo>
                    <a:pt x="898271" y="28575"/>
                  </a:lnTo>
                  <a:lnTo>
                    <a:pt x="678129" y="29629"/>
                  </a:lnTo>
                  <a:lnTo>
                    <a:pt x="654850" y="52908"/>
                  </a:lnTo>
                  <a:lnTo>
                    <a:pt x="642683" y="85192"/>
                  </a:lnTo>
                  <a:lnTo>
                    <a:pt x="628383" y="99479"/>
                  </a:lnTo>
                  <a:lnTo>
                    <a:pt x="628383" y="114300"/>
                  </a:lnTo>
                  <a:lnTo>
                    <a:pt x="613042" y="129642"/>
                  </a:lnTo>
                  <a:lnTo>
                    <a:pt x="594525" y="148158"/>
                  </a:lnTo>
                  <a:lnTo>
                    <a:pt x="603517" y="166687"/>
                  </a:lnTo>
                  <a:lnTo>
                    <a:pt x="627329" y="190500"/>
                  </a:lnTo>
                  <a:lnTo>
                    <a:pt x="637921" y="210604"/>
                  </a:lnTo>
                  <a:lnTo>
                    <a:pt x="624154" y="239179"/>
                  </a:lnTo>
                  <a:lnTo>
                    <a:pt x="630504" y="267754"/>
                  </a:lnTo>
                  <a:lnTo>
                    <a:pt x="646379" y="283629"/>
                  </a:lnTo>
                  <a:lnTo>
                    <a:pt x="627329" y="316433"/>
                  </a:lnTo>
                  <a:lnTo>
                    <a:pt x="608813" y="334962"/>
                  </a:lnTo>
                  <a:lnTo>
                    <a:pt x="595579" y="321729"/>
                  </a:lnTo>
                  <a:lnTo>
                    <a:pt x="576529" y="321729"/>
                  </a:lnTo>
                  <a:lnTo>
                    <a:pt x="550075" y="300558"/>
                  </a:lnTo>
                  <a:lnTo>
                    <a:pt x="522554" y="294208"/>
                  </a:lnTo>
                  <a:lnTo>
                    <a:pt x="500329" y="280454"/>
                  </a:lnTo>
                  <a:lnTo>
                    <a:pt x="471754" y="291033"/>
                  </a:lnTo>
                  <a:lnTo>
                    <a:pt x="447421" y="303733"/>
                  </a:lnTo>
                  <a:lnTo>
                    <a:pt x="441071" y="270929"/>
                  </a:lnTo>
                  <a:lnTo>
                    <a:pt x="407200" y="237058"/>
                  </a:lnTo>
                  <a:lnTo>
                    <a:pt x="376504" y="219075"/>
                  </a:lnTo>
                  <a:lnTo>
                    <a:pt x="340525" y="211671"/>
                  </a:lnTo>
                  <a:lnTo>
                    <a:pt x="322529" y="193675"/>
                  </a:lnTo>
                  <a:lnTo>
                    <a:pt x="297129" y="185204"/>
                  </a:lnTo>
                  <a:lnTo>
                    <a:pt x="267500" y="162979"/>
                  </a:lnTo>
                  <a:lnTo>
                    <a:pt x="241046" y="162979"/>
                  </a:lnTo>
                  <a:lnTo>
                    <a:pt x="246329" y="191554"/>
                  </a:lnTo>
                  <a:lnTo>
                    <a:pt x="246329" y="216954"/>
                  </a:lnTo>
                  <a:lnTo>
                    <a:pt x="268554" y="248704"/>
                  </a:lnTo>
                  <a:lnTo>
                    <a:pt x="290779" y="270929"/>
                  </a:lnTo>
                  <a:lnTo>
                    <a:pt x="282321" y="300558"/>
                  </a:lnTo>
                  <a:lnTo>
                    <a:pt x="282321" y="331254"/>
                  </a:lnTo>
                  <a:lnTo>
                    <a:pt x="253746" y="349250"/>
                  </a:lnTo>
                  <a:lnTo>
                    <a:pt x="245808" y="381533"/>
                  </a:lnTo>
                  <a:lnTo>
                    <a:pt x="261150" y="396875"/>
                  </a:lnTo>
                  <a:lnTo>
                    <a:pt x="265379" y="429679"/>
                  </a:lnTo>
                  <a:lnTo>
                    <a:pt x="260096" y="449796"/>
                  </a:lnTo>
                  <a:lnTo>
                    <a:pt x="230454" y="442379"/>
                  </a:lnTo>
                  <a:lnTo>
                    <a:pt x="206121" y="448729"/>
                  </a:lnTo>
                  <a:lnTo>
                    <a:pt x="198183" y="469367"/>
                  </a:lnTo>
                  <a:lnTo>
                    <a:pt x="188125" y="479425"/>
                  </a:lnTo>
                  <a:lnTo>
                    <a:pt x="192354" y="502704"/>
                  </a:lnTo>
                  <a:lnTo>
                    <a:pt x="166954" y="515404"/>
                  </a:lnTo>
                  <a:lnTo>
                    <a:pt x="170129" y="552450"/>
                  </a:lnTo>
                  <a:lnTo>
                    <a:pt x="191300" y="561975"/>
                  </a:lnTo>
                  <a:lnTo>
                    <a:pt x="211938" y="568858"/>
                  </a:lnTo>
                  <a:lnTo>
                    <a:pt x="230454" y="587375"/>
                  </a:lnTo>
                  <a:lnTo>
                    <a:pt x="249504" y="559854"/>
                  </a:lnTo>
                  <a:lnTo>
                    <a:pt x="263271" y="565150"/>
                  </a:lnTo>
                  <a:lnTo>
                    <a:pt x="274904" y="537629"/>
                  </a:lnTo>
                  <a:lnTo>
                    <a:pt x="302425" y="532346"/>
                  </a:lnTo>
                  <a:lnTo>
                    <a:pt x="321475" y="532346"/>
                  </a:lnTo>
                  <a:lnTo>
                    <a:pt x="335229" y="546100"/>
                  </a:lnTo>
                  <a:lnTo>
                    <a:pt x="356400" y="535521"/>
                  </a:lnTo>
                  <a:lnTo>
                    <a:pt x="358521" y="564096"/>
                  </a:lnTo>
                  <a:lnTo>
                    <a:pt x="376504" y="582079"/>
                  </a:lnTo>
                  <a:lnTo>
                    <a:pt x="350050" y="608546"/>
                  </a:lnTo>
                  <a:lnTo>
                    <a:pt x="331533" y="616483"/>
                  </a:lnTo>
                  <a:lnTo>
                    <a:pt x="303479" y="644525"/>
                  </a:lnTo>
                  <a:lnTo>
                    <a:pt x="270675" y="664629"/>
                  </a:lnTo>
                  <a:lnTo>
                    <a:pt x="267500" y="683679"/>
                  </a:lnTo>
                  <a:lnTo>
                    <a:pt x="242100" y="699554"/>
                  </a:lnTo>
                  <a:lnTo>
                    <a:pt x="225692" y="715962"/>
                  </a:lnTo>
                  <a:lnTo>
                    <a:pt x="249504" y="739775"/>
                  </a:lnTo>
                  <a:lnTo>
                    <a:pt x="231521" y="770471"/>
                  </a:lnTo>
                  <a:lnTo>
                    <a:pt x="210350" y="786346"/>
                  </a:lnTo>
                  <a:lnTo>
                    <a:pt x="192354" y="807504"/>
                  </a:lnTo>
                  <a:lnTo>
                    <a:pt x="171196" y="803275"/>
                  </a:lnTo>
                  <a:lnTo>
                    <a:pt x="166954" y="786346"/>
                  </a:lnTo>
                  <a:lnTo>
                    <a:pt x="133096" y="786346"/>
                  </a:lnTo>
                  <a:lnTo>
                    <a:pt x="115100" y="781050"/>
                  </a:lnTo>
                  <a:lnTo>
                    <a:pt x="117221" y="795871"/>
                  </a:lnTo>
                  <a:lnTo>
                    <a:pt x="90754" y="803275"/>
                  </a:lnTo>
                  <a:lnTo>
                    <a:pt x="94678" y="835444"/>
                  </a:lnTo>
                  <a:lnTo>
                    <a:pt x="68682" y="861441"/>
                  </a:lnTo>
                  <a:lnTo>
                    <a:pt x="68682" y="904139"/>
                  </a:lnTo>
                  <a:lnTo>
                    <a:pt x="27838" y="913409"/>
                  </a:lnTo>
                  <a:lnTo>
                    <a:pt x="27838" y="941260"/>
                  </a:lnTo>
                  <a:lnTo>
                    <a:pt x="0" y="969112"/>
                  </a:lnTo>
                  <a:lnTo>
                    <a:pt x="0" y="1000671"/>
                  </a:lnTo>
                  <a:lnTo>
                    <a:pt x="22263" y="1022947"/>
                  </a:lnTo>
                  <a:lnTo>
                    <a:pt x="22263" y="1054507"/>
                  </a:lnTo>
                  <a:lnTo>
                    <a:pt x="31547" y="1087933"/>
                  </a:lnTo>
                  <a:lnTo>
                    <a:pt x="18555" y="1117638"/>
                  </a:lnTo>
                  <a:lnTo>
                    <a:pt x="33401" y="1132484"/>
                  </a:lnTo>
                  <a:lnTo>
                    <a:pt x="57544" y="1102779"/>
                  </a:lnTo>
                  <a:lnTo>
                    <a:pt x="72390" y="1060082"/>
                  </a:lnTo>
                  <a:lnTo>
                    <a:pt x="109525" y="1050798"/>
                  </a:lnTo>
                  <a:lnTo>
                    <a:pt x="148514" y="1069365"/>
                  </a:lnTo>
                  <a:lnTo>
                    <a:pt x="172644" y="1093495"/>
                  </a:lnTo>
                  <a:lnTo>
                    <a:pt x="206057" y="1061936"/>
                  </a:lnTo>
                  <a:lnTo>
                    <a:pt x="223698" y="1079564"/>
                  </a:lnTo>
                  <a:lnTo>
                    <a:pt x="233908" y="1102779"/>
                  </a:lnTo>
                  <a:lnTo>
                    <a:pt x="265468" y="1099071"/>
                  </a:lnTo>
                  <a:lnTo>
                    <a:pt x="284963" y="1079564"/>
                  </a:lnTo>
                  <a:lnTo>
                    <a:pt x="319303" y="1079564"/>
                  </a:lnTo>
                  <a:lnTo>
                    <a:pt x="351638" y="1066800"/>
                  </a:lnTo>
                  <a:lnTo>
                    <a:pt x="351638" y="1041400"/>
                  </a:lnTo>
                  <a:lnTo>
                    <a:pt x="330212" y="1019962"/>
                  </a:lnTo>
                  <a:lnTo>
                    <a:pt x="350050" y="981075"/>
                  </a:lnTo>
                  <a:lnTo>
                    <a:pt x="392913" y="1004887"/>
                  </a:lnTo>
                  <a:lnTo>
                    <a:pt x="408000" y="989800"/>
                  </a:lnTo>
                  <a:lnTo>
                    <a:pt x="423075" y="1004887"/>
                  </a:lnTo>
                  <a:lnTo>
                    <a:pt x="443713" y="984250"/>
                  </a:lnTo>
                  <a:lnTo>
                    <a:pt x="470700" y="993775"/>
                  </a:lnTo>
                  <a:lnTo>
                    <a:pt x="481813" y="1011237"/>
                  </a:lnTo>
                  <a:lnTo>
                    <a:pt x="477050" y="1038225"/>
                  </a:lnTo>
                  <a:lnTo>
                    <a:pt x="499275" y="1065212"/>
                  </a:lnTo>
                  <a:lnTo>
                    <a:pt x="526263" y="1055687"/>
                  </a:lnTo>
                  <a:lnTo>
                    <a:pt x="572300" y="1076325"/>
                  </a:lnTo>
                  <a:lnTo>
                    <a:pt x="602463" y="1106487"/>
                  </a:lnTo>
                  <a:lnTo>
                    <a:pt x="635800" y="1089025"/>
                  </a:lnTo>
                  <a:lnTo>
                    <a:pt x="673900" y="1103312"/>
                  </a:lnTo>
                  <a:lnTo>
                    <a:pt x="695337" y="1081875"/>
                  </a:lnTo>
                  <a:lnTo>
                    <a:pt x="716763" y="1089025"/>
                  </a:lnTo>
                  <a:lnTo>
                    <a:pt x="731850" y="1104100"/>
                  </a:lnTo>
                  <a:lnTo>
                    <a:pt x="753275" y="1096962"/>
                  </a:lnTo>
                  <a:lnTo>
                    <a:pt x="765975" y="1069975"/>
                  </a:lnTo>
                  <a:lnTo>
                    <a:pt x="788200" y="1069975"/>
                  </a:lnTo>
                  <a:lnTo>
                    <a:pt x="837413" y="1103312"/>
                  </a:lnTo>
                  <a:lnTo>
                    <a:pt x="885038" y="1128712"/>
                  </a:lnTo>
                  <a:lnTo>
                    <a:pt x="939013" y="1149350"/>
                  </a:lnTo>
                  <a:lnTo>
                    <a:pt x="1012038" y="1160462"/>
                  </a:lnTo>
                  <a:lnTo>
                    <a:pt x="1023150" y="1130300"/>
                  </a:lnTo>
                  <a:lnTo>
                    <a:pt x="1043000" y="1110450"/>
                  </a:lnTo>
                  <a:lnTo>
                    <a:pt x="1050138" y="1073150"/>
                  </a:lnTo>
                  <a:lnTo>
                    <a:pt x="1102525" y="1020762"/>
                  </a:lnTo>
                  <a:lnTo>
                    <a:pt x="1102525" y="992187"/>
                  </a:lnTo>
                  <a:lnTo>
                    <a:pt x="1119988" y="958850"/>
                  </a:lnTo>
                  <a:lnTo>
                    <a:pt x="1112050" y="922337"/>
                  </a:lnTo>
                  <a:lnTo>
                    <a:pt x="1140625" y="868362"/>
                  </a:lnTo>
                  <a:lnTo>
                    <a:pt x="1183488" y="841375"/>
                  </a:lnTo>
                  <a:lnTo>
                    <a:pt x="1188250" y="803275"/>
                  </a:lnTo>
                  <a:lnTo>
                    <a:pt x="1239050" y="771525"/>
                  </a:lnTo>
                  <a:lnTo>
                    <a:pt x="1231113" y="725487"/>
                  </a:lnTo>
                  <a:lnTo>
                    <a:pt x="1250163" y="688975"/>
                  </a:lnTo>
                  <a:lnTo>
                    <a:pt x="1293825" y="645312"/>
                  </a:lnTo>
                  <a:lnTo>
                    <a:pt x="1326363" y="612775"/>
                  </a:lnTo>
                  <a:lnTo>
                    <a:pt x="1353350" y="622300"/>
                  </a:lnTo>
                  <a:lnTo>
                    <a:pt x="1353350" y="655637"/>
                  </a:lnTo>
                  <a:lnTo>
                    <a:pt x="1389863" y="650875"/>
                  </a:lnTo>
                  <a:lnTo>
                    <a:pt x="1429550" y="611187"/>
                  </a:lnTo>
                  <a:lnTo>
                    <a:pt x="1469238" y="590550"/>
                  </a:lnTo>
                  <a:lnTo>
                    <a:pt x="1491463" y="565150"/>
                  </a:lnTo>
                  <a:lnTo>
                    <a:pt x="1532204" y="558800"/>
                  </a:lnTo>
                  <a:lnTo>
                    <a:pt x="1587246" y="560921"/>
                  </a:lnTo>
                  <a:lnTo>
                    <a:pt x="1587246" y="514350"/>
                  </a:lnTo>
                  <a:lnTo>
                    <a:pt x="1654975" y="476250"/>
                  </a:lnTo>
                  <a:lnTo>
                    <a:pt x="1722704" y="461429"/>
                  </a:lnTo>
                  <a:lnTo>
                    <a:pt x="1794675" y="461429"/>
                  </a:lnTo>
                  <a:lnTo>
                    <a:pt x="1809496" y="414858"/>
                  </a:lnTo>
                  <a:lnTo>
                    <a:pt x="1849704" y="414858"/>
                  </a:lnTo>
                  <a:lnTo>
                    <a:pt x="1887804" y="376758"/>
                  </a:lnTo>
                  <a:lnTo>
                    <a:pt x="1938604" y="351358"/>
                  </a:lnTo>
                  <a:lnTo>
                    <a:pt x="1905800" y="318554"/>
                  </a:lnTo>
                  <a:lnTo>
                    <a:pt x="1944954" y="302679"/>
                  </a:lnTo>
                  <a:lnTo>
                    <a:pt x="1944954" y="275158"/>
                  </a:lnTo>
                  <a:lnTo>
                    <a:pt x="1902625" y="254000"/>
                  </a:lnTo>
                  <a:lnTo>
                    <a:pt x="1908975" y="214846"/>
                  </a:lnTo>
                  <a:lnTo>
                    <a:pt x="1925904" y="206375"/>
                  </a:lnTo>
                  <a:lnTo>
                    <a:pt x="1935429" y="183096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90" name="Ленинградская область"/>
            <p:cNvSpPr/>
            <p:nvPr/>
          </p:nvSpPr>
          <p:spPr>
            <a:xfrm>
              <a:off x="1163865" y="3244851"/>
              <a:ext cx="626530" cy="682092"/>
            </a:xfrm>
            <a:custGeom>
              <a:avLst/>
              <a:gdLst/>
              <a:ahLst/>
              <a:cxnLst/>
              <a:rect l="0" t="0" r="0" b="0"/>
              <a:pathLst>
                <a:path w="626530" h="682092">
                  <a:moveTo>
                    <a:pt x="226479" y="0"/>
                  </a:moveTo>
                  <a:lnTo>
                    <a:pt x="226479" y="0"/>
                  </a:lnTo>
                  <a:lnTo>
                    <a:pt x="226479" y="0"/>
                  </a:lnTo>
                  <a:lnTo>
                    <a:pt x="420256" y="0"/>
                  </a:lnTo>
                  <a:lnTo>
                    <a:pt x="420256" y="62306"/>
                  </a:lnTo>
                  <a:lnTo>
                    <a:pt x="443128" y="141236"/>
                  </a:lnTo>
                  <a:lnTo>
                    <a:pt x="523202" y="372300"/>
                  </a:lnTo>
                  <a:lnTo>
                    <a:pt x="573532" y="395173"/>
                  </a:lnTo>
                  <a:lnTo>
                    <a:pt x="603275" y="451218"/>
                  </a:lnTo>
                  <a:lnTo>
                    <a:pt x="626529" y="539750"/>
                  </a:lnTo>
                  <a:lnTo>
                    <a:pt x="595833" y="604304"/>
                  </a:lnTo>
                  <a:lnTo>
                    <a:pt x="568325" y="639229"/>
                  </a:lnTo>
                  <a:lnTo>
                    <a:pt x="540804" y="642239"/>
                  </a:lnTo>
                  <a:lnTo>
                    <a:pt x="528104" y="665683"/>
                  </a:lnTo>
                  <a:lnTo>
                    <a:pt x="487883" y="659333"/>
                  </a:lnTo>
                  <a:lnTo>
                    <a:pt x="465137" y="682091"/>
                  </a:lnTo>
                  <a:lnTo>
                    <a:pt x="448729" y="619125"/>
                  </a:lnTo>
                  <a:lnTo>
                    <a:pt x="431800" y="602183"/>
                  </a:lnTo>
                  <a:lnTo>
                    <a:pt x="407454" y="593725"/>
                  </a:lnTo>
                  <a:lnTo>
                    <a:pt x="420154" y="567258"/>
                  </a:lnTo>
                  <a:lnTo>
                    <a:pt x="420154" y="541858"/>
                  </a:lnTo>
                  <a:lnTo>
                    <a:pt x="393700" y="530225"/>
                  </a:lnTo>
                  <a:lnTo>
                    <a:pt x="390525" y="504825"/>
                  </a:lnTo>
                  <a:lnTo>
                    <a:pt x="359829" y="502704"/>
                  </a:lnTo>
                  <a:lnTo>
                    <a:pt x="341833" y="520700"/>
                  </a:lnTo>
                  <a:lnTo>
                    <a:pt x="318554" y="492125"/>
                  </a:lnTo>
                  <a:lnTo>
                    <a:pt x="325958" y="437083"/>
                  </a:lnTo>
                  <a:lnTo>
                    <a:pt x="306908" y="432854"/>
                  </a:lnTo>
                  <a:lnTo>
                    <a:pt x="285217" y="411162"/>
                  </a:lnTo>
                  <a:lnTo>
                    <a:pt x="264579" y="428625"/>
                  </a:lnTo>
                  <a:lnTo>
                    <a:pt x="243408" y="433908"/>
                  </a:lnTo>
                  <a:lnTo>
                    <a:pt x="210604" y="420154"/>
                  </a:lnTo>
                  <a:lnTo>
                    <a:pt x="176733" y="416979"/>
                  </a:lnTo>
                  <a:lnTo>
                    <a:pt x="128054" y="416979"/>
                  </a:lnTo>
                  <a:lnTo>
                    <a:pt x="113233" y="387350"/>
                  </a:lnTo>
                  <a:lnTo>
                    <a:pt x="95250" y="395808"/>
                  </a:lnTo>
                  <a:lnTo>
                    <a:pt x="79908" y="411162"/>
                  </a:lnTo>
                  <a:lnTo>
                    <a:pt x="51854" y="408508"/>
                  </a:lnTo>
                  <a:lnTo>
                    <a:pt x="43383" y="367233"/>
                  </a:lnTo>
                  <a:lnTo>
                    <a:pt x="55029" y="329133"/>
                  </a:lnTo>
                  <a:lnTo>
                    <a:pt x="41275" y="298450"/>
                  </a:lnTo>
                  <a:lnTo>
                    <a:pt x="39154" y="267754"/>
                  </a:lnTo>
                  <a:lnTo>
                    <a:pt x="12167" y="240766"/>
                  </a:lnTo>
                  <a:lnTo>
                    <a:pt x="25400" y="211658"/>
                  </a:lnTo>
                  <a:lnTo>
                    <a:pt x="0" y="182029"/>
                  </a:lnTo>
                  <a:lnTo>
                    <a:pt x="42329" y="156629"/>
                  </a:lnTo>
                  <a:lnTo>
                    <a:pt x="99479" y="169329"/>
                  </a:lnTo>
                  <a:lnTo>
                    <a:pt x="107950" y="137579"/>
                  </a:lnTo>
                  <a:lnTo>
                    <a:pt x="127000" y="118529"/>
                  </a:lnTo>
                  <a:lnTo>
                    <a:pt x="162979" y="135458"/>
                  </a:lnTo>
                  <a:lnTo>
                    <a:pt x="192608" y="167208"/>
                  </a:lnTo>
                  <a:lnTo>
                    <a:pt x="239179" y="182029"/>
                  </a:lnTo>
                  <a:lnTo>
                    <a:pt x="256108" y="220129"/>
                  </a:lnTo>
                  <a:lnTo>
                    <a:pt x="248704" y="227533"/>
                  </a:lnTo>
                  <a:lnTo>
                    <a:pt x="248704" y="239179"/>
                  </a:lnTo>
                  <a:lnTo>
                    <a:pt x="239179" y="277279"/>
                  </a:lnTo>
                  <a:lnTo>
                    <a:pt x="254000" y="274104"/>
                  </a:lnTo>
                  <a:lnTo>
                    <a:pt x="273050" y="287858"/>
                  </a:lnTo>
                  <a:lnTo>
                    <a:pt x="281508" y="281508"/>
                  </a:lnTo>
                  <a:lnTo>
                    <a:pt x="289979" y="281508"/>
                  </a:lnTo>
                  <a:lnTo>
                    <a:pt x="309029" y="273037"/>
                  </a:lnTo>
                  <a:lnTo>
                    <a:pt x="309029" y="256108"/>
                  </a:lnTo>
                  <a:lnTo>
                    <a:pt x="318554" y="244462"/>
                  </a:lnTo>
                  <a:lnTo>
                    <a:pt x="318554" y="228587"/>
                  </a:lnTo>
                  <a:lnTo>
                    <a:pt x="313258" y="221183"/>
                  </a:lnTo>
                  <a:lnTo>
                    <a:pt x="298450" y="237071"/>
                  </a:lnTo>
                  <a:lnTo>
                    <a:pt x="294208" y="175679"/>
                  </a:lnTo>
                  <a:lnTo>
                    <a:pt x="256108" y="141808"/>
                  </a:lnTo>
                  <a:lnTo>
                    <a:pt x="256108" y="69850"/>
                  </a:lnTo>
                  <a:lnTo>
                    <a:pt x="289979" y="61379"/>
                  </a:lnTo>
                  <a:lnTo>
                    <a:pt x="300558" y="50800"/>
                  </a:lnTo>
                  <a:lnTo>
                    <a:pt x="254000" y="3175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91" name="Республика Карелия"/>
            <p:cNvSpPr/>
            <p:nvPr/>
          </p:nvSpPr>
          <p:spPr>
            <a:xfrm>
              <a:off x="1584121" y="2643708"/>
              <a:ext cx="955574" cy="1140893"/>
            </a:xfrm>
            <a:custGeom>
              <a:avLst/>
              <a:gdLst/>
              <a:ahLst/>
              <a:cxnLst/>
              <a:rect l="0" t="0" r="0" b="0"/>
              <a:pathLst>
                <a:path w="955574" h="1140893">
                  <a:moveTo>
                    <a:pt x="0" y="601142"/>
                  </a:moveTo>
                  <a:lnTo>
                    <a:pt x="0" y="601142"/>
                  </a:lnTo>
                  <a:lnTo>
                    <a:pt x="0" y="601142"/>
                  </a:lnTo>
                  <a:lnTo>
                    <a:pt x="0" y="663448"/>
                  </a:lnTo>
                  <a:lnTo>
                    <a:pt x="22872" y="742378"/>
                  </a:lnTo>
                  <a:lnTo>
                    <a:pt x="102946" y="973442"/>
                  </a:lnTo>
                  <a:lnTo>
                    <a:pt x="153276" y="996315"/>
                  </a:lnTo>
                  <a:lnTo>
                    <a:pt x="183019" y="1052360"/>
                  </a:lnTo>
                  <a:lnTo>
                    <a:pt x="206273" y="1140892"/>
                  </a:lnTo>
                  <a:lnTo>
                    <a:pt x="253898" y="1114425"/>
                  </a:lnTo>
                  <a:lnTo>
                    <a:pt x="285648" y="1068921"/>
                  </a:lnTo>
                  <a:lnTo>
                    <a:pt x="308927" y="1081621"/>
                  </a:lnTo>
                  <a:lnTo>
                    <a:pt x="348094" y="1060450"/>
                  </a:lnTo>
                  <a:lnTo>
                    <a:pt x="383019" y="1048804"/>
                  </a:lnTo>
                  <a:lnTo>
                    <a:pt x="417944" y="1055154"/>
                  </a:lnTo>
                  <a:lnTo>
                    <a:pt x="448627" y="1068921"/>
                  </a:lnTo>
                  <a:lnTo>
                    <a:pt x="483552" y="1061504"/>
                  </a:lnTo>
                  <a:lnTo>
                    <a:pt x="511073" y="1078446"/>
                  </a:lnTo>
                  <a:lnTo>
                    <a:pt x="513194" y="1097496"/>
                  </a:lnTo>
                  <a:lnTo>
                    <a:pt x="542823" y="1130313"/>
                  </a:lnTo>
                  <a:lnTo>
                    <a:pt x="558698" y="1112304"/>
                  </a:lnTo>
                  <a:lnTo>
                    <a:pt x="574040" y="1108608"/>
                  </a:lnTo>
                  <a:lnTo>
                    <a:pt x="615848" y="1066813"/>
                  </a:lnTo>
                  <a:lnTo>
                    <a:pt x="623252" y="1032929"/>
                  </a:lnTo>
                  <a:lnTo>
                    <a:pt x="619023" y="1004354"/>
                  </a:lnTo>
                  <a:lnTo>
                    <a:pt x="653948" y="993788"/>
                  </a:lnTo>
                  <a:lnTo>
                    <a:pt x="670356" y="950913"/>
                  </a:lnTo>
                  <a:lnTo>
                    <a:pt x="629602" y="910171"/>
                  </a:lnTo>
                  <a:lnTo>
                    <a:pt x="634898" y="857263"/>
                  </a:lnTo>
                  <a:lnTo>
                    <a:pt x="645477" y="833971"/>
                  </a:lnTo>
                  <a:lnTo>
                    <a:pt x="671944" y="820204"/>
                  </a:lnTo>
                  <a:lnTo>
                    <a:pt x="684644" y="790588"/>
                  </a:lnTo>
                  <a:lnTo>
                    <a:pt x="682523" y="757771"/>
                  </a:lnTo>
                  <a:lnTo>
                    <a:pt x="695223" y="742963"/>
                  </a:lnTo>
                  <a:lnTo>
                    <a:pt x="711098" y="764121"/>
                  </a:lnTo>
                  <a:lnTo>
                    <a:pt x="720623" y="754596"/>
                  </a:lnTo>
                  <a:lnTo>
                    <a:pt x="742848" y="769417"/>
                  </a:lnTo>
                  <a:lnTo>
                    <a:pt x="770369" y="731317"/>
                  </a:lnTo>
                  <a:lnTo>
                    <a:pt x="801052" y="677342"/>
                  </a:lnTo>
                  <a:lnTo>
                    <a:pt x="769302" y="577850"/>
                  </a:lnTo>
                  <a:lnTo>
                    <a:pt x="808456" y="538696"/>
                  </a:lnTo>
                  <a:lnTo>
                    <a:pt x="824344" y="463550"/>
                  </a:lnTo>
                  <a:lnTo>
                    <a:pt x="865619" y="422275"/>
                  </a:lnTo>
                  <a:lnTo>
                    <a:pt x="917473" y="406400"/>
                  </a:lnTo>
                  <a:lnTo>
                    <a:pt x="947102" y="340792"/>
                  </a:lnTo>
                  <a:lnTo>
                    <a:pt x="955573" y="294221"/>
                  </a:lnTo>
                  <a:lnTo>
                    <a:pt x="924877" y="263525"/>
                  </a:lnTo>
                  <a:lnTo>
                    <a:pt x="948156" y="240246"/>
                  </a:lnTo>
                  <a:lnTo>
                    <a:pt x="947102" y="186271"/>
                  </a:lnTo>
                  <a:lnTo>
                    <a:pt x="920648" y="188379"/>
                  </a:lnTo>
                  <a:lnTo>
                    <a:pt x="898423" y="175158"/>
                  </a:lnTo>
                  <a:lnTo>
                    <a:pt x="862965" y="183629"/>
                  </a:lnTo>
                  <a:lnTo>
                    <a:pt x="840219" y="160871"/>
                  </a:lnTo>
                  <a:lnTo>
                    <a:pt x="851331" y="129642"/>
                  </a:lnTo>
                  <a:lnTo>
                    <a:pt x="856094" y="91542"/>
                  </a:lnTo>
                  <a:lnTo>
                    <a:pt x="754494" y="0"/>
                  </a:lnTo>
                  <a:lnTo>
                    <a:pt x="676173" y="146050"/>
                  </a:lnTo>
                  <a:lnTo>
                    <a:pt x="640194" y="129121"/>
                  </a:lnTo>
                  <a:lnTo>
                    <a:pt x="566102" y="188392"/>
                  </a:lnTo>
                  <a:lnTo>
                    <a:pt x="532244" y="190500"/>
                  </a:lnTo>
                  <a:lnTo>
                    <a:pt x="532244" y="262471"/>
                  </a:lnTo>
                  <a:lnTo>
                    <a:pt x="494144" y="277292"/>
                  </a:lnTo>
                  <a:lnTo>
                    <a:pt x="494144" y="332321"/>
                  </a:lnTo>
                  <a:lnTo>
                    <a:pt x="443344" y="372542"/>
                  </a:lnTo>
                  <a:lnTo>
                    <a:pt x="384073" y="372542"/>
                  </a:lnTo>
                  <a:lnTo>
                    <a:pt x="369252" y="512242"/>
                  </a:lnTo>
                  <a:lnTo>
                    <a:pt x="369252" y="567271"/>
                  </a:lnTo>
                  <a:lnTo>
                    <a:pt x="280352" y="599021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</p:grpSp>
      <p:sp>
        <p:nvSpPr>
          <p:cNvPr id="170" name="Прямоугольник 169"/>
          <p:cNvSpPr/>
          <p:nvPr/>
        </p:nvSpPr>
        <p:spPr>
          <a:xfrm>
            <a:off x="354622" y="135787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+mn-lt"/>
              </a:rPr>
              <a:t>В среднем</a:t>
            </a:r>
          </a:p>
          <a:p>
            <a:r>
              <a:rPr lang="ru-RU" sz="2000" dirty="0" smtClean="0">
                <a:latin typeface="+mn-lt"/>
              </a:rPr>
              <a:t>30</a:t>
            </a:r>
            <a:r>
              <a:rPr lang="ru-RU" sz="2000" b="0" dirty="0" smtClean="0">
                <a:latin typeface="+mn-lt"/>
              </a:rPr>
              <a:t> муниципальных услуг</a:t>
            </a:r>
            <a:endParaRPr lang="ru-RU" sz="2000" b="0" dirty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58</a:t>
            </a:r>
            <a:r>
              <a:rPr lang="ru-RU" sz="2000" b="0" dirty="0" smtClean="0">
                <a:latin typeface="+mn-lt"/>
              </a:rPr>
              <a:t> региональных услуг</a:t>
            </a:r>
            <a:endParaRPr lang="ru-RU" sz="2000" b="0" dirty="0">
              <a:latin typeface="+mn-lt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4668469" y="571512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dirty="0" smtClean="0">
                <a:latin typeface="+mn-lt"/>
              </a:rPr>
              <a:t>Больше 100 услуг (18 регионов)</a:t>
            </a:r>
            <a:endParaRPr lang="ru-RU" sz="2000" b="0" dirty="0">
              <a:latin typeface="+mn-lt"/>
            </a:endParaRPr>
          </a:p>
          <a:p>
            <a:r>
              <a:rPr lang="ru-RU" sz="2000" b="0" dirty="0" smtClean="0">
                <a:latin typeface="+mn-lt"/>
              </a:rPr>
              <a:t>До 100 услуг (45 регионов)</a:t>
            </a:r>
          </a:p>
          <a:p>
            <a:r>
              <a:rPr lang="ru-RU" sz="2000" b="0" dirty="0" smtClean="0">
                <a:latin typeface="+mn-lt"/>
              </a:rPr>
              <a:t>Услуги отсутствуют (20 регионов)</a:t>
            </a:r>
            <a:endParaRPr lang="ru-RU" sz="2000" b="0" dirty="0">
              <a:latin typeface="+mn-lt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4460577" y="5834063"/>
            <a:ext cx="186033" cy="190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рямоугольник 174"/>
          <p:cNvSpPr/>
          <p:nvPr/>
        </p:nvSpPr>
        <p:spPr>
          <a:xfrm>
            <a:off x="4460577" y="6129338"/>
            <a:ext cx="186033" cy="190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рямоугольник 175"/>
          <p:cNvSpPr/>
          <p:nvPr/>
        </p:nvSpPr>
        <p:spPr>
          <a:xfrm>
            <a:off x="4460577" y="6434354"/>
            <a:ext cx="186033" cy="190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54845" y="413513"/>
            <a:ext cx="80676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A5E99"/>
                </a:solidFill>
                <a:latin typeface="Georgia" pitchFamily="18" charset="0"/>
              </a:rPr>
              <a:t>Услуги и пользователи на Едином портале - Сибирь</a:t>
            </a:r>
            <a:endParaRPr lang="ru-RU" sz="2400" dirty="0">
              <a:solidFill>
                <a:srgbClr val="1A5E99"/>
              </a:solidFill>
              <a:latin typeface="Georg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08" y="1323832"/>
            <a:ext cx="8420669" cy="0"/>
          </a:xfrm>
          <a:prstGeom prst="line">
            <a:avLst/>
          </a:prstGeom>
          <a:ln w="317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3" name="Таблица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582110"/>
              </p:ext>
            </p:extLst>
          </p:nvPr>
        </p:nvGraphicFramePr>
        <p:xfrm>
          <a:off x="354845" y="1426864"/>
          <a:ext cx="8276693" cy="529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222"/>
                <a:gridCol w="857654"/>
                <a:gridCol w="865578"/>
                <a:gridCol w="1014738"/>
                <a:gridCol w="901521"/>
                <a:gridCol w="1068946"/>
                <a:gridCol w="1136034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Регион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Региональные услуги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Муниципальные услуги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Зарегистрировано</a:t>
                      </a:r>
                      <a:r>
                        <a:rPr lang="ru-RU" baseline="0" dirty="0" smtClean="0"/>
                        <a:t> на портале</a:t>
                      </a:r>
                      <a:endParaRPr lang="ru-RU" dirty="0" smtClean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Алтайский край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0" marR="720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3,8%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Забайкальский край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0" marR="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Иркутская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238</a:t>
                      </a:r>
                    </a:p>
                  </a:txBody>
                  <a:tcPr marL="0" marR="7200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Кемеровская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1,3%</a:t>
                      </a:r>
                    </a:p>
                  </a:txBody>
                  <a:tcPr marL="0" marR="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Красноярский край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0" marR="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Новосибирская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&gt; </a:t>
                      </a: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0" marR="7200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0" marR="720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3,0%</a:t>
                      </a:r>
                    </a:p>
                  </a:txBody>
                  <a:tcPr marL="0" marR="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Омская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4,1%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Алтай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0" marR="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Бурятия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0" marR="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Тыва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0" marR="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Хакасия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0" marR="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Томская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3,6%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Среднее по РФ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ru-RU" sz="2000" b="1" dirty="0"/>
                    </a:p>
                  </a:txBody>
                  <a:tcPr marR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R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25</a:t>
                      </a:r>
                      <a:endParaRPr lang="ru-RU" sz="2000" b="1" dirty="0"/>
                    </a:p>
                  </a:txBody>
                  <a:tcPr marR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1%</a:t>
                      </a:r>
                      <a:endParaRPr lang="ru-RU" sz="2000" b="1" dirty="0"/>
                    </a:p>
                  </a:txBody>
                  <a:tcPr marR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3,5%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R="72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6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54845" y="413513"/>
            <a:ext cx="80676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A5E99"/>
                </a:solidFill>
                <a:latin typeface="Georgia" pitchFamily="18" charset="0"/>
              </a:rPr>
              <a:t>Услуги и пользователи на Едином портале – Дальний Восток</a:t>
            </a:r>
            <a:endParaRPr lang="ru-RU" sz="2400" dirty="0">
              <a:solidFill>
                <a:srgbClr val="1A5E99"/>
              </a:solidFill>
              <a:latin typeface="Georg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08" y="1323832"/>
            <a:ext cx="8420669" cy="0"/>
          </a:xfrm>
          <a:prstGeom prst="line">
            <a:avLst/>
          </a:prstGeom>
          <a:ln w="317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3" name="Таблица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310050"/>
              </p:ext>
            </p:extLst>
          </p:nvPr>
        </p:nvGraphicFramePr>
        <p:xfrm>
          <a:off x="373489" y="1426864"/>
          <a:ext cx="8348203" cy="47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732"/>
                <a:gridCol w="743932"/>
                <a:gridCol w="979300"/>
                <a:gridCol w="927278"/>
                <a:gridCol w="988980"/>
                <a:gridCol w="1068947"/>
                <a:gridCol w="1136034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Регион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Региональные услуги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Муниципальные услуги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Зарегистрировано</a:t>
                      </a:r>
                      <a:r>
                        <a:rPr lang="ru-RU" baseline="0" dirty="0" smtClean="0"/>
                        <a:t> на портале</a:t>
                      </a:r>
                      <a:endParaRPr lang="ru-RU" dirty="0" smtClean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Амурская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72000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7200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3,6%</a:t>
                      </a:r>
                    </a:p>
                  </a:txBody>
                  <a:tcPr marL="0" marR="7200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9,5%</a:t>
                      </a:r>
                    </a:p>
                  </a:txBody>
                  <a:tcPr marL="0" marR="72000" marT="0" marB="0" anchor="ctr">
                    <a:solidFill>
                      <a:srgbClr val="FFC000"/>
                    </a:solidFill>
                  </a:tcPr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Еврейская автономная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2,7%</a:t>
                      </a:r>
                    </a:p>
                  </a:txBody>
                  <a:tcPr marL="0" marR="72000" marT="0" marB="0" anchor="ctr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Камчатский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7200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72000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7200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0" marR="7200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4,0%</a:t>
                      </a:r>
                    </a:p>
                  </a:txBody>
                  <a:tcPr marL="0" marR="72000" marT="0" marB="0" anchor="ctr">
                    <a:solidFill>
                      <a:srgbClr val="E9EDF4"/>
                    </a:solidFill>
                  </a:tcPr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Магаданская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3,0%</a:t>
                      </a:r>
                    </a:p>
                  </a:txBody>
                  <a:tcPr marL="0" marR="72000" marT="0" marB="0" anchor="ctr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Приморский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5,0%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14,1%</a:t>
                      </a:r>
                    </a:p>
                  </a:txBody>
                  <a:tcPr marL="0" marR="72000" marT="0" marB="0" anchor="ctr">
                    <a:solidFill>
                      <a:srgbClr val="FFC000"/>
                    </a:solidFill>
                  </a:tcPr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Саха (Якутия)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0" marR="7200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72000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7200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0" marR="7200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2,6%</a:t>
                      </a:r>
                    </a:p>
                  </a:txBody>
                  <a:tcPr marL="0" marR="72000" marT="0" marB="0" anchor="ctr">
                    <a:solidFill>
                      <a:srgbClr val="D0D8E8"/>
                    </a:solidFill>
                  </a:tcPr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Сахалинская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0" marR="7200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3,1%</a:t>
                      </a:r>
                    </a:p>
                  </a:txBody>
                  <a:tcPr marL="0" marR="72000" marT="0" marB="0" anchor="ctr">
                    <a:solidFill>
                      <a:srgbClr val="E9EDF4"/>
                    </a:solidFill>
                  </a:tcPr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Хабаровский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3,0%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7,5%</a:t>
                      </a:r>
                    </a:p>
                  </a:txBody>
                  <a:tcPr marL="0" marR="72000" marT="0" marB="0" anchor="ctr">
                    <a:solidFill>
                      <a:srgbClr val="FFC000"/>
                    </a:solidFill>
                  </a:tcPr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Чукотский автономный округ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0" marR="72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Среднее по РФ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R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3,2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25</a:t>
                      </a:r>
                      <a:endParaRPr lang="ru-RU" sz="2000" b="1" dirty="0"/>
                    </a:p>
                  </a:txBody>
                  <a:tcPr marR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1%</a:t>
                      </a:r>
                      <a:endParaRPr lang="ru-RU" sz="2000" b="1" dirty="0"/>
                    </a:p>
                  </a:txBody>
                  <a:tcPr marR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3,5%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R="72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8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54845" y="413513"/>
            <a:ext cx="8067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A5E99"/>
                </a:solidFill>
                <a:latin typeface="Georgia" pitchFamily="18" charset="0"/>
              </a:rPr>
              <a:t>Востребованность услуг – Сибирь (2013 год)</a:t>
            </a:r>
            <a:endParaRPr lang="ru-RU" sz="2400" dirty="0">
              <a:solidFill>
                <a:srgbClr val="1A5E99"/>
              </a:solidFill>
              <a:latin typeface="Georg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08" y="1323832"/>
            <a:ext cx="8420669" cy="0"/>
          </a:xfrm>
          <a:prstGeom prst="line">
            <a:avLst/>
          </a:prstGeom>
          <a:ln w="317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337907"/>
              </p:ext>
            </p:extLst>
          </p:nvPr>
        </p:nvGraphicFramePr>
        <p:xfrm>
          <a:off x="352340" y="1456601"/>
          <a:ext cx="8340592" cy="453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033"/>
                <a:gridCol w="1516470"/>
                <a:gridCol w="1730139"/>
                <a:gridCol w="2098950"/>
              </a:tblGrid>
              <a:tr h="567368"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Оказано услуг (шт.)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Оказано услуг (на 100 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Зарегистрировано</a:t>
                      </a:r>
                      <a:r>
                        <a:rPr lang="ru-RU" baseline="0" dirty="0" smtClean="0"/>
                        <a:t> на портале</a:t>
                      </a:r>
                      <a:endParaRPr lang="ru-RU" dirty="0"/>
                    </a:p>
                  </a:txBody>
                  <a:tcPr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Алтайский край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44 271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3,8%</a:t>
                      </a:r>
                    </a:p>
                  </a:txBody>
                  <a:tcPr marL="0" marR="10800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Забайкальский край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6 553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0" marR="10800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Иркутская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67 776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0" marR="10800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Кемеровская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34 335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1,3%</a:t>
                      </a:r>
                    </a:p>
                  </a:txBody>
                  <a:tcPr marL="0" marR="10800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Красноярский край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42 680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0" marR="10800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Новосибирская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86 379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3,0%</a:t>
                      </a:r>
                    </a:p>
                  </a:txBody>
                  <a:tcPr marL="0" marR="10800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Омская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89 605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4,1%</a:t>
                      </a:r>
                    </a:p>
                  </a:txBody>
                  <a:tcPr marL="0" marR="10800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Алтай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1 318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0" marR="10800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Бурятия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9 929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0" marR="10800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Тыва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1 339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0" marR="10800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Хакасия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10 409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0" marR="108000" marT="0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Томская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33 946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3,6%</a:t>
                      </a:r>
                    </a:p>
                  </a:txBody>
                  <a:tcPr marL="0" marR="10800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8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10738</TotalTime>
  <Words>1038</Words>
  <Application>Microsoft Office PowerPoint</Application>
  <PresentationFormat>Экран (4:3)</PresentationFormat>
  <Paragraphs>404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ЗАО "Энвижн Груп"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TVostrukhina</dc:creator>
  <cp:lastModifiedBy>adm</cp:lastModifiedBy>
  <cp:revision>629</cp:revision>
  <dcterms:created xsi:type="dcterms:W3CDTF">2011-01-31T11:17:51Z</dcterms:created>
  <dcterms:modified xsi:type="dcterms:W3CDTF">2013-10-16T09:50:01Z</dcterms:modified>
</cp:coreProperties>
</file>