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62" r:id="rId6"/>
    <p:sldId id="263" r:id="rId7"/>
    <p:sldId id="264" r:id="rId8"/>
    <p:sldId id="259" r:id="rId9"/>
    <p:sldId id="265" r:id="rId10"/>
    <p:sldId id="271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247F-07D2-4539-9B51-722276CD719B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7EEF-5CBB-413B-B3B6-D1197C095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508" y="6381328"/>
            <a:ext cx="8683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Разработан МП г. Омска «</a:t>
            </a:r>
            <a:r>
              <a:rPr lang="ru-RU" sz="1600" dirty="0" err="1" smtClean="0"/>
              <a:t>Пассажирсервис</a:t>
            </a:r>
            <a:r>
              <a:rPr lang="ru-RU" sz="1600" dirty="0" smtClean="0"/>
              <a:t>» с использованием технологий ООО «</a:t>
            </a:r>
            <a:r>
              <a:rPr lang="ru-RU" sz="1600" dirty="0" err="1" smtClean="0"/>
              <a:t>Транснависофт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16461" y="4000996"/>
            <a:ext cx="7591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Программный комплекс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Построение матрицы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корреспонденций пассажиропотоков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468" y="180304"/>
            <a:ext cx="5174828" cy="36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24944"/>
            <a:ext cx="936104" cy="8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95736" y="188640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Актуальность вопроса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136" y="341040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Актуальность вопроса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32029" y="332656"/>
            <a:ext cx="3852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Межрайонные корреспонденции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D:\ПМКП\Документы\Презентация АРП\Исходные данные\2023-10-09_12-35-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912768" cy="5528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YandexDisk\Маршрутная сеть\Пермь\119 маршрут\13, 1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76864" cy="5514942"/>
          </a:xfrm>
          <a:prstGeom prst="rect">
            <a:avLst/>
          </a:prstGeom>
          <a:noFill/>
        </p:spPr>
      </p:pic>
      <p:pic>
        <p:nvPicPr>
          <p:cNvPr id="9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332656"/>
            <a:ext cx="494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Пример практического применения - схема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Участок по ул. 20 Лет РККА - район с многоэтажной застройкой без маршрутов с регулируемым тарифом (зеленый фон на схеме).</a:t>
            </a:r>
          </a:p>
          <a:p>
            <a:pPr>
              <a:buNone/>
            </a:pPr>
            <a:r>
              <a:rPr lang="ru-RU" dirty="0" smtClean="0"/>
              <a:t>Из посёлка Чкаловский несколько дублирующих маршрутов с регулируемым тарифом.</a:t>
            </a:r>
          </a:p>
          <a:p>
            <a:pPr>
              <a:buNone/>
            </a:pPr>
            <a:r>
              <a:rPr lang="ru-RU" dirty="0" smtClean="0"/>
              <a:t>Задача: подобрать оптимальный вариант маршрута для изменения схемы движения, обеспечивающий участок по ул. 20 Лет РККА транспортным обслуживанием маршрутом с регулируемым тарифом.</a:t>
            </a:r>
          </a:p>
          <a:p>
            <a:pPr>
              <a:buNone/>
            </a:pPr>
            <a:r>
              <a:rPr lang="ru-RU" dirty="0" smtClean="0"/>
              <a:t>С помощью ПМКП получены данные о количестве пассажиров, </a:t>
            </a:r>
            <a:r>
              <a:rPr lang="ru-RU" dirty="0" err="1" smtClean="0"/>
              <a:t>потеряющих</a:t>
            </a:r>
            <a:r>
              <a:rPr lang="ru-RU" dirty="0" smtClean="0"/>
              <a:t> возможность прямой связи (участки с </a:t>
            </a:r>
            <a:r>
              <a:rPr lang="ru-RU" dirty="0" err="1" smtClean="0"/>
              <a:t>розовым</a:t>
            </a:r>
            <a:r>
              <a:rPr lang="ru-RU" dirty="0" smtClean="0"/>
              <a:t> фоном на схеме).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 результатам анализа 0.88 % пассажиров маршрута № 119 при изменении схемы движения потеряют возможность беспересадочного сообщения.</a:t>
            </a:r>
            <a:endParaRPr lang="ru-RU" dirty="0"/>
          </a:p>
        </p:txBody>
      </p:sp>
      <p:pic>
        <p:nvPicPr>
          <p:cNvPr id="9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332656"/>
            <a:ext cx="5347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Пример практического применения - описание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38573" y="332656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Плюсы ПК ПМКП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924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 требует больших трудозатрат, все основные данные импортируются из других автоматизированных систем</a:t>
            </a:r>
          </a:p>
          <a:p>
            <a:r>
              <a:rPr lang="ru-RU" sz="2800" dirty="0" smtClean="0"/>
              <a:t>бесшовная интеграция с отечественным ПО - автоматизированных систем оплаты проезда («Удобный маршрут», «Золотая корона», «Расчетные решения», «</a:t>
            </a:r>
            <a:r>
              <a:rPr lang="ru-RU" sz="2800" dirty="0" err="1" smtClean="0"/>
              <a:t>Бенток</a:t>
            </a:r>
            <a:r>
              <a:rPr lang="ru-RU" sz="2800" dirty="0" smtClean="0"/>
              <a:t>», «</a:t>
            </a:r>
            <a:r>
              <a:rPr lang="ru-RU" sz="2800" dirty="0" err="1" smtClean="0"/>
              <a:t>Сбертройка</a:t>
            </a:r>
            <a:r>
              <a:rPr lang="ru-RU" sz="2800" dirty="0" smtClean="0"/>
              <a:t>»), которые сегодня реализуют формат выгрузки данных по каждой оплате проезда в формате ГОСТ Р 54723-2019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95736" y="188640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Актуальность вопроса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7363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Определение матрицы пассажирских корреспонденций одна из наиболее актуальных задач транспортного планирования и моделирования</a:t>
            </a:r>
          </a:p>
          <a:p>
            <a:r>
              <a:rPr lang="ru-RU" sz="2800" dirty="0" smtClean="0"/>
              <a:t>Маршрутная сеть должна актуализироваться в постоянном режиме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653136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Натурные обследования – трудоемкость, высокая доля выбраковки данных, высокая стоимость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/>
              <a:t>Математические методы – неточность исходных данных, гипотетический характер методов расчета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077072"/>
            <a:ext cx="731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Недостатки существующих методов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237931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Определение места выхода пассажира по месту входа следующей поездки;</a:t>
            </a:r>
          </a:p>
          <a:p>
            <a:r>
              <a:rPr lang="ru-RU" sz="2800" dirty="0" smtClean="0"/>
              <a:t>Отображение </a:t>
            </a:r>
            <a:r>
              <a:rPr lang="ru-RU" sz="2800" dirty="0"/>
              <a:t>на карте фактического пассажиропотока по маршрутам за сутки и по выбранному периоду суток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Отображение </a:t>
            </a:r>
            <a:r>
              <a:rPr lang="ru-RU" sz="2800" dirty="0"/>
              <a:t>на карте предоставленной вместимости салона по плану и по факту (на основе импорта данных о фактических рейсах из отчета КВР)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Расчет </a:t>
            </a:r>
            <a:r>
              <a:rPr lang="ru-RU" sz="2800" dirty="0"/>
              <a:t>и отображение на карте интенсивности ТС в сечениях маршрутной сети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Определение места назначения по цепочке поездок</a:t>
            </a:r>
            <a:endParaRPr lang="ru-RU" sz="2800" dirty="0"/>
          </a:p>
        </p:txBody>
      </p:sp>
      <p:pic>
        <p:nvPicPr>
          <p:cNvPr id="8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43708" y="188640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Функционал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YandexDisk\Документы Рабочие\АСУ\АРП-НГПТ\Алгоритмы\На кар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27539" cy="5256584"/>
          </a:xfrm>
          <a:prstGeom prst="rect">
            <a:avLst/>
          </a:prstGeom>
          <a:noFill/>
        </p:spPr>
      </p:pic>
      <p:pic>
        <p:nvPicPr>
          <p:cNvPr id="11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95736" y="200834"/>
            <a:ext cx="4444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Определение места выхода пассажира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 месту входа следующей поездки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1640" y="188640"/>
            <a:ext cx="627344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Отображение на карте фактического пассажиропотока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 маршрутам за сутки и по выбранному периоду суток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D:\ПМКП\Документы\Презентация АРП\Исходные данные\2023-10-09_12-32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91279"/>
            <a:ext cx="8854977" cy="5074025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932040" y="3212976"/>
            <a:ext cx="79208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139952" y="4437112"/>
            <a:ext cx="1008112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652120" y="27089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9330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484784"/>
            <a:ext cx="6696744" cy="4752528"/>
          </a:xfrm>
          <a:prstGeom prst="rect">
            <a:avLst/>
          </a:prstGeom>
          <a:ln/>
        </p:spPr>
      </p:pic>
      <p:pic>
        <p:nvPicPr>
          <p:cNvPr id="12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188640"/>
            <a:ext cx="618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Отображение на карте предоставленной вместимости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салона по плану и по факту (на основе данных КВР)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772816"/>
            <a:ext cx="7181602" cy="4254971"/>
          </a:xfrm>
          <a:prstGeom prst="rect">
            <a:avLst/>
          </a:prstGeom>
          <a:ln/>
        </p:spPr>
      </p:pic>
      <p:pic>
        <p:nvPicPr>
          <p:cNvPr id="12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47664" y="188640"/>
            <a:ext cx="6035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Расчет и отображение на карте интенсивности ТС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в сечениях маршрутной сети (на основе данных КВР)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Анализ входов по направлениям (где входили пассажиры в зависимости от фильтра места выхода)</a:t>
            </a:r>
          </a:p>
          <a:p>
            <a:r>
              <a:rPr lang="ru-RU" dirty="0" smtClean="0"/>
              <a:t>Анализ </a:t>
            </a:r>
            <a:r>
              <a:rPr lang="ru-RU" dirty="0"/>
              <a:t>выходов по </a:t>
            </a:r>
            <a:r>
              <a:rPr lang="ru-RU" dirty="0" smtClean="0"/>
              <a:t>направлениям (где выходили пассажиры в зависимости от фильтра места входа)</a:t>
            </a:r>
          </a:p>
          <a:p>
            <a:r>
              <a:rPr lang="ru-RU" dirty="0"/>
              <a:t>Анализ по </a:t>
            </a:r>
            <a:r>
              <a:rPr lang="ru-RU" dirty="0" smtClean="0"/>
              <a:t>времени (распределение по времени с интервалом от 15 минут до суток. Фильтр ВХОД/ВЫХОД)</a:t>
            </a:r>
          </a:p>
          <a:p>
            <a:r>
              <a:rPr lang="ru-RU" dirty="0"/>
              <a:t>Анализ по типу </a:t>
            </a:r>
            <a:r>
              <a:rPr lang="ru-RU" dirty="0" smtClean="0"/>
              <a:t>корреспонденции (Тип следующей поездки: попутное/обратное направление, пересадка. Фильтр ВХОД/ВЫХОД)</a:t>
            </a:r>
            <a:endParaRPr lang="ru-RU" dirty="0"/>
          </a:p>
        </p:txBody>
      </p:sp>
      <p:pic>
        <p:nvPicPr>
          <p:cNvPr id="10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188640"/>
            <a:ext cx="574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Табличные отчетные формы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kim38\Documents\Презентация АРП\Шап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32029" y="332656"/>
            <a:ext cx="3852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Межрайонные корреспонденции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D:\ПМКП\Документы\Презентация АРП\Исходные данные\2023-10-09_12-33-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9742"/>
            <a:ext cx="8782422" cy="5395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439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Программный комплекс АНАЛИЗ РАСПРЕДЕЛЕНИЯ ПОЕЗДОК</dc:title>
  <dc:creator>Дмитрий Ким</dc:creator>
  <cp:lastModifiedBy>Дмитрий Ким</cp:lastModifiedBy>
  <cp:revision>64</cp:revision>
  <dcterms:created xsi:type="dcterms:W3CDTF">2023-02-14T01:25:51Z</dcterms:created>
  <dcterms:modified xsi:type="dcterms:W3CDTF">2023-10-12T01:42:26Z</dcterms:modified>
</cp:coreProperties>
</file>