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313" r:id="rId4"/>
    <p:sldId id="314" r:id="rId5"/>
    <p:sldId id="258" r:id="rId6"/>
    <p:sldId id="260" r:id="rId7"/>
    <p:sldId id="267" r:id="rId8"/>
    <p:sldId id="300" r:id="rId9"/>
    <p:sldId id="303" r:id="rId10"/>
    <p:sldId id="302" r:id="rId11"/>
    <p:sldId id="270" r:id="rId12"/>
    <p:sldId id="305" r:id="rId13"/>
    <p:sldId id="307" r:id="rId14"/>
    <p:sldId id="288" r:id="rId15"/>
    <p:sldId id="308" r:id="rId16"/>
    <p:sldId id="315" r:id="rId17"/>
    <p:sldId id="317" r:id="rId18"/>
    <p:sldId id="323" r:id="rId19"/>
    <p:sldId id="316" r:id="rId20"/>
    <p:sldId id="312" r:id="rId21"/>
    <p:sldId id="321" r:id="rId22"/>
    <p:sldId id="320" r:id="rId23"/>
    <p:sldId id="306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88F"/>
    <a:srgbClr val="A5C26A"/>
    <a:srgbClr val="618DC3"/>
    <a:srgbClr val="93B64E"/>
    <a:srgbClr val="990000"/>
    <a:srgbClr val="FFCC00"/>
    <a:srgbClr val="FFFF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911" autoAdjust="0"/>
  </p:normalViewPr>
  <p:slideViewPr>
    <p:cSldViewPr>
      <p:cViewPr>
        <p:scale>
          <a:sx n="100" d="100"/>
          <a:sy n="100" d="100"/>
        </p:scale>
        <p:origin x="-28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города Барнаула, тыс. рублей</c:v>
                </c:pt>
              </c:strCache>
            </c:strRef>
          </c:tx>
          <c:spPr>
            <a:solidFill>
              <a:srgbClr val="57788F"/>
            </a:solidFill>
          </c:spPr>
          <c:dLbls>
            <c:dLbl>
              <c:idx val="1"/>
              <c:layout>
                <c:manualLayout>
                  <c:x val="1.0075518790049195E-2"/>
                  <c:y val="-4.46802207162168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435149</c:v>
                </c:pt>
                <c:pt idx="1">
                  <c:v>28700</c:v>
                </c:pt>
                <c:pt idx="2">
                  <c:v>203898.5</c:v>
                </c:pt>
                <c:pt idx="3">
                  <c:v>58000</c:v>
                </c:pt>
                <c:pt idx="4">
                  <c:v>0</c:v>
                </c:pt>
              </c:numCache>
            </c:numRef>
          </c:val>
        </c:ser>
        <c:axId val="39657856"/>
        <c:axId val="56448512"/>
      </c:barChart>
      <c:dateAx>
        <c:axId val="39657856"/>
        <c:scaling>
          <c:orientation val="minMax"/>
        </c:scaling>
        <c:axPos val="b"/>
        <c:numFmt formatCode="m/d/yyyy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448512"/>
        <c:crosses val="autoZero"/>
        <c:auto val="1"/>
        <c:lblOffset val="100"/>
        <c:baseTimeUnit val="years"/>
      </c:dateAx>
      <c:valAx>
        <c:axId val="564485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396578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8708305418114869E-2"/>
          <c:y val="0.92226141539828932"/>
          <c:w val="0.36348146579336388"/>
          <c:h val="7.7738584601710944E-2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0832C-E2C6-4067-965A-FE3496049BA3}" type="doc">
      <dgm:prSet loTypeId="urn:microsoft.com/office/officeart/2005/8/layout/vList3#1" loCatId="picture" qsTypeId="urn:microsoft.com/office/officeart/2005/8/quickstyle/simple5" qsCatId="simple" csTypeId="urn:microsoft.com/office/officeart/2005/8/colors/colorful2" csCatId="colorful" phldr="1"/>
      <dgm:spPr/>
    </dgm:pt>
    <dgm:pt modelId="{352EF90F-4B86-407D-A818-DD7FEDF2D9B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административных районов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3FD29F6-70A3-4C18-A6F4-3A8A8848D90A}" type="parTrans" cxnId="{0A16A886-EF1B-4380-98D7-D78AD2FD0976}">
      <dgm:prSet/>
      <dgm:spPr/>
      <dgm:t>
        <a:bodyPr/>
        <a:lstStyle/>
        <a:p>
          <a:endParaRPr lang="ru-RU"/>
        </a:p>
      </dgm:t>
    </dgm:pt>
    <dgm:pt modelId="{B10CECA4-4DBD-4425-8570-10859AFB9CB5}" type="sibTrans" cxnId="{0A16A886-EF1B-4380-98D7-D78AD2FD0976}">
      <dgm:prSet/>
      <dgm:spPr/>
      <dgm:t>
        <a:bodyPr/>
        <a:lstStyle/>
        <a:p>
          <a:endParaRPr lang="ru-RU"/>
        </a:p>
      </dgm:t>
    </dgm:pt>
    <dgm:pt modelId="{9539FFF3-C55B-46FD-BD33-095ABBD10CF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25 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аселенных пунктов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69DD71F-6901-4FCD-8A00-80F6A1CBD414}" type="parTrans" cxnId="{3A76B463-188E-4E2E-96D8-33B602DDD7C0}">
      <dgm:prSet/>
      <dgm:spPr/>
      <dgm:t>
        <a:bodyPr/>
        <a:lstStyle/>
        <a:p>
          <a:endParaRPr lang="ru-RU"/>
        </a:p>
      </dgm:t>
    </dgm:pt>
    <dgm:pt modelId="{A9AE17C5-5C47-4BC6-AF89-7AF9DEA96305}" type="sibTrans" cxnId="{3A76B463-188E-4E2E-96D8-33B602DDD7C0}">
      <dgm:prSet/>
      <dgm:spPr/>
      <dgm:t>
        <a:bodyPr/>
        <a:lstStyle/>
        <a:p>
          <a:endParaRPr lang="ru-RU"/>
        </a:p>
      </dgm:t>
    </dgm:pt>
    <dgm:pt modelId="{AD937990-A3D8-471E-B858-A02D97DE27E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Общая численность населения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695,9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тыс. человек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418110-26D7-4844-B9CB-1E67B3DB9C6E}" type="parTrans" cxnId="{2A448706-85F0-47E5-B0A1-B398FBD8EAC9}">
      <dgm:prSet/>
      <dgm:spPr/>
      <dgm:t>
        <a:bodyPr/>
        <a:lstStyle/>
        <a:p>
          <a:endParaRPr lang="ru-RU"/>
        </a:p>
      </dgm:t>
    </dgm:pt>
    <dgm:pt modelId="{0C395965-170C-42EF-903E-32F124D3E2B7}" type="sibTrans" cxnId="{2A448706-85F0-47E5-B0A1-B398FBD8EAC9}">
      <dgm:prSet/>
      <dgm:spPr/>
      <dgm:t>
        <a:bodyPr/>
        <a:lstStyle/>
        <a:p>
          <a:endParaRPr lang="ru-RU"/>
        </a:p>
      </dgm:t>
    </dgm:pt>
    <dgm:pt modelId="{709A467C-2F79-48E4-BDB9-499A5BD893D1}" type="pres">
      <dgm:prSet presAssocID="{4E90832C-E2C6-4067-965A-FE3496049BA3}" presName="linearFlow" presStyleCnt="0">
        <dgm:presLayoutVars>
          <dgm:dir/>
          <dgm:resizeHandles val="exact"/>
        </dgm:presLayoutVars>
      </dgm:prSet>
      <dgm:spPr/>
    </dgm:pt>
    <dgm:pt modelId="{4E47312B-60B7-4CC3-906D-6A9CD5E70432}" type="pres">
      <dgm:prSet presAssocID="{352EF90F-4B86-407D-A818-DD7FEDF2D9B9}" presName="composite" presStyleCnt="0"/>
      <dgm:spPr/>
    </dgm:pt>
    <dgm:pt modelId="{3C68C869-47F3-41C9-B86E-6CDF965E0726}" type="pres">
      <dgm:prSet presAssocID="{352EF90F-4B86-407D-A818-DD7FEDF2D9B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BEBA8EAE-BF5A-486C-A8C5-ECC9F3942E4B}"/>
              <a:ext uri="{28A0092B-C50C-407E-A947-70E740481C1C}"/>
            </a:extLst>
          </a:blip>
          <a:srcRect/>
          <a:stretch>
            <a:fillRect t="-10000" b="-10000"/>
          </a:stretch>
        </a:blipFill>
      </dgm:spPr>
    </dgm:pt>
    <dgm:pt modelId="{62CD1E4A-1743-4901-B534-DFA78A8FF83C}" type="pres">
      <dgm:prSet presAssocID="{352EF90F-4B86-407D-A818-DD7FEDF2D9B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FDAEC-5CEA-4BA1-A59C-0CCB7FA43A24}" type="pres">
      <dgm:prSet presAssocID="{B10CECA4-4DBD-4425-8570-10859AFB9CB5}" presName="spacing" presStyleCnt="0"/>
      <dgm:spPr/>
    </dgm:pt>
    <dgm:pt modelId="{A779DA4E-3952-4747-BF7B-FAD73193BE54}" type="pres">
      <dgm:prSet presAssocID="{9539FFF3-C55B-46FD-BD33-095ABBD10CF4}" presName="composite" presStyleCnt="0"/>
      <dgm:spPr/>
    </dgm:pt>
    <dgm:pt modelId="{E82B9A84-2B1C-43A5-86DD-735566A287E4}" type="pres">
      <dgm:prSet presAssocID="{9539FFF3-C55B-46FD-BD33-095ABBD10CF4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2E9CE97-4A47-4EE9-AAB0-F6D65AE05DFC}" type="pres">
      <dgm:prSet presAssocID="{9539FFF3-C55B-46FD-BD33-095ABBD10CF4}" presName="txShp" presStyleLbl="node1" presStyleIdx="1" presStyleCnt="3" custLinFactNeighborX="865" custLinFactNeighborY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3ED07-F201-408F-8A8C-A0FB24242D24}" type="pres">
      <dgm:prSet presAssocID="{A9AE17C5-5C47-4BC6-AF89-7AF9DEA96305}" presName="spacing" presStyleCnt="0"/>
      <dgm:spPr/>
    </dgm:pt>
    <dgm:pt modelId="{45F32346-FA85-4509-A54E-2D1EDDB7C47F}" type="pres">
      <dgm:prSet presAssocID="{AD937990-A3D8-471E-B858-A02D97DE27EE}" presName="composite" presStyleCnt="0"/>
      <dgm:spPr/>
    </dgm:pt>
    <dgm:pt modelId="{D35159C1-EF9D-45AE-81A6-621DF0C55AC1}" type="pres">
      <dgm:prSet presAssocID="{AD937990-A3D8-471E-B858-A02D97DE27E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648E6F8-1B02-4ED2-B557-8CCB5E130FB3}" type="pres">
      <dgm:prSet presAssocID="{AD937990-A3D8-471E-B858-A02D97DE27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6B463-188E-4E2E-96D8-33B602DDD7C0}" srcId="{4E90832C-E2C6-4067-965A-FE3496049BA3}" destId="{9539FFF3-C55B-46FD-BD33-095ABBD10CF4}" srcOrd="1" destOrd="0" parTransId="{869DD71F-6901-4FCD-8A00-80F6A1CBD414}" sibTransId="{A9AE17C5-5C47-4BC6-AF89-7AF9DEA96305}"/>
    <dgm:cxn modelId="{0A16A886-EF1B-4380-98D7-D78AD2FD0976}" srcId="{4E90832C-E2C6-4067-965A-FE3496049BA3}" destId="{352EF90F-4B86-407D-A818-DD7FEDF2D9B9}" srcOrd="0" destOrd="0" parTransId="{C3FD29F6-70A3-4C18-A6F4-3A8A8848D90A}" sibTransId="{B10CECA4-4DBD-4425-8570-10859AFB9CB5}"/>
    <dgm:cxn modelId="{B9C8227F-74AB-42F0-8B27-B0241BF60E86}" type="presOf" srcId="{4E90832C-E2C6-4067-965A-FE3496049BA3}" destId="{709A467C-2F79-48E4-BDB9-499A5BD893D1}" srcOrd="0" destOrd="0" presId="urn:microsoft.com/office/officeart/2005/8/layout/vList3#1"/>
    <dgm:cxn modelId="{7D67F29D-070B-400D-90F4-0F5B4358C920}" type="presOf" srcId="{AD937990-A3D8-471E-B858-A02D97DE27EE}" destId="{D648E6F8-1B02-4ED2-B557-8CCB5E130FB3}" srcOrd="0" destOrd="0" presId="urn:microsoft.com/office/officeart/2005/8/layout/vList3#1"/>
    <dgm:cxn modelId="{B46F527A-16B0-4CB6-B37A-B77C80B3A697}" type="presOf" srcId="{352EF90F-4B86-407D-A818-DD7FEDF2D9B9}" destId="{62CD1E4A-1743-4901-B534-DFA78A8FF83C}" srcOrd="0" destOrd="0" presId="urn:microsoft.com/office/officeart/2005/8/layout/vList3#1"/>
    <dgm:cxn modelId="{2A448706-85F0-47E5-B0A1-B398FBD8EAC9}" srcId="{4E90832C-E2C6-4067-965A-FE3496049BA3}" destId="{AD937990-A3D8-471E-B858-A02D97DE27EE}" srcOrd="2" destOrd="0" parTransId="{40418110-26D7-4844-B9CB-1E67B3DB9C6E}" sibTransId="{0C395965-170C-42EF-903E-32F124D3E2B7}"/>
    <dgm:cxn modelId="{8A60FB7F-6FB5-4113-AB69-8B519D253039}" type="presOf" srcId="{9539FFF3-C55B-46FD-BD33-095ABBD10CF4}" destId="{72E9CE97-4A47-4EE9-AAB0-F6D65AE05DFC}" srcOrd="0" destOrd="0" presId="urn:microsoft.com/office/officeart/2005/8/layout/vList3#1"/>
    <dgm:cxn modelId="{A84956C9-5CA6-4098-894B-5362EA7367FC}" type="presParOf" srcId="{709A467C-2F79-48E4-BDB9-499A5BD893D1}" destId="{4E47312B-60B7-4CC3-906D-6A9CD5E70432}" srcOrd="0" destOrd="0" presId="urn:microsoft.com/office/officeart/2005/8/layout/vList3#1"/>
    <dgm:cxn modelId="{DAE99582-2647-44A2-8F1B-9DCC811B16E8}" type="presParOf" srcId="{4E47312B-60B7-4CC3-906D-6A9CD5E70432}" destId="{3C68C869-47F3-41C9-B86E-6CDF965E0726}" srcOrd="0" destOrd="0" presId="urn:microsoft.com/office/officeart/2005/8/layout/vList3#1"/>
    <dgm:cxn modelId="{520BDCDE-03EC-40C4-A9CC-1D5FFC11BDDE}" type="presParOf" srcId="{4E47312B-60B7-4CC3-906D-6A9CD5E70432}" destId="{62CD1E4A-1743-4901-B534-DFA78A8FF83C}" srcOrd="1" destOrd="0" presId="urn:microsoft.com/office/officeart/2005/8/layout/vList3#1"/>
    <dgm:cxn modelId="{CA3BF9C5-2692-471E-B721-DA760F56E1A1}" type="presParOf" srcId="{709A467C-2F79-48E4-BDB9-499A5BD893D1}" destId="{1BBFDAEC-5CEA-4BA1-A59C-0CCB7FA43A24}" srcOrd="1" destOrd="0" presId="urn:microsoft.com/office/officeart/2005/8/layout/vList3#1"/>
    <dgm:cxn modelId="{E868AA3E-A8F8-41D6-92DA-9743EECFC028}" type="presParOf" srcId="{709A467C-2F79-48E4-BDB9-499A5BD893D1}" destId="{A779DA4E-3952-4747-BF7B-FAD73193BE54}" srcOrd="2" destOrd="0" presId="urn:microsoft.com/office/officeart/2005/8/layout/vList3#1"/>
    <dgm:cxn modelId="{E6E39CEC-44EF-4841-B6E6-6FAEBEA1E5A0}" type="presParOf" srcId="{A779DA4E-3952-4747-BF7B-FAD73193BE54}" destId="{E82B9A84-2B1C-43A5-86DD-735566A287E4}" srcOrd="0" destOrd="0" presId="urn:microsoft.com/office/officeart/2005/8/layout/vList3#1"/>
    <dgm:cxn modelId="{4FDB5F31-A8BA-4443-912B-F87E9F284593}" type="presParOf" srcId="{A779DA4E-3952-4747-BF7B-FAD73193BE54}" destId="{72E9CE97-4A47-4EE9-AAB0-F6D65AE05DFC}" srcOrd="1" destOrd="0" presId="urn:microsoft.com/office/officeart/2005/8/layout/vList3#1"/>
    <dgm:cxn modelId="{6504599D-7197-40DF-9E48-3C36596979AE}" type="presParOf" srcId="{709A467C-2F79-48E4-BDB9-499A5BD893D1}" destId="{1FC3ED07-F201-408F-8A8C-A0FB24242D24}" srcOrd="3" destOrd="0" presId="urn:microsoft.com/office/officeart/2005/8/layout/vList3#1"/>
    <dgm:cxn modelId="{A2346211-B976-499C-A5E6-D03B1C448E3B}" type="presParOf" srcId="{709A467C-2F79-48E4-BDB9-499A5BD893D1}" destId="{45F32346-FA85-4509-A54E-2D1EDDB7C47F}" srcOrd="4" destOrd="0" presId="urn:microsoft.com/office/officeart/2005/8/layout/vList3#1"/>
    <dgm:cxn modelId="{E6BD5024-EE47-4449-9FE4-2DF1B33D2C02}" type="presParOf" srcId="{45F32346-FA85-4509-A54E-2D1EDDB7C47F}" destId="{D35159C1-EF9D-45AE-81A6-621DF0C55AC1}" srcOrd="0" destOrd="0" presId="urn:microsoft.com/office/officeart/2005/8/layout/vList3#1"/>
    <dgm:cxn modelId="{C5DFCF11-28D0-44C6-9E78-A3130A7E5F9C}" type="presParOf" srcId="{45F32346-FA85-4509-A54E-2D1EDDB7C47F}" destId="{D648E6F8-1B02-4ED2-B557-8CCB5E130FB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A976BF-C214-4B1D-A757-3835D8F5DD2B}" type="doc">
      <dgm:prSet loTypeId="urn:microsoft.com/office/officeart/2005/8/layout/bProcess2" loCatId="process" qsTypeId="urn:microsoft.com/office/officeart/2005/8/quickstyle/simple1#4" qsCatId="simple" csTypeId="urn:microsoft.com/office/officeart/2005/8/colors/colorful2" csCatId="colorful" phldr="1"/>
      <dgm:spPr/>
    </dgm:pt>
    <dgm:pt modelId="{5A546FD8-9F43-4BB8-A842-131D5D80C95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 год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866,3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6DC28-91C6-4499-9183-D29C946C8370}" type="parTrans" cxnId="{A96B8DE6-266F-435A-91A6-4B05C3305E71}">
      <dgm:prSet/>
      <dgm:spPr/>
      <dgm:t>
        <a:bodyPr/>
        <a:lstStyle/>
        <a:p>
          <a:endParaRPr lang="ru-RU"/>
        </a:p>
      </dgm:t>
    </dgm:pt>
    <dgm:pt modelId="{93824B73-2E4B-48CD-BF3C-E04ECB5FFBBB}" type="sibTrans" cxnId="{A96B8DE6-266F-435A-91A6-4B05C3305E71}">
      <dgm:prSet/>
      <dgm:spPr/>
      <dgm:t>
        <a:bodyPr/>
        <a:lstStyle/>
        <a:p>
          <a:endParaRPr lang="ru-RU"/>
        </a:p>
      </dgm:t>
    </dgm:pt>
    <dgm:pt modelId="{003B0D11-8F57-476C-A10D-1B348DE65B2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 год</a:t>
          </a:r>
        </a:p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1194,7 млн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77E08-78C9-47F7-9B39-6F588028BBCB}" type="parTrans" cxnId="{495A2CBF-6A16-4D0E-9BF6-39CB3080D902}">
      <dgm:prSet/>
      <dgm:spPr/>
      <dgm:t>
        <a:bodyPr/>
        <a:lstStyle/>
        <a:p>
          <a:endParaRPr lang="ru-RU"/>
        </a:p>
      </dgm:t>
    </dgm:pt>
    <dgm:pt modelId="{FF21A677-8795-4BAB-8C0C-5E6F1E4E692F}" type="sibTrans" cxnId="{495A2CBF-6A16-4D0E-9BF6-39CB3080D902}">
      <dgm:prSet/>
      <dgm:spPr/>
      <dgm:t>
        <a:bodyPr/>
        <a:lstStyle/>
        <a:p>
          <a:endParaRPr lang="ru-RU"/>
        </a:p>
      </dgm:t>
    </dgm:pt>
    <dgm:pt modelId="{12817C15-6BC3-4C43-A4F9-AE65F80AD39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 год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815,5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E623C-38A6-4E01-8B47-12F8FD9E588C}" type="parTrans" cxnId="{0A96BF9E-BA24-461D-8CF8-6F652B7EB838}">
      <dgm:prSet/>
      <dgm:spPr/>
      <dgm:t>
        <a:bodyPr/>
        <a:lstStyle/>
        <a:p>
          <a:endParaRPr lang="ru-RU"/>
        </a:p>
      </dgm:t>
    </dgm:pt>
    <dgm:pt modelId="{3A6A430E-5C1F-472B-B28E-D5504F87276A}" type="sibTrans" cxnId="{0A96BF9E-BA24-461D-8CF8-6F652B7EB838}">
      <dgm:prSet/>
      <dgm:spPr/>
      <dgm:t>
        <a:bodyPr/>
        <a:lstStyle/>
        <a:p>
          <a:endParaRPr lang="ru-RU"/>
        </a:p>
      </dgm:t>
    </dgm:pt>
    <dgm:pt modelId="{DCF792E1-1FC4-48AB-9595-1C30C22820B9}" type="pres">
      <dgm:prSet presAssocID="{BDA976BF-C214-4B1D-A757-3835D8F5DD2B}" presName="diagram" presStyleCnt="0">
        <dgm:presLayoutVars>
          <dgm:dir/>
          <dgm:resizeHandles/>
        </dgm:presLayoutVars>
      </dgm:prSet>
      <dgm:spPr/>
    </dgm:pt>
    <dgm:pt modelId="{AE81C35A-6472-4D4F-A909-D5AD2AF8AD17}" type="pres">
      <dgm:prSet presAssocID="{5A546FD8-9F43-4BB8-A842-131D5D80C950}" presName="firstNode" presStyleLbl="node1" presStyleIdx="0" presStyleCnt="3" custScaleX="81545" custScaleY="83349" custLinFactNeighborX="3547" custLinFactNeighborY="-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BA321-ED55-4719-B6F5-EED28EA40B18}" type="pres">
      <dgm:prSet presAssocID="{93824B73-2E4B-48CD-BF3C-E04ECB5FFBB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ACE1C6-2472-44FB-A16E-FD11F1BC3D9D}" type="pres">
      <dgm:prSet presAssocID="{003B0D11-8F57-476C-A10D-1B348DE65B21}" presName="middleNode" presStyleCnt="0"/>
      <dgm:spPr/>
    </dgm:pt>
    <dgm:pt modelId="{7DFDA667-5675-4F0D-B1DC-17633A8982B1}" type="pres">
      <dgm:prSet presAssocID="{003B0D11-8F57-476C-A10D-1B348DE65B21}" presName="padding" presStyleLbl="node1" presStyleIdx="0" presStyleCnt="3"/>
      <dgm:spPr/>
    </dgm:pt>
    <dgm:pt modelId="{875E8A4D-9AD6-4BDB-A944-43719DF0FED3}" type="pres">
      <dgm:prSet presAssocID="{003B0D11-8F57-476C-A10D-1B348DE65B21}" presName="shape" presStyleLbl="node1" presStyleIdx="1" presStyleCnt="3" custScaleX="148105" custScaleY="14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F2B79-F5F7-4A35-A033-D113EDB3866D}" type="pres">
      <dgm:prSet presAssocID="{FF21A677-8795-4BAB-8C0C-5E6F1E4E692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AB4D6B-55CA-4322-87B6-62E19EBEC558}" type="pres">
      <dgm:prSet presAssocID="{12817C15-6BC3-4C43-A4F9-AE65F80AD390}" presName="lastNode" presStyleLbl="node1" presStyleIdx="2" presStyleCnt="3" custScaleX="74375" custScaleY="71273" custLinFactNeighborX="-1475" custLinFactNeighborY="1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6BF9E-BA24-461D-8CF8-6F652B7EB838}" srcId="{BDA976BF-C214-4B1D-A757-3835D8F5DD2B}" destId="{12817C15-6BC3-4C43-A4F9-AE65F80AD390}" srcOrd="2" destOrd="0" parTransId="{477E623C-38A6-4E01-8B47-12F8FD9E588C}" sibTransId="{3A6A430E-5C1F-472B-B28E-D5504F87276A}"/>
    <dgm:cxn modelId="{2122BAE5-31EC-4C80-ACCF-D36D8747EA95}" type="presOf" srcId="{93824B73-2E4B-48CD-BF3C-E04ECB5FFBBB}" destId="{DB7BA321-ED55-4719-B6F5-EED28EA40B18}" srcOrd="0" destOrd="0" presId="urn:microsoft.com/office/officeart/2005/8/layout/bProcess2"/>
    <dgm:cxn modelId="{DF9B725C-C206-4650-9D89-1F5A8838153B}" type="presOf" srcId="{5A546FD8-9F43-4BB8-A842-131D5D80C950}" destId="{AE81C35A-6472-4D4F-A909-D5AD2AF8AD17}" srcOrd="0" destOrd="0" presId="urn:microsoft.com/office/officeart/2005/8/layout/bProcess2"/>
    <dgm:cxn modelId="{1FBF7D70-D67A-4BBD-8144-ABF190EF588F}" type="presOf" srcId="{BDA976BF-C214-4B1D-A757-3835D8F5DD2B}" destId="{DCF792E1-1FC4-48AB-9595-1C30C22820B9}" srcOrd="0" destOrd="0" presId="urn:microsoft.com/office/officeart/2005/8/layout/bProcess2"/>
    <dgm:cxn modelId="{56A8F38C-7F60-4468-866C-E4A118881248}" type="presOf" srcId="{FF21A677-8795-4BAB-8C0C-5E6F1E4E692F}" destId="{497F2B79-F5F7-4A35-A033-D113EDB3866D}" srcOrd="0" destOrd="0" presId="urn:microsoft.com/office/officeart/2005/8/layout/bProcess2"/>
    <dgm:cxn modelId="{5D3E7866-DA72-4F5F-8088-B8399FF2D93F}" type="presOf" srcId="{003B0D11-8F57-476C-A10D-1B348DE65B21}" destId="{875E8A4D-9AD6-4BDB-A944-43719DF0FED3}" srcOrd="0" destOrd="0" presId="urn:microsoft.com/office/officeart/2005/8/layout/bProcess2"/>
    <dgm:cxn modelId="{4E05F9F2-9E99-4A30-9D43-764B8726C083}" type="presOf" srcId="{12817C15-6BC3-4C43-A4F9-AE65F80AD390}" destId="{D4AB4D6B-55CA-4322-87B6-62E19EBEC558}" srcOrd="0" destOrd="0" presId="urn:microsoft.com/office/officeart/2005/8/layout/bProcess2"/>
    <dgm:cxn modelId="{A96B8DE6-266F-435A-91A6-4B05C3305E71}" srcId="{BDA976BF-C214-4B1D-A757-3835D8F5DD2B}" destId="{5A546FD8-9F43-4BB8-A842-131D5D80C950}" srcOrd="0" destOrd="0" parTransId="{8EF6DC28-91C6-4499-9183-D29C946C8370}" sibTransId="{93824B73-2E4B-48CD-BF3C-E04ECB5FFBBB}"/>
    <dgm:cxn modelId="{495A2CBF-6A16-4D0E-9BF6-39CB3080D902}" srcId="{BDA976BF-C214-4B1D-A757-3835D8F5DD2B}" destId="{003B0D11-8F57-476C-A10D-1B348DE65B21}" srcOrd="1" destOrd="0" parTransId="{84777E08-78C9-47F7-9B39-6F588028BBCB}" sibTransId="{FF21A677-8795-4BAB-8C0C-5E6F1E4E692F}"/>
    <dgm:cxn modelId="{68904835-8E0B-4DF5-988C-8FC681C533D0}" type="presParOf" srcId="{DCF792E1-1FC4-48AB-9595-1C30C22820B9}" destId="{AE81C35A-6472-4D4F-A909-D5AD2AF8AD17}" srcOrd="0" destOrd="0" presId="urn:microsoft.com/office/officeart/2005/8/layout/bProcess2"/>
    <dgm:cxn modelId="{C9A46B7F-AF37-422D-B751-33CA3442A3B4}" type="presParOf" srcId="{DCF792E1-1FC4-48AB-9595-1C30C22820B9}" destId="{DB7BA321-ED55-4719-B6F5-EED28EA40B18}" srcOrd="1" destOrd="0" presId="urn:microsoft.com/office/officeart/2005/8/layout/bProcess2"/>
    <dgm:cxn modelId="{A78EEA83-391E-40E1-9D3A-68B34489DB6F}" type="presParOf" srcId="{DCF792E1-1FC4-48AB-9595-1C30C22820B9}" destId="{A1ACE1C6-2472-44FB-A16E-FD11F1BC3D9D}" srcOrd="2" destOrd="0" presId="urn:microsoft.com/office/officeart/2005/8/layout/bProcess2"/>
    <dgm:cxn modelId="{7F221733-5CA7-4668-ACCA-610319F1EF31}" type="presParOf" srcId="{A1ACE1C6-2472-44FB-A16E-FD11F1BC3D9D}" destId="{7DFDA667-5675-4F0D-B1DC-17633A8982B1}" srcOrd="0" destOrd="0" presId="urn:microsoft.com/office/officeart/2005/8/layout/bProcess2"/>
    <dgm:cxn modelId="{CE8ABCF5-456A-4BDE-AD93-6E7B706E0CCD}" type="presParOf" srcId="{A1ACE1C6-2472-44FB-A16E-FD11F1BC3D9D}" destId="{875E8A4D-9AD6-4BDB-A944-43719DF0FED3}" srcOrd="1" destOrd="0" presId="urn:microsoft.com/office/officeart/2005/8/layout/bProcess2"/>
    <dgm:cxn modelId="{C8BB37DE-D1A2-4903-BCEE-4552DAF425AE}" type="presParOf" srcId="{DCF792E1-1FC4-48AB-9595-1C30C22820B9}" destId="{497F2B79-F5F7-4A35-A033-D113EDB3866D}" srcOrd="3" destOrd="0" presId="urn:microsoft.com/office/officeart/2005/8/layout/bProcess2"/>
    <dgm:cxn modelId="{E1C0B06B-A8F8-42B8-B72B-AD324F029283}" type="presParOf" srcId="{DCF792E1-1FC4-48AB-9595-1C30C22820B9}" destId="{D4AB4D6B-55CA-4322-87B6-62E19EBEC55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837EE-FEA0-4139-BC45-A36BB6B86BBF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DE82C73-D4F0-418D-A55D-A68A19C0702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55%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строительство жилья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1724A0F-BD21-4D46-BF49-74EC3230FBB2}" type="parTrans" cxnId="{8391738E-2E9C-4AEB-97AB-F640F686DDD0}">
      <dgm:prSet/>
      <dgm:spPr/>
      <dgm:t>
        <a:bodyPr/>
        <a:lstStyle/>
        <a:p>
          <a:endParaRPr lang="ru-RU"/>
        </a:p>
      </dgm:t>
    </dgm:pt>
    <dgm:pt modelId="{5E5DDECA-F587-423E-87C5-428BFBA8851D}" type="sibTrans" cxnId="{8391738E-2E9C-4AEB-97AB-F640F686DDD0}">
      <dgm:prSet/>
      <dgm:spPr/>
      <dgm:t>
        <a:bodyPr/>
        <a:lstStyle/>
        <a:p>
          <a:endParaRPr lang="ru-RU"/>
        </a:p>
      </dgm:t>
    </dgm:pt>
    <dgm:pt modelId="{E1CA45C9-B334-4A0A-AE3E-8CCA8074DDE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25%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трудовые ресурсы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DD870A-F9DC-42F0-BDA3-DCA424EE670D}" type="parTrans" cxnId="{811BEC13-C6D0-4529-833F-B85D364244BA}">
      <dgm:prSet/>
      <dgm:spPr/>
      <dgm:t>
        <a:bodyPr/>
        <a:lstStyle/>
        <a:p>
          <a:endParaRPr lang="ru-RU"/>
        </a:p>
      </dgm:t>
    </dgm:pt>
    <dgm:pt modelId="{BC90BA02-35CD-418E-8623-818B1A79BF60}" type="sibTrans" cxnId="{811BEC13-C6D0-4529-833F-B85D364244BA}">
      <dgm:prSet/>
      <dgm:spPr/>
      <dgm:t>
        <a:bodyPr/>
        <a:lstStyle/>
        <a:p>
          <a:endParaRPr lang="ru-RU"/>
        </a:p>
      </dgm:t>
    </dgm:pt>
    <dgm:pt modelId="{AB12CCE5-D687-4820-8397-81498ECFCFE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45,9%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инвестиции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384CF89-C5E2-4BDA-B7EC-E0FA2E86D39A}" type="sibTrans" cxnId="{1FBF6D56-E74B-4477-9F62-AA504A4F7CA5}">
      <dgm:prSet/>
      <dgm:spPr/>
      <dgm:t>
        <a:bodyPr/>
        <a:lstStyle/>
        <a:p>
          <a:endParaRPr lang="ru-RU"/>
        </a:p>
      </dgm:t>
    </dgm:pt>
    <dgm:pt modelId="{62B8150E-A635-45DE-9518-E38C91F16851}" type="parTrans" cxnId="{1FBF6D56-E74B-4477-9F62-AA504A4F7CA5}">
      <dgm:prSet/>
      <dgm:spPr/>
      <dgm:t>
        <a:bodyPr/>
        <a:lstStyle/>
        <a:p>
          <a:endParaRPr lang="ru-RU"/>
        </a:p>
      </dgm:t>
    </dgm:pt>
    <dgm:pt modelId="{925AA4BC-FD72-4177-86E9-B795F8D6F216}" type="pres">
      <dgm:prSet presAssocID="{0BB837EE-FEA0-4139-BC45-A36BB6B86BB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F5A2EDE-7781-4BEA-8E64-1626F2220A95}" type="pres">
      <dgm:prSet presAssocID="{ADE82C73-D4F0-418D-A55D-A68A19C07023}" presName="composite" presStyleCnt="0"/>
      <dgm:spPr/>
    </dgm:pt>
    <dgm:pt modelId="{3F3BAB29-344A-4D42-BBF9-9207BAF2A033}" type="pres">
      <dgm:prSet presAssocID="{ADE82C73-D4F0-418D-A55D-A68A19C07023}" presName="rect1" presStyleLbl="bgImgPlace1" presStyleIdx="0" presStyleCnt="3" custLinFactNeighborX="-34398" custLinFactNeighborY="10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F2B519-4A89-4C92-B1B9-DF74BA8FC206}" type="pres">
      <dgm:prSet presAssocID="{ADE82C73-D4F0-418D-A55D-A68A19C07023}" presName="rect2" presStyleLbl="node1" presStyleIdx="0" presStyleCnt="3" custScaleX="113508" custScaleY="101815" custLinFactNeighborX="-66044" custLinFactNeighborY="1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1ABFF-82DE-415A-9568-E9C16ECCA825}" type="pres">
      <dgm:prSet presAssocID="{5E5DDECA-F587-423E-87C5-428BFBA8851D}" presName="sibTrans" presStyleCnt="0"/>
      <dgm:spPr/>
    </dgm:pt>
    <dgm:pt modelId="{1133C35E-79F4-4F87-86BA-D8F166BCC470}" type="pres">
      <dgm:prSet presAssocID="{E1CA45C9-B334-4A0A-AE3E-8CCA8074DDE8}" presName="composite" presStyleCnt="0"/>
      <dgm:spPr/>
    </dgm:pt>
    <dgm:pt modelId="{078B3E95-5C79-4599-8EB4-CA2AD67C2463}" type="pres">
      <dgm:prSet presAssocID="{E1CA45C9-B334-4A0A-AE3E-8CCA8074DDE8}" presName="rect1" presStyleLbl="bgImgPlace1" presStyleIdx="1" presStyleCnt="3" custLinFactNeighborX="-20185" custLinFactNeighborY="95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8000" r="-8000"/>
          </a:stretch>
        </a:blipFill>
      </dgm:spPr>
    </dgm:pt>
    <dgm:pt modelId="{908E634B-4EE2-4B3F-B8E8-126BFEA34291}" type="pres">
      <dgm:prSet presAssocID="{E1CA45C9-B334-4A0A-AE3E-8CCA8074DDE8}" presName="rect2" presStyleLbl="node1" presStyleIdx="1" presStyleCnt="3" custScaleX="94958" custScaleY="89933" custLinFactNeighborX="-32240" custLinFactNeighborY="3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E2EAA-F360-4A8A-85CC-4FB0922E7E57}" type="pres">
      <dgm:prSet presAssocID="{BC90BA02-35CD-418E-8623-818B1A79BF60}" presName="sibTrans" presStyleCnt="0"/>
      <dgm:spPr/>
    </dgm:pt>
    <dgm:pt modelId="{6FE2830B-18D9-4C71-BB71-7025A375F66F}" type="pres">
      <dgm:prSet presAssocID="{AB12CCE5-D687-4820-8397-81498ECFCFEE}" presName="composite" presStyleCnt="0"/>
      <dgm:spPr/>
    </dgm:pt>
    <dgm:pt modelId="{A816F7F8-B1E1-43F2-8AB9-A03C5DADCBCB}" type="pres">
      <dgm:prSet presAssocID="{AB12CCE5-D687-4820-8397-81498ECFCFEE}" presName="rect1" presStyleLbl="bgImgPlace1" presStyleIdx="2" presStyleCnt="3" custLinFactX="29305" custLinFactNeighborX="100000" custLinFactNeighborY="-1961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E462EA93-BE8C-4661-B2FE-9038D794EE4B}" type="pres">
      <dgm:prSet presAssocID="{AB12CCE5-D687-4820-8397-81498ECFCFEE}" presName="rect2" presStyleLbl="node1" presStyleIdx="2" presStyleCnt="3" custScaleX="105052" custScaleY="85212" custLinFactX="100000" custLinFactNeighborX="114631" custLinFactNeighborY="-28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F6D56-E74B-4477-9F62-AA504A4F7CA5}" srcId="{0BB837EE-FEA0-4139-BC45-A36BB6B86BBF}" destId="{AB12CCE5-D687-4820-8397-81498ECFCFEE}" srcOrd="2" destOrd="0" parTransId="{62B8150E-A635-45DE-9518-E38C91F16851}" sibTransId="{1384CF89-C5E2-4BDA-B7EC-E0FA2E86D39A}"/>
    <dgm:cxn modelId="{8A82AF11-A080-440E-8CAE-FC9A2C49BA1F}" type="presOf" srcId="{0BB837EE-FEA0-4139-BC45-A36BB6B86BBF}" destId="{925AA4BC-FD72-4177-86E9-B795F8D6F216}" srcOrd="0" destOrd="0" presId="urn:microsoft.com/office/officeart/2008/layout/BendingPictureBlocks"/>
    <dgm:cxn modelId="{4D666E12-7163-45E6-8F71-7B4FDB843F3A}" type="presOf" srcId="{AB12CCE5-D687-4820-8397-81498ECFCFEE}" destId="{E462EA93-BE8C-4661-B2FE-9038D794EE4B}" srcOrd="0" destOrd="0" presId="urn:microsoft.com/office/officeart/2008/layout/BendingPictureBlocks"/>
    <dgm:cxn modelId="{D9456036-AA84-457E-B9A0-A3EE43615345}" type="presOf" srcId="{E1CA45C9-B334-4A0A-AE3E-8CCA8074DDE8}" destId="{908E634B-4EE2-4B3F-B8E8-126BFEA34291}" srcOrd="0" destOrd="0" presId="urn:microsoft.com/office/officeart/2008/layout/BendingPictureBlocks"/>
    <dgm:cxn modelId="{811BEC13-C6D0-4529-833F-B85D364244BA}" srcId="{0BB837EE-FEA0-4139-BC45-A36BB6B86BBF}" destId="{E1CA45C9-B334-4A0A-AE3E-8CCA8074DDE8}" srcOrd="1" destOrd="0" parTransId="{D4DD870A-F9DC-42F0-BDA3-DCA424EE670D}" sibTransId="{BC90BA02-35CD-418E-8623-818B1A79BF60}"/>
    <dgm:cxn modelId="{BA10AF33-D705-456F-A114-8A97427563BF}" type="presOf" srcId="{ADE82C73-D4F0-418D-A55D-A68A19C07023}" destId="{31F2B519-4A89-4C92-B1B9-DF74BA8FC206}" srcOrd="0" destOrd="0" presId="urn:microsoft.com/office/officeart/2008/layout/BendingPictureBlocks"/>
    <dgm:cxn modelId="{8391738E-2E9C-4AEB-97AB-F640F686DDD0}" srcId="{0BB837EE-FEA0-4139-BC45-A36BB6B86BBF}" destId="{ADE82C73-D4F0-418D-A55D-A68A19C07023}" srcOrd="0" destOrd="0" parTransId="{F1724A0F-BD21-4D46-BF49-74EC3230FBB2}" sibTransId="{5E5DDECA-F587-423E-87C5-428BFBA8851D}"/>
    <dgm:cxn modelId="{8B34ED03-5F5D-4A2F-A38F-A042B3521511}" type="presParOf" srcId="{925AA4BC-FD72-4177-86E9-B795F8D6F216}" destId="{EF5A2EDE-7781-4BEA-8E64-1626F2220A95}" srcOrd="0" destOrd="0" presId="urn:microsoft.com/office/officeart/2008/layout/BendingPictureBlocks"/>
    <dgm:cxn modelId="{E83BA217-D835-4A81-88ED-DCFA79928EF7}" type="presParOf" srcId="{EF5A2EDE-7781-4BEA-8E64-1626F2220A95}" destId="{3F3BAB29-344A-4D42-BBF9-9207BAF2A033}" srcOrd="0" destOrd="0" presId="urn:microsoft.com/office/officeart/2008/layout/BendingPictureBlocks"/>
    <dgm:cxn modelId="{5F9389B6-5646-41B5-B863-F831B830BB3E}" type="presParOf" srcId="{EF5A2EDE-7781-4BEA-8E64-1626F2220A95}" destId="{31F2B519-4A89-4C92-B1B9-DF74BA8FC206}" srcOrd="1" destOrd="0" presId="urn:microsoft.com/office/officeart/2008/layout/BendingPictureBlocks"/>
    <dgm:cxn modelId="{6DAD72D0-5DF4-4613-AD2B-5A799B9FFCBD}" type="presParOf" srcId="{925AA4BC-FD72-4177-86E9-B795F8D6F216}" destId="{88E1ABFF-82DE-415A-9568-E9C16ECCA825}" srcOrd="1" destOrd="0" presId="urn:microsoft.com/office/officeart/2008/layout/BendingPictureBlocks"/>
    <dgm:cxn modelId="{66CE44F0-8503-4F7B-AF99-845101ED6C4C}" type="presParOf" srcId="{925AA4BC-FD72-4177-86E9-B795F8D6F216}" destId="{1133C35E-79F4-4F87-86BA-D8F166BCC470}" srcOrd="2" destOrd="0" presId="urn:microsoft.com/office/officeart/2008/layout/BendingPictureBlocks"/>
    <dgm:cxn modelId="{F55E9695-4159-493F-81DA-4EEF5F634372}" type="presParOf" srcId="{1133C35E-79F4-4F87-86BA-D8F166BCC470}" destId="{078B3E95-5C79-4599-8EB4-CA2AD67C2463}" srcOrd="0" destOrd="0" presId="urn:microsoft.com/office/officeart/2008/layout/BendingPictureBlocks"/>
    <dgm:cxn modelId="{F9453566-9B5D-487C-935D-56199BC989F0}" type="presParOf" srcId="{1133C35E-79F4-4F87-86BA-D8F166BCC470}" destId="{908E634B-4EE2-4B3F-B8E8-126BFEA34291}" srcOrd="1" destOrd="0" presId="urn:microsoft.com/office/officeart/2008/layout/BendingPictureBlocks"/>
    <dgm:cxn modelId="{7DAB87AC-4983-4545-AB9D-AD04E0405B27}" type="presParOf" srcId="{925AA4BC-FD72-4177-86E9-B795F8D6F216}" destId="{F33E2EAA-F360-4A8A-85CC-4FB0922E7E57}" srcOrd="3" destOrd="0" presId="urn:microsoft.com/office/officeart/2008/layout/BendingPictureBlocks"/>
    <dgm:cxn modelId="{F84218F5-5A50-4297-8EC5-01180C42DD0F}" type="presParOf" srcId="{925AA4BC-FD72-4177-86E9-B795F8D6F216}" destId="{6FE2830B-18D9-4C71-BB71-7025A375F66F}" srcOrd="4" destOrd="0" presId="urn:microsoft.com/office/officeart/2008/layout/BendingPictureBlocks"/>
    <dgm:cxn modelId="{5C6BBFD9-0B2F-4A6A-AE16-D8E4A1D20829}" type="presParOf" srcId="{6FE2830B-18D9-4C71-BB71-7025A375F66F}" destId="{A816F7F8-B1E1-43F2-8AB9-A03C5DADCBCB}" srcOrd="0" destOrd="0" presId="urn:microsoft.com/office/officeart/2008/layout/BendingPictureBlocks"/>
    <dgm:cxn modelId="{52B5844D-D6EF-4664-AED6-D57C6FA38BEF}" type="presParOf" srcId="{6FE2830B-18D9-4C71-BB71-7025A375F66F}" destId="{E462EA93-BE8C-4661-B2FE-9038D794EE4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56B0-7C92-4038-A6E0-CEE5214D88C6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6D6E527-4465-49CB-BA02-2931F236799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44%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розничная торговля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0395D5-380C-409A-A297-F7F834B755F7}" type="parTrans" cxnId="{EB27E605-5BDE-4A78-85A0-B81E8F0F5E3E}">
      <dgm:prSet/>
      <dgm:spPr/>
      <dgm:t>
        <a:bodyPr/>
        <a:lstStyle/>
        <a:p>
          <a:endParaRPr lang="ru-RU"/>
        </a:p>
      </dgm:t>
    </dgm:pt>
    <dgm:pt modelId="{8284FD6D-1D32-4DCD-9CC9-2157BFE06829}" type="sibTrans" cxnId="{EB27E605-5BDE-4A78-85A0-B81E8F0F5E3E}">
      <dgm:prSet/>
      <dgm:spPr/>
      <dgm:t>
        <a:bodyPr/>
        <a:lstStyle/>
        <a:p>
          <a:endParaRPr lang="ru-RU"/>
        </a:p>
      </dgm:t>
    </dgm:pt>
    <dgm:pt modelId="{DD0111BF-91F7-4CD2-A8CD-43CA50D5709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62%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собираемые налоги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4B2858-D75A-4976-BE20-43C0E75175D8}" type="parTrans" cxnId="{B55B1A68-4B03-4926-9A86-E9B512070649}">
      <dgm:prSet/>
      <dgm:spPr/>
      <dgm:t>
        <a:bodyPr/>
        <a:lstStyle/>
        <a:p>
          <a:endParaRPr lang="ru-RU"/>
        </a:p>
      </dgm:t>
    </dgm:pt>
    <dgm:pt modelId="{45D2E723-5DB2-48DE-B765-592C9B8FB9FF}" type="sibTrans" cxnId="{B55B1A68-4B03-4926-9A86-E9B512070649}">
      <dgm:prSet/>
      <dgm:spPr/>
      <dgm:t>
        <a:bodyPr/>
        <a:lstStyle/>
        <a:p>
          <a:endParaRPr lang="ru-RU"/>
        </a:p>
      </dgm:t>
    </dgm:pt>
    <dgm:pt modelId="{56BFC4F7-E568-40C9-8618-67D121939159}" type="pres">
      <dgm:prSet presAssocID="{8C6356B0-7C92-4038-A6E0-CEE5214D88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61031F-A012-4F35-B68B-D05F9A529DFC}" type="pres">
      <dgm:prSet presAssocID="{66D6E527-4465-49CB-BA02-2931F2367992}" presName="composite" presStyleCnt="0"/>
      <dgm:spPr/>
    </dgm:pt>
    <dgm:pt modelId="{B20E3A1A-8AE8-4040-B652-B801C18332A7}" type="pres">
      <dgm:prSet presAssocID="{66D6E527-4465-49CB-BA02-2931F2367992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009F5E-6D45-444E-A22F-54C576F8D02C}" type="pres">
      <dgm:prSet presAssocID="{66D6E527-4465-49CB-BA02-2931F2367992}" presName="rect2" presStyleLbl="node1" presStyleIdx="0" presStyleCnt="2" custScaleX="84788" custScaleY="99137" custLinFactNeighborX="-1861" custLinFactNeighborY="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53AF2-C9F5-44B9-8F7B-E5C68AA8BD40}" type="pres">
      <dgm:prSet presAssocID="{8284FD6D-1D32-4DCD-9CC9-2157BFE06829}" presName="sibTrans" presStyleCnt="0"/>
      <dgm:spPr/>
    </dgm:pt>
    <dgm:pt modelId="{4FB86EF0-6CAA-4F31-8437-55DFAFE8287F}" type="pres">
      <dgm:prSet presAssocID="{DD0111BF-91F7-4CD2-A8CD-43CA50D57096}" presName="composite" presStyleCnt="0"/>
      <dgm:spPr/>
    </dgm:pt>
    <dgm:pt modelId="{3F68857F-3098-4957-8B57-47E48C9694CD}" type="pres">
      <dgm:prSet presAssocID="{DD0111BF-91F7-4CD2-A8CD-43CA50D57096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6000" r="-6000"/>
          </a:stretch>
        </a:blipFill>
      </dgm:spPr>
    </dgm:pt>
    <dgm:pt modelId="{DB7017ED-F068-40BF-8D15-FACBEB5708B5}" type="pres">
      <dgm:prSet presAssocID="{DD0111BF-91F7-4CD2-A8CD-43CA50D57096}" presName="rect2" presStyleLbl="node1" presStyleIdx="1" presStyleCnt="2" custScaleX="104261" custScaleY="89681" custLinFactNeighborX="-3300" custLinFactNeighborY="9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B1A68-4B03-4926-9A86-E9B512070649}" srcId="{8C6356B0-7C92-4038-A6E0-CEE5214D88C6}" destId="{DD0111BF-91F7-4CD2-A8CD-43CA50D57096}" srcOrd="1" destOrd="0" parTransId="{0B4B2858-D75A-4976-BE20-43C0E75175D8}" sibTransId="{45D2E723-5DB2-48DE-B765-592C9B8FB9FF}"/>
    <dgm:cxn modelId="{EB27E605-5BDE-4A78-85A0-B81E8F0F5E3E}" srcId="{8C6356B0-7C92-4038-A6E0-CEE5214D88C6}" destId="{66D6E527-4465-49CB-BA02-2931F2367992}" srcOrd="0" destOrd="0" parTransId="{910395D5-380C-409A-A297-F7F834B755F7}" sibTransId="{8284FD6D-1D32-4DCD-9CC9-2157BFE06829}"/>
    <dgm:cxn modelId="{A89D0843-D077-4546-BDF3-675BD3E4E753}" type="presOf" srcId="{66D6E527-4465-49CB-BA02-2931F2367992}" destId="{37009F5E-6D45-444E-A22F-54C576F8D02C}" srcOrd="0" destOrd="0" presId="urn:microsoft.com/office/officeart/2008/layout/BendingPictureBlocks"/>
    <dgm:cxn modelId="{613F48F6-86A0-4EE1-A7DA-8D72F1F44DEC}" type="presOf" srcId="{8C6356B0-7C92-4038-A6E0-CEE5214D88C6}" destId="{56BFC4F7-E568-40C9-8618-67D121939159}" srcOrd="0" destOrd="0" presId="urn:microsoft.com/office/officeart/2008/layout/BendingPictureBlocks"/>
    <dgm:cxn modelId="{6ABEFA7D-76CB-499D-90DA-A131BA99FBF1}" type="presOf" srcId="{DD0111BF-91F7-4CD2-A8CD-43CA50D57096}" destId="{DB7017ED-F068-40BF-8D15-FACBEB5708B5}" srcOrd="0" destOrd="0" presId="urn:microsoft.com/office/officeart/2008/layout/BendingPictureBlocks"/>
    <dgm:cxn modelId="{0E01A2C1-19C5-4866-A258-512C4E36F040}" type="presParOf" srcId="{56BFC4F7-E568-40C9-8618-67D121939159}" destId="{9961031F-A012-4F35-B68B-D05F9A529DFC}" srcOrd="0" destOrd="0" presId="urn:microsoft.com/office/officeart/2008/layout/BendingPictureBlocks"/>
    <dgm:cxn modelId="{09DEA610-D029-4DB0-A9F2-60ADC19755C4}" type="presParOf" srcId="{9961031F-A012-4F35-B68B-D05F9A529DFC}" destId="{B20E3A1A-8AE8-4040-B652-B801C18332A7}" srcOrd="0" destOrd="0" presId="urn:microsoft.com/office/officeart/2008/layout/BendingPictureBlocks"/>
    <dgm:cxn modelId="{241598E9-98F3-40A4-928B-3B0CF3ABF354}" type="presParOf" srcId="{9961031F-A012-4F35-B68B-D05F9A529DFC}" destId="{37009F5E-6D45-444E-A22F-54C576F8D02C}" srcOrd="1" destOrd="0" presId="urn:microsoft.com/office/officeart/2008/layout/BendingPictureBlocks"/>
    <dgm:cxn modelId="{394530B1-1E1B-45B2-8C6D-FE3537A017DD}" type="presParOf" srcId="{56BFC4F7-E568-40C9-8618-67D121939159}" destId="{7D653AF2-C9F5-44B9-8F7B-E5C68AA8BD40}" srcOrd="1" destOrd="0" presId="urn:microsoft.com/office/officeart/2008/layout/BendingPictureBlocks"/>
    <dgm:cxn modelId="{DA61D9D0-C084-4E19-A7D5-C50AF7FD0733}" type="presParOf" srcId="{56BFC4F7-E568-40C9-8618-67D121939159}" destId="{4FB86EF0-6CAA-4F31-8437-55DFAFE8287F}" srcOrd="2" destOrd="0" presId="urn:microsoft.com/office/officeart/2008/layout/BendingPictureBlocks"/>
    <dgm:cxn modelId="{F2AE5744-642B-4291-9CB4-2F54E1BC1EFD}" type="presParOf" srcId="{4FB86EF0-6CAA-4F31-8437-55DFAFE8287F}" destId="{3F68857F-3098-4957-8B57-47E48C9694CD}" srcOrd="0" destOrd="0" presId="urn:microsoft.com/office/officeart/2008/layout/BendingPictureBlocks"/>
    <dgm:cxn modelId="{BFC98C6F-E724-4801-96A4-DFB08708D473}" type="presParOf" srcId="{4FB86EF0-6CAA-4F31-8437-55DFAFE8287F}" destId="{DB7017ED-F068-40BF-8D15-FACBEB5708B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8704E-CF7E-47F3-BA93-0D4DB310CF5C}" type="doc">
      <dgm:prSet loTypeId="urn:microsoft.com/office/officeart/2005/8/layout/balance1" loCatId="relationship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37CA8DA-619B-41E9-AE1B-747957AE234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9 298,1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F1A42B-06AA-4A7A-B84E-BC468A185875}" type="parTrans" cxnId="{BF88D26E-10EA-4131-B896-EA6F992639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539D319-279E-4FB7-B34F-B218B729B184}" type="sibTrans" cxnId="{BF88D26E-10EA-4131-B896-EA6F992639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C7290FE-AB82-4C5D-A8A9-1607477D80C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5 707,2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DF8577D3-A2C6-495E-B4DD-34576F93166E}" type="parTrans" cxnId="{3994DF72-19CF-4FDB-9E27-419D9C7E8FD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918D5A9-1285-48DC-AF12-64800306F0B7}" type="sibTrans" cxnId="{3994DF72-19CF-4FDB-9E27-419D9C7E8FD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394E5E3-FE07-489E-9183-C642530D8CC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10 277,1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AAF9901-D365-4AE1-B6A0-BDD23856A491}" type="parTrans" cxnId="{0365E457-F0E6-4F1F-907A-C8A604F57C3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FF486F1-D7D3-4185-9DE9-E97812BBD7FA}" type="sibTrans" cxnId="{0365E457-F0E6-4F1F-907A-C8A604F57C3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B832857-E6B6-46F8-BA2A-C3F5D5DA75A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3 829,2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DBFB8493-70AC-4916-8149-FE64FEC3D8E6}" type="parTrans" cxnId="{CBA69C2D-AA94-4DF7-BA68-A4C62861344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81A2DF9-BFDF-4773-8489-7EEDE1C322BE}" type="sibTrans" cxnId="{CBA69C2D-AA94-4DF7-BA68-A4C62861344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6A18F1D-2BA8-4DDE-A1AA-7ED193A2A08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6 447,9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58945BB6-E30E-4B7D-B9A3-7A5DDFCC993A}" type="parTrans" cxnId="{B338B7E9-EC4D-48FB-9DC7-B4D4DE6DDC6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6496982-242C-4E23-87C0-C63BB385BA19}" type="sibTrans" cxnId="{B338B7E9-EC4D-48FB-9DC7-B4D4DE6DDC6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916641A-1558-476B-AD12-BA1FDF47C7E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3 590,9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D4B603E8-1759-4226-865B-B25CC2E43BE4}" type="sibTrans" cxnId="{7D5BD268-81BB-4F9A-AFDA-1DEAA309C06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34AB4AF-9D8F-4BDD-8B59-FF24E2AB293C}" type="parTrans" cxnId="{7D5BD268-81BB-4F9A-AFDA-1DEAA309C06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F21C655-8A2B-4A26-9B7A-8D669B00EA98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89CEA18-EF3C-4D9E-9324-4EEF3E6808D6}" type="sibTrans" cxnId="{C85250DC-CAD9-4C13-8B06-ADD64651620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DA4644B-8BF8-402D-ABFB-5A8F62A1B596}" type="parTrans" cxnId="{C85250DC-CAD9-4C13-8B06-ADD64651620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242C51C-46E8-466D-9612-6E824C0A86E1}" type="pres">
      <dgm:prSet presAssocID="{8E88704E-CF7E-47F3-BA93-0D4DB310CF5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57DBE-2797-4A20-9D42-2D1B152A86E1}" type="pres">
      <dgm:prSet presAssocID="{8E88704E-CF7E-47F3-BA93-0D4DB310CF5C}" presName="dummyMaxCanvas" presStyleCnt="0"/>
      <dgm:spPr/>
    </dgm:pt>
    <dgm:pt modelId="{9B170D42-E0EC-4F59-AC30-D26729C82B55}" type="pres">
      <dgm:prSet presAssocID="{8E88704E-CF7E-47F3-BA93-0D4DB310CF5C}" presName="parentComposite" presStyleCnt="0"/>
      <dgm:spPr/>
    </dgm:pt>
    <dgm:pt modelId="{360FF40D-5959-46FA-B621-0FCC9820565D}" type="pres">
      <dgm:prSet presAssocID="{8E88704E-CF7E-47F3-BA93-0D4DB310CF5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56A23BC-D6C2-4F0B-9921-65296D5BF368}" type="pres">
      <dgm:prSet presAssocID="{8E88704E-CF7E-47F3-BA93-0D4DB310CF5C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5AFB4C2-2B4E-4027-8FB4-8A1EA7262029}" type="pres">
      <dgm:prSet presAssocID="{8E88704E-CF7E-47F3-BA93-0D4DB310CF5C}" presName="childrenComposite" presStyleCnt="0"/>
      <dgm:spPr/>
    </dgm:pt>
    <dgm:pt modelId="{5B382FE7-E339-4122-9014-08E9356AC661}" type="pres">
      <dgm:prSet presAssocID="{8E88704E-CF7E-47F3-BA93-0D4DB310CF5C}" presName="dummyMaxCanvas_ChildArea" presStyleCnt="0"/>
      <dgm:spPr/>
    </dgm:pt>
    <dgm:pt modelId="{55590FDB-9755-4813-89F4-FF1007C563D2}" type="pres">
      <dgm:prSet presAssocID="{8E88704E-CF7E-47F3-BA93-0D4DB310CF5C}" presName="fulcrum" presStyleLbl="alignAccFollowNode1" presStyleIdx="2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C28F11F-ABD3-4253-B98B-7F96934D60A2}" type="pres">
      <dgm:prSet presAssocID="{8E88704E-CF7E-47F3-BA93-0D4DB310CF5C}" presName="balance_23" presStyleLbl="alignAccFollowNode1" presStyleIdx="3" presStyleCnt="4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E5113AC-41FD-436D-A2CE-F1E6660C0C39}" type="pres">
      <dgm:prSet presAssocID="{8E88704E-CF7E-47F3-BA93-0D4DB310CF5C}" presName="right_23_1" presStyleLbl="node1" presStyleIdx="0" presStyleCnt="5" custScaleX="126362" custScaleY="13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32C67-86D7-4665-AAC3-DA744D0E3137}" type="pres">
      <dgm:prSet presAssocID="{8E88704E-CF7E-47F3-BA93-0D4DB310CF5C}" presName="right_23_2" presStyleLbl="node1" presStyleIdx="1" presStyleCnt="5" custScaleX="116022" custScaleY="29380" custLinFactNeighborX="-2462" custLinFactNeighborY="1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446D-D2C7-498E-BD1C-148FC7BEE0CE}" type="pres">
      <dgm:prSet presAssocID="{8E88704E-CF7E-47F3-BA93-0D4DB310CF5C}" presName="right_23_3" presStyleLbl="node1" presStyleIdx="2" presStyleCnt="5" custScaleX="123035" custScaleY="155689" custLinFactNeighborX="-2464" custLinFactNeighborY="2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AC31-627A-48B9-9D68-0A98F45E277E}" type="pres">
      <dgm:prSet presAssocID="{8E88704E-CF7E-47F3-BA93-0D4DB310CF5C}" presName="left_23_1" presStyleLbl="node1" presStyleIdx="3" presStyleCnt="5" custScaleX="110810" custScaleY="126566" custLinFactNeighborY="-3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7CEF-A506-4E6B-BBB8-39A15C83C7C9}" type="pres">
      <dgm:prSet presAssocID="{8E88704E-CF7E-47F3-BA93-0D4DB310CF5C}" presName="left_23_2" presStyleLbl="node1" presStyleIdx="4" presStyleCnt="5" custScaleX="114246" custScaleY="132528" custLinFactNeighborX="134" custLinFactNeighborY="-3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53D3C-6412-4EF4-8B41-9C88AB6A5AA9}" type="presOf" srcId="{AC7290FE-AB82-4C5D-A8A9-1607477D80CF}" destId="{8F657CEF-A506-4E6B-BBB8-39A15C83C7C9}" srcOrd="0" destOrd="0" presId="urn:microsoft.com/office/officeart/2005/8/layout/balance1"/>
    <dgm:cxn modelId="{257251EF-4D8A-454B-B210-7A2AFFB3E31F}" type="presOf" srcId="{5394E5E3-FE07-489E-9183-C642530D8CCF}" destId="{356A23BC-D6C2-4F0B-9921-65296D5BF368}" srcOrd="0" destOrd="0" presId="urn:microsoft.com/office/officeart/2005/8/layout/balance1"/>
    <dgm:cxn modelId="{BF88D26E-10EA-4131-B896-EA6F99263906}" srcId="{8E88704E-CF7E-47F3-BA93-0D4DB310CF5C}" destId="{A37CA8DA-619B-41E9-AE1B-747957AE234A}" srcOrd="0" destOrd="0" parTransId="{89F1A42B-06AA-4A7A-B84E-BC468A185875}" sibTransId="{7539D319-279E-4FB7-B34F-B218B729B184}"/>
    <dgm:cxn modelId="{0365E457-F0E6-4F1F-907A-C8A604F57C38}" srcId="{8E88704E-CF7E-47F3-BA93-0D4DB310CF5C}" destId="{5394E5E3-FE07-489E-9183-C642530D8CCF}" srcOrd="1" destOrd="0" parTransId="{BAAF9901-D365-4AE1-B6A0-BDD23856A491}" sibTransId="{AFF486F1-D7D3-4185-9DE9-E97812BBD7FA}"/>
    <dgm:cxn modelId="{CBA69C2D-AA94-4DF7-BA68-A4C628613442}" srcId="{5394E5E3-FE07-489E-9183-C642530D8CCF}" destId="{7B832857-E6B6-46F8-BA2A-C3F5D5DA75AF}" srcOrd="0" destOrd="0" parTransId="{DBFB8493-70AC-4916-8149-FE64FEC3D8E6}" sibTransId="{D81A2DF9-BFDF-4773-8489-7EEDE1C322BE}"/>
    <dgm:cxn modelId="{0A68D2B9-C795-44E7-8940-3180028EFAA7}" type="presOf" srcId="{7F21C655-8A2B-4A26-9B7A-8D669B00EA98}" destId="{ADB32C67-86D7-4665-AAC3-DA744D0E3137}" srcOrd="0" destOrd="0" presId="urn:microsoft.com/office/officeart/2005/8/layout/balance1"/>
    <dgm:cxn modelId="{3994DF72-19CF-4FDB-9E27-419D9C7E8FD1}" srcId="{A37CA8DA-619B-41E9-AE1B-747957AE234A}" destId="{AC7290FE-AB82-4C5D-A8A9-1607477D80CF}" srcOrd="1" destOrd="0" parTransId="{DF8577D3-A2C6-495E-B4DD-34576F93166E}" sibTransId="{D918D5A9-1285-48DC-AF12-64800306F0B7}"/>
    <dgm:cxn modelId="{A910F9E9-2801-4FF1-AAFF-3B867CCBC3B5}" type="presOf" srcId="{46A18F1D-2BA8-4DDE-A1AA-7ED193A2A087}" destId="{612E446D-D2C7-498E-BD1C-148FC7BEE0CE}" srcOrd="0" destOrd="0" presId="urn:microsoft.com/office/officeart/2005/8/layout/balance1"/>
    <dgm:cxn modelId="{F8F98C06-8AE4-41C2-AD33-7E4023907225}" type="presOf" srcId="{7B832857-E6B6-46F8-BA2A-C3F5D5DA75AF}" destId="{3E5113AC-41FD-436D-A2CE-F1E6660C0C39}" srcOrd="0" destOrd="0" presId="urn:microsoft.com/office/officeart/2005/8/layout/balance1"/>
    <dgm:cxn modelId="{BED837F7-9C94-4B96-A5DA-95620E2C259C}" type="presOf" srcId="{7916641A-1558-476B-AD12-BA1FDF47C7E9}" destId="{0256AC31-627A-48B9-9D68-0A98F45E277E}" srcOrd="0" destOrd="0" presId="urn:microsoft.com/office/officeart/2005/8/layout/balance1"/>
    <dgm:cxn modelId="{7D5BD268-81BB-4F9A-AFDA-1DEAA309C064}" srcId="{A37CA8DA-619B-41E9-AE1B-747957AE234A}" destId="{7916641A-1558-476B-AD12-BA1FDF47C7E9}" srcOrd="0" destOrd="0" parTransId="{934AB4AF-9D8F-4BDD-8B59-FF24E2AB293C}" sibTransId="{D4B603E8-1759-4226-865B-B25CC2E43BE4}"/>
    <dgm:cxn modelId="{0AEEB71A-D4B4-49DE-9CA0-5E4C24A42B5C}" type="presOf" srcId="{8E88704E-CF7E-47F3-BA93-0D4DB310CF5C}" destId="{D242C51C-46E8-466D-9612-6E824C0A86E1}" srcOrd="0" destOrd="0" presId="urn:microsoft.com/office/officeart/2005/8/layout/balance1"/>
    <dgm:cxn modelId="{B338B7E9-EC4D-48FB-9DC7-B4D4DE6DDC64}" srcId="{5394E5E3-FE07-489E-9183-C642530D8CCF}" destId="{46A18F1D-2BA8-4DDE-A1AA-7ED193A2A087}" srcOrd="2" destOrd="0" parTransId="{58945BB6-E30E-4B7D-B9A3-7A5DDFCC993A}" sibTransId="{56496982-242C-4E23-87C0-C63BB385BA19}"/>
    <dgm:cxn modelId="{C85250DC-CAD9-4C13-8B06-ADD646516209}" srcId="{5394E5E3-FE07-489E-9183-C642530D8CCF}" destId="{7F21C655-8A2B-4A26-9B7A-8D669B00EA98}" srcOrd="1" destOrd="0" parTransId="{3DA4644B-8BF8-402D-ABFB-5A8F62A1B596}" sibTransId="{F89CEA18-EF3C-4D9E-9324-4EEF3E6808D6}"/>
    <dgm:cxn modelId="{DC3A2194-2D1F-4BDB-94FE-2B785ACA2DB3}" type="presOf" srcId="{A37CA8DA-619B-41E9-AE1B-747957AE234A}" destId="{360FF40D-5959-46FA-B621-0FCC9820565D}" srcOrd="0" destOrd="0" presId="urn:microsoft.com/office/officeart/2005/8/layout/balance1"/>
    <dgm:cxn modelId="{21257745-847B-4F11-9F54-6080CE1408C1}" type="presParOf" srcId="{D242C51C-46E8-466D-9612-6E824C0A86E1}" destId="{BD157DBE-2797-4A20-9D42-2D1B152A86E1}" srcOrd="0" destOrd="0" presId="urn:microsoft.com/office/officeart/2005/8/layout/balance1"/>
    <dgm:cxn modelId="{3407B9EA-1020-43D1-9830-B981EC511383}" type="presParOf" srcId="{D242C51C-46E8-466D-9612-6E824C0A86E1}" destId="{9B170D42-E0EC-4F59-AC30-D26729C82B55}" srcOrd="1" destOrd="0" presId="urn:microsoft.com/office/officeart/2005/8/layout/balance1"/>
    <dgm:cxn modelId="{D82BA5A5-5203-481C-8FCB-B683F9BACDA2}" type="presParOf" srcId="{9B170D42-E0EC-4F59-AC30-D26729C82B55}" destId="{360FF40D-5959-46FA-B621-0FCC9820565D}" srcOrd="0" destOrd="0" presId="urn:microsoft.com/office/officeart/2005/8/layout/balance1"/>
    <dgm:cxn modelId="{5084D4E2-4812-4BC9-B71F-90F1DB9432B7}" type="presParOf" srcId="{9B170D42-E0EC-4F59-AC30-D26729C82B55}" destId="{356A23BC-D6C2-4F0B-9921-65296D5BF368}" srcOrd="1" destOrd="0" presId="urn:microsoft.com/office/officeart/2005/8/layout/balance1"/>
    <dgm:cxn modelId="{969C3F99-6C97-407B-B4A5-9BD35DABF076}" type="presParOf" srcId="{D242C51C-46E8-466D-9612-6E824C0A86E1}" destId="{D5AFB4C2-2B4E-4027-8FB4-8A1EA7262029}" srcOrd="2" destOrd="0" presId="urn:microsoft.com/office/officeart/2005/8/layout/balance1"/>
    <dgm:cxn modelId="{840BF654-4043-45EC-8515-43E7EAC0D5D8}" type="presParOf" srcId="{D5AFB4C2-2B4E-4027-8FB4-8A1EA7262029}" destId="{5B382FE7-E339-4122-9014-08E9356AC661}" srcOrd="0" destOrd="0" presId="urn:microsoft.com/office/officeart/2005/8/layout/balance1"/>
    <dgm:cxn modelId="{B5EA1F71-6340-48D9-8F95-F6E37C9F1893}" type="presParOf" srcId="{D5AFB4C2-2B4E-4027-8FB4-8A1EA7262029}" destId="{55590FDB-9755-4813-89F4-FF1007C563D2}" srcOrd="1" destOrd="0" presId="urn:microsoft.com/office/officeart/2005/8/layout/balance1"/>
    <dgm:cxn modelId="{E0204418-4F1D-46F5-A651-60D0EAFAA34E}" type="presParOf" srcId="{D5AFB4C2-2B4E-4027-8FB4-8A1EA7262029}" destId="{AC28F11F-ABD3-4253-B98B-7F96934D60A2}" srcOrd="2" destOrd="0" presId="urn:microsoft.com/office/officeart/2005/8/layout/balance1"/>
    <dgm:cxn modelId="{EF5FEEAF-C407-4D6D-814B-7611A721C0C3}" type="presParOf" srcId="{D5AFB4C2-2B4E-4027-8FB4-8A1EA7262029}" destId="{3E5113AC-41FD-436D-A2CE-F1E6660C0C39}" srcOrd="3" destOrd="0" presId="urn:microsoft.com/office/officeart/2005/8/layout/balance1"/>
    <dgm:cxn modelId="{B8039943-3F73-4C99-B937-F1CA5E258B2C}" type="presParOf" srcId="{D5AFB4C2-2B4E-4027-8FB4-8A1EA7262029}" destId="{ADB32C67-86D7-4665-AAC3-DA744D0E3137}" srcOrd="4" destOrd="0" presId="urn:microsoft.com/office/officeart/2005/8/layout/balance1"/>
    <dgm:cxn modelId="{4A79176F-CD2A-43AB-AF81-1F0C3939B039}" type="presParOf" srcId="{D5AFB4C2-2B4E-4027-8FB4-8A1EA7262029}" destId="{612E446D-D2C7-498E-BD1C-148FC7BEE0CE}" srcOrd="5" destOrd="0" presId="urn:microsoft.com/office/officeart/2005/8/layout/balance1"/>
    <dgm:cxn modelId="{8863F764-A233-4C7A-89CA-77908428F935}" type="presParOf" srcId="{D5AFB4C2-2B4E-4027-8FB4-8A1EA7262029}" destId="{0256AC31-627A-48B9-9D68-0A98F45E277E}" srcOrd="6" destOrd="0" presId="urn:microsoft.com/office/officeart/2005/8/layout/balance1"/>
    <dgm:cxn modelId="{D7C58577-BFFF-49C5-A720-CA210F290706}" type="presParOf" srcId="{D5AFB4C2-2B4E-4027-8FB4-8A1EA7262029}" destId="{8F657CEF-A506-4E6B-BBB8-39A15C83C7C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BCBF9-7D46-40D8-BC7C-34C870749661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9DA6F1-658A-4B2B-9610-A5F72AD9171D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92B10DE-1D95-4FAD-BA53-46CC020E8691}" type="parTrans" cxnId="{119BF394-8858-4D86-93A2-E3DC5481D827}">
      <dgm:prSet/>
      <dgm:spPr/>
      <dgm:t>
        <a:bodyPr/>
        <a:lstStyle/>
        <a:p>
          <a:endParaRPr lang="ru-RU"/>
        </a:p>
      </dgm:t>
    </dgm:pt>
    <dgm:pt modelId="{0A6DCE0F-1028-4D5D-B5D5-D6F9BEF6C3E0}" type="sibTrans" cxnId="{119BF394-8858-4D86-93A2-E3DC5481D827}">
      <dgm:prSet/>
      <dgm:spPr/>
      <dgm:t>
        <a:bodyPr/>
        <a:lstStyle/>
        <a:p>
          <a:endParaRPr lang="ru-RU"/>
        </a:p>
      </dgm:t>
    </dgm:pt>
    <dgm:pt modelId="{7C08718A-DF9D-45F2-B5B8-FB7781CE59B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 anchor="t"/>
        <a:lstStyle/>
        <a:p>
          <a:pPr algn="l"/>
          <a:r>
            <a:rPr lang="x-none" sz="2300" smtClean="0">
              <a:latin typeface="Times New Roman" pitchFamily="18" charset="0"/>
              <a:cs typeface="Times New Roman" pitchFamily="18" charset="0"/>
            </a:rPr>
            <a:t>Бюджетная обеспеченность за счет налоговых и неналоговых доходов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- 9330</a:t>
          </a:r>
          <a:r>
            <a:rPr lang="x-none" sz="2300" smtClean="0">
              <a:latin typeface="Times New Roman" pitchFamily="18" charset="0"/>
              <a:cs typeface="Times New Roman" pitchFamily="18" charset="0"/>
            </a:rPr>
            <a:t> рубл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ей</a:t>
          </a:r>
          <a:r>
            <a:rPr lang="x-none" sz="2300" smtClean="0">
              <a:latin typeface="Times New Roman" pitchFamily="18" charset="0"/>
              <a:cs typeface="Times New Roman" pitchFamily="18" charset="0"/>
            </a:rPr>
            <a:t> на одного жителя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города</a:t>
          </a:r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(меньше Томска в 1,1 раза, Красноярска в 1,4 раза, Иркутска – в 1,7 раза)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5BAA3CFF-0DC6-492A-8433-456937B228B0}" type="parTrans" cxnId="{13FDE0E1-FA7E-4E44-BDBA-D8863943E6ED}">
      <dgm:prSet/>
      <dgm:spPr/>
      <dgm:t>
        <a:bodyPr/>
        <a:lstStyle/>
        <a:p>
          <a:endParaRPr lang="ru-RU"/>
        </a:p>
      </dgm:t>
    </dgm:pt>
    <dgm:pt modelId="{BB5FA7A1-C5EB-4C65-B2E8-88BB9E30B46C}" type="sibTrans" cxnId="{13FDE0E1-FA7E-4E44-BDBA-D8863943E6ED}">
      <dgm:prSet/>
      <dgm:spPr/>
      <dgm:t>
        <a:bodyPr/>
        <a:lstStyle/>
        <a:p>
          <a:endParaRPr lang="ru-RU"/>
        </a:p>
      </dgm:t>
    </dgm:pt>
    <dgm:pt modelId="{DFFFECE4-E0F2-4D8B-811B-677589EB241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6D3C1B-AFF2-400E-9E14-E7971A864FC2}" type="parTrans" cxnId="{21A75AC9-B7B1-4A1F-BC1B-F405E3D18D39}">
      <dgm:prSet/>
      <dgm:spPr/>
      <dgm:t>
        <a:bodyPr/>
        <a:lstStyle/>
        <a:p>
          <a:endParaRPr lang="ru-RU"/>
        </a:p>
      </dgm:t>
    </dgm:pt>
    <dgm:pt modelId="{276A9F43-FB38-4BF2-AC5B-40F72EDD1F16}" type="sibTrans" cxnId="{21A75AC9-B7B1-4A1F-BC1B-F405E3D18D39}">
      <dgm:prSet/>
      <dgm:spPr/>
      <dgm:t>
        <a:bodyPr/>
        <a:lstStyle/>
        <a:p>
          <a:endParaRPr lang="ru-RU"/>
        </a:p>
      </dgm:t>
    </dgm:pt>
    <dgm:pt modelId="{DB4570C5-117D-48D1-BDDF-01BD01EF5FA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anchor="t"/>
        <a:lstStyle/>
        <a:p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Доля налоговых и неналоговых доходов в общем объеме доходов бюджета – 62,7%.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4FADFF0B-4645-48AF-8BE8-5E8F551D9519}" type="parTrans" cxnId="{8C1F0735-FBDF-4D60-BD41-96A3BF34EAEA}">
      <dgm:prSet/>
      <dgm:spPr/>
      <dgm:t>
        <a:bodyPr/>
        <a:lstStyle/>
        <a:p>
          <a:endParaRPr lang="ru-RU"/>
        </a:p>
      </dgm:t>
    </dgm:pt>
    <dgm:pt modelId="{36280355-58F0-4F91-8505-B2B711EADE80}" type="sibTrans" cxnId="{8C1F0735-FBDF-4D60-BD41-96A3BF34EAEA}">
      <dgm:prSet/>
      <dgm:spPr/>
      <dgm:t>
        <a:bodyPr/>
        <a:lstStyle/>
        <a:p>
          <a:endParaRPr lang="ru-RU"/>
        </a:p>
      </dgm:t>
    </dgm:pt>
    <dgm:pt modelId="{8D5B1505-C944-42FA-B08E-C8275A5E634A}" type="pres">
      <dgm:prSet presAssocID="{B98BCBF9-7D46-40D8-BC7C-34C8707496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38982-53F5-4EFF-83E9-7A8F48EDDBB3}" type="pres">
      <dgm:prSet presAssocID="{8A9DA6F1-658A-4B2B-9610-A5F72AD9171D}" presName="composite" presStyleCnt="0"/>
      <dgm:spPr/>
      <dgm:t>
        <a:bodyPr/>
        <a:lstStyle/>
        <a:p>
          <a:endParaRPr lang="ru-RU"/>
        </a:p>
      </dgm:t>
    </dgm:pt>
    <dgm:pt modelId="{225F2C09-7D9A-4243-8E27-1ED3890FF855}" type="pres">
      <dgm:prSet presAssocID="{8A9DA6F1-658A-4B2B-9610-A5F72AD9171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B50BA-899D-4BCA-8C15-0C2D563E9143}" type="pres">
      <dgm:prSet presAssocID="{8A9DA6F1-658A-4B2B-9610-A5F72AD9171D}" presName="descendantText" presStyleLbl="alignAcc1" presStyleIdx="0" presStyleCnt="2" custScaleY="9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A41D6-54FC-44B6-A167-CCB57F945676}" type="pres">
      <dgm:prSet presAssocID="{0A6DCE0F-1028-4D5D-B5D5-D6F9BEF6C3E0}" presName="sp" presStyleCnt="0"/>
      <dgm:spPr/>
      <dgm:t>
        <a:bodyPr/>
        <a:lstStyle/>
        <a:p>
          <a:endParaRPr lang="ru-RU"/>
        </a:p>
      </dgm:t>
    </dgm:pt>
    <dgm:pt modelId="{FFD75A9E-4E22-449E-900F-016D544C934E}" type="pres">
      <dgm:prSet presAssocID="{DFFFECE4-E0F2-4D8B-811B-677589EB2412}" presName="composite" presStyleCnt="0"/>
      <dgm:spPr/>
      <dgm:t>
        <a:bodyPr/>
        <a:lstStyle/>
        <a:p>
          <a:endParaRPr lang="ru-RU"/>
        </a:p>
      </dgm:t>
    </dgm:pt>
    <dgm:pt modelId="{1138B9AE-5A32-4BF1-B9CC-FDF70F287A40}" type="pres">
      <dgm:prSet presAssocID="{DFFFECE4-E0F2-4D8B-811B-677589EB241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DC285-824F-4A39-98D5-979F66BFE8E3}" type="pres">
      <dgm:prSet presAssocID="{DFFFECE4-E0F2-4D8B-811B-677589EB2412}" presName="descendantText" presStyleLbl="alignAcc1" presStyleIdx="1" presStyleCnt="2" custScaleY="90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359F9-78A8-460C-A42C-59BD31091E69}" type="presOf" srcId="{DFFFECE4-E0F2-4D8B-811B-677589EB2412}" destId="{1138B9AE-5A32-4BF1-B9CC-FDF70F287A40}" srcOrd="0" destOrd="0" presId="urn:microsoft.com/office/officeart/2005/8/layout/chevron2"/>
    <dgm:cxn modelId="{92E7DDC7-8FE3-436A-BBFB-35B9CCB5CD20}" type="presOf" srcId="{B98BCBF9-7D46-40D8-BC7C-34C870749661}" destId="{8D5B1505-C944-42FA-B08E-C8275A5E634A}" srcOrd="0" destOrd="0" presId="urn:microsoft.com/office/officeart/2005/8/layout/chevron2"/>
    <dgm:cxn modelId="{13FDE0E1-FA7E-4E44-BDBA-D8863943E6ED}" srcId="{8A9DA6F1-658A-4B2B-9610-A5F72AD9171D}" destId="{7C08718A-DF9D-45F2-B5B8-FB7781CE59BF}" srcOrd="0" destOrd="0" parTransId="{5BAA3CFF-0DC6-492A-8433-456937B228B0}" sibTransId="{BB5FA7A1-C5EB-4C65-B2E8-88BB9E30B46C}"/>
    <dgm:cxn modelId="{0DC899CC-0D66-412C-8904-EBA82141FE98}" type="presOf" srcId="{DB4570C5-117D-48D1-BDDF-01BD01EF5FA4}" destId="{DF4DC285-824F-4A39-98D5-979F66BFE8E3}" srcOrd="0" destOrd="0" presId="urn:microsoft.com/office/officeart/2005/8/layout/chevron2"/>
    <dgm:cxn modelId="{21A75AC9-B7B1-4A1F-BC1B-F405E3D18D39}" srcId="{B98BCBF9-7D46-40D8-BC7C-34C870749661}" destId="{DFFFECE4-E0F2-4D8B-811B-677589EB2412}" srcOrd="1" destOrd="0" parTransId="{4F6D3C1B-AFF2-400E-9E14-E7971A864FC2}" sibTransId="{276A9F43-FB38-4BF2-AC5B-40F72EDD1F16}"/>
    <dgm:cxn modelId="{8C1F0735-FBDF-4D60-BD41-96A3BF34EAEA}" srcId="{DFFFECE4-E0F2-4D8B-811B-677589EB2412}" destId="{DB4570C5-117D-48D1-BDDF-01BD01EF5FA4}" srcOrd="0" destOrd="0" parTransId="{4FADFF0B-4645-48AF-8BE8-5E8F551D9519}" sibTransId="{36280355-58F0-4F91-8505-B2B711EADE80}"/>
    <dgm:cxn modelId="{41D765D2-85F0-4A4A-9EA3-9672ABF541F0}" type="presOf" srcId="{7C08718A-DF9D-45F2-B5B8-FB7781CE59BF}" destId="{084B50BA-899D-4BCA-8C15-0C2D563E9143}" srcOrd="0" destOrd="0" presId="urn:microsoft.com/office/officeart/2005/8/layout/chevron2"/>
    <dgm:cxn modelId="{119BF394-8858-4D86-93A2-E3DC5481D827}" srcId="{B98BCBF9-7D46-40D8-BC7C-34C870749661}" destId="{8A9DA6F1-658A-4B2B-9610-A5F72AD9171D}" srcOrd="0" destOrd="0" parTransId="{192B10DE-1D95-4FAD-BA53-46CC020E8691}" sibTransId="{0A6DCE0F-1028-4D5D-B5D5-D6F9BEF6C3E0}"/>
    <dgm:cxn modelId="{BC6F44E3-ACE3-42E6-8C49-404498DC3FB3}" type="presOf" srcId="{8A9DA6F1-658A-4B2B-9610-A5F72AD9171D}" destId="{225F2C09-7D9A-4243-8E27-1ED3890FF855}" srcOrd="0" destOrd="0" presId="urn:microsoft.com/office/officeart/2005/8/layout/chevron2"/>
    <dgm:cxn modelId="{56F1B3C2-0A50-4DF9-BBC3-D6E854B44583}" type="presParOf" srcId="{8D5B1505-C944-42FA-B08E-C8275A5E634A}" destId="{6FB38982-53F5-4EFF-83E9-7A8F48EDDBB3}" srcOrd="0" destOrd="0" presId="urn:microsoft.com/office/officeart/2005/8/layout/chevron2"/>
    <dgm:cxn modelId="{3C3184E0-4CBA-4DCD-9880-3F64F7E52FA7}" type="presParOf" srcId="{6FB38982-53F5-4EFF-83E9-7A8F48EDDBB3}" destId="{225F2C09-7D9A-4243-8E27-1ED3890FF855}" srcOrd="0" destOrd="0" presId="urn:microsoft.com/office/officeart/2005/8/layout/chevron2"/>
    <dgm:cxn modelId="{9DC52604-5734-49D4-A2AA-464DEBA491E5}" type="presParOf" srcId="{6FB38982-53F5-4EFF-83E9-7A8F48EDDBB3}" destId="{084B50BA-899D-4BCA-8C15-0C2D563E9143}" srcOrd="1" destOrd="0" presId="urn:microsoft.com/office/officeart/2005/8/layout/chevron2"/>
    <dgm:cxn modelId="{851DDE10-14B2-4359-ADDC-9561A24213E5}" type="presParOf" srcId="{8D5B1505-C944-42FA-B08E-C8275A5E634A}" destId="{882A41D6-54FC-44B6-A167-CCB57F945676}" srcOrd="1" destOrd="0" presId="urn:microsoft.com/office/officeart/2005/8/layout/chevron2"/>
    <dgm:cxn modelId="{93C343EB-004F-44F6-84D6-E370DDD5FF51}" type="presParOf" srcId="{8D5B1505-C944-42FA-B08E-C8275A5E634A}" destId="{FFD75A9E-4E22-449E-900F-016D544C934E}" srcOrd="2" destOrd="0" presId="urn:microsoft.com/office/officeart/2005/8/layout/chevron2"/>
    <dgm:cxn modelId="{2AD140F6-E0E1-4D37-8461-73AADB6D08E0}" type="presParOf" srcId="{FFD75A9E-4E22-449E-900F-016D544C934E}" destId="{1138B9AE-5A32-4BF1-B9CC-FDF70F287A40}" srcOrd="0" destOrd="0" presId="urn:microsoft.com/office/officeart/2005/8/layout/chevron2"/>
    <dgm:cxn modelId="{14A9BEE5-FA9E-4753-9489-E619D122EA2F}" type="presParOf" srcId="{FFD75A9E-4E22-449E-900F-016D544C934E}" destId="{DF4DC285-824F-4A39-98D5-979F66BFE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A8AE5-8BDD-4F0F-B22E-C8667779F311}" type="doc">
      <dgm:prSet loTypeId="urn:microsoft.com/office/officeart/2005/8/layout/process4" loCatId="process" qsTypeId="urn:microsoft.com/office/officeart/2005/8/quickstyle/simple1#1" qsCatId="simple" csTypeId="urn:microsoft.com/office/officeart/2005/8/colors/accent1_2#4" csCatId="accent1" phldr="1"/>
      <dgm:spPr/>
    </dgm:pt>
    <dgm:pt modelId="{C122C8F2-4E1C-4A3C-B961-D0748ABE4899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 долгосрочных целевых программ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ведомственная целевая программа</a:t>
          </a:r>
          <a:endParaRPr lang="ru-RU" sz="1600" dirty="0">
            <a:solidFill>
              <a:schemeClr val="tx1"/>
            </a:solidFill>
          </a:endParaRPr>
        </a:p>
      </dgm:t>
    </dgm:pt>
    <dgm:pt modelId="{0D2210FB-E211-415A-835F-A73DE8CD1187}" type="parTrans" cxnId="{6907E2D4-486F-457F-8C2B-5B85C51C0EE8}">
      <dgm:prSet/>
      <dgm:spPr/>
      <dgm:t>
        <a:bodyPr/>
        <a:lstStyle/>
        <a:p>
          <a:endParaRPr lang="ru-RU"/>
        </a:p>
      </dgm:t>
    </dgm:pt>
    <dgm:pt modelId="{8E202F22-E4DB-4A27-BD8E-FB4159C6AFDE}" type="sibTrans" cxnId="{6907E2D4-486F-457F-8C2B-5B85C51C0EE8}">
      <dgm:prSet/>
      <dgm:spPr/>
      <dgm:t>
        <a:bodyPr/>
        <a:lstStyle/>
        <a:p>
          <a:endParaRPr lang="ru-RU"/>
        </a:p>
      </dgm:t>
    </dgm:pt>
    <dgm:pt modelId="{ADEC06F7-498D-4E69-A596-BEC6E1FDCBF3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 долгосрочных целевых программ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ведомственных целевых программы</a:t>
          </a:r>
          <a:endParaRPr lang="ru-RU" sz="1600" dirty="0">
            <a:solidFill>
              <a:schemeClr val="tx1"/>
            </a:solidFill>
          </a:endParaRPr>
        </a:p>
      </dgm:t>
    </dgm:pt>
    <dgm:pt modelId="{70045CBF-CF58-47FD-B33A-04EFABB90BEB}" type="parTrans" cxnId="{554076C8-00B2-4A7F-962D-F7F40624C40B}">
      <dgm:prSet/>
      <dgm:spPr/>
      <dgm:t>
        <a:bodyPr/>
        <a:lstStyle/>
        <a:p>
          <a:endParaRPr lang="ru-RU"/>
        </a:p>
      </dgm:t>
    </dgm:pt>
    <dgm:pt modelId="{C42B298B-87B6-4119-A282-C2419487A524}" type="sibTrans" cxnId="{554076C8-00B2-4A7F-962D-F7F40624C40B}">
      <dgm:prSet/>
      <dgm:spPr/>
      <dgm:t>
        <a:bodyPr/>
        <a:lstStyle/>
        <a:p>
          <a:endParaRPr lang="ru-RU"/>
        </a:p>
      </dgm:t>
    </dgm:pt>
    <dgm:pt modelId="{D1DF7EDA-D117-4AB8-9BF0-CB3DEC95DA32}">
      <dgm:prSet phldrT="[Текст]" custT="1"/>
      <dgm:spPr>
        <a:noFill/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 муниципальных программы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ведомственных целевых программы</a:t>
          </a:r>
          <a:endParaRPr lang="ru-RU" sz="1600" dirty="0">
            <a:solidFill>
              <a:schemeClr val="tx1"/>
            </a:solidFill>
          </a:endParaRPr>
        </a:p>
      </dgm:t>
    </dgm:pt>
    <dgm:pt modelId="{7931065C-0D82-4A43-902E-97FAFAC79996}" type="parTrans" cxnId="{4C9AB9CC-0B6F-415E-8CF3-E506E55AC6F7}">
      <dgm:prSet/>
      <dgm:spPr/>
      <dgm:t>
        <a:bodyPr/>
        <a:lstStyle/>
        <a:p>
          <a:endParaRPr lang="ru-RU"/>
        </a:p>
      </dgm:t>
    </dgm:pt>
    <dgm:pt modelId="{BC4B2F21-18B6-4182-B5BD-C4FA5749E218}" type="sibTrans" cxnId="{4C9AB9CC-0B6F-415E-8CF3-E506E55AC6F7}">
      <dgm:prSet/>
      <dgm:spPr/>
      <dgm:t>
        <a:bodyPr/>
        <a:lstStyle/>
        <a:p>
          <a:endParaRPr lang="ru-RU"/>
        </a:p>
      </dgm:t>
    </dgm:pt>
    <dgm:pt modelId="{B2935D55-65B1-47DF-9693-B5DE73DD32DC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муниципальных программ в новом формате 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14CA-A766-4234-BBB5-BA942B765546}" type="parTrans" cxnId="{F9F0E9A3-547F-46DB-9E81-57C4DACF6089}">
      <dgm:prSet/>
      <dgm:spPr/>
      <dgm:t>
        <a:bodyPr/>
        <a:lstStyle/>
        <a:p>
          <a:endParaRPr lang="ru-RU"/>
        </a:p>
      </dgm:t>
    </dgm:pt>
    <dgm:pt modelId="{B0ACFEBA-C199-461D-BCD4-23F08099B3EB}" type="sibTrans" cxnId="{F9F0E9A3-547F-46DB-9E81-57C4DACF6089}">
      <dgm:prSet/>
      <dgm:spPr/>
      <dgm:t>
        <a:bodyPr/>
        <a:lstStyle/>
        <a:p>
          <a:endParaRPr lang="ru-RU"/>
        </a:p>
      </dgm:t>
    </dgm:pt>
    <dgm:pt modelId="{944C529B-55E8-43D0-AA98-A6EFE8EC7A52}" type="pres">
      <dgm:prSet presAssocID="{8E9A8AE5-8BDD-4F0F-B22E-C8667779F311}" presName="Name0" presStyleCnt="0">
        <dgm:presLayoutVars>
          <dgm:dir/>
          <dgm:animLvl val="lvl"/>
          <dgm:resizeHandles val="exact"/>
        </dgm:presLayoutVars>
      </dgm:prSet>
      <dgm:spPr/>
    </dgm:pt>
    <dgm:pt modelId="{C15D6403-3957-415F-B00B-A6D1B82E1742}" type="pres">
      <dgm:prSet presAssocID="{B2935D55-65B1-47DF-9693-B5DE73DD32DC}" presName="boxAndChildren" presStyleCnt="0"/>
      <dgm:spPr/>
    </dgm:pt>
    <dgm:pt modelId="{E8063ED6-BBDB-4741-944E-C188CA1BEFFF}" type="pres">
      <dgm:prSet presAssocID="{B2935D55-65B1-47DF-9693-B5DE73DD32DC}" presName="parentTextBox" presStyleLbl="node1" presStyleIdx="0" presStyleCnt="4"/>
      <dgm:spPr/>
      <dgm:t>
        <a:bodyPr/>
        <a:lstStyle/>
        <a:p>
          <a:endParaRPr lang="ru-RU"/>
        </a:p>
      </dgm:t>
    </dgm:pt>
    <dgm:pt modelId="{DC48B4D6-172A-4DD1-9F13-85BAA1ADEB96}" type="pres">
      <dgm:prSet presAssocID="{BC4B2F21-18B6-4182-B5BD-C4FA5749E218}" presName="sp" presStyleCnt="0"/>
      <dgm:spPr/>
    </dgm:pt>
    <dgm:pt modelId="{3F94A6F5-5547-425C-88D3-444BD3EA88F0}" type="pres">
      <dgm:prSet presAssocID="{D1DF7EDA-D117-4AB8-9BF0-CB3DEC95DA32}" presName="arrowAndChildren" presStyleCnt="0"/>
      <dgm:spPr/>
    </dgm:pt>
    <dgm:pt modelId="{397F4321-C4F5-4A60-934F-A128850DA7F2}" type="pres">
      <dgm:prSet presAssocID="{D1DF7EDA-D117-4AB8-9BF0-CB3DEC95DA3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933C64-7127-421E-88E1-2B61DC338614}" type="pres">
      <dgm:prSet presAssocID="{C42B298B-87B6-4119-A282-C2419487A524}" presName="sp" presStyleCnt="0"/>
      <dgm:spPr/>
    </dgm:pt>
    <dgm:pt modelId="{A6829855-61FD-47FC-832B-EA54FD12EC5C}" type="pres">
      <dgm:prSet presAssocID="{ADEC06F7-498D-4E69-A596-BEC6E1FDCBF3}" presName="arrowAndChildren" presStyleCnt="0"/>
      <dgm:spPr/>
    </dgm:pt>
    <dgm:pt modelId="{747C4102-2866-46E9-879B-455935F4F31C}" type="pres">
      <dgm:prSet presAssocID="{ADEC06F7-498D-4E69-A596-BEC6E1FDCBF3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E8351F4-64DF-47FA-BA69-710C5062A697}" type="pres">
      <dgm:prSet presAssocID="{8E202F22-E4DB-4A27-BD8E-FB4159C6AFDE}" presName="sp" presStyleCnt="0"/>
      <dgm:spPr/>
    </dgm:pt>
    <dgm:pt modelId="{BDC5A899-D52F-4A0F-9323-12734B82D52E}" type="pres">
      <dgm:prSet presAssocID="{C122C8F2-4E1C-4A3C-B961-D0748ABE4899}" presName="arrowAndChildren" presStyleCnt="0"/>
      <dgm:spPr/>
    </dgm:pt>
    <dgm:pt modelId="{AD1A3E36-B983-4F1D-A591-5E91719136CB}" type="pres">
      <dgm:prSet presAssocID="{C122C8F2-4E1C-4A3C-B961-D0748ABE4899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D1EDFD3-9B5B-4F43-AC8E-9AFA3754C650}" type="presOf" srcId="{ADEC06F7-498D-4E69-A596-BEC6E1FDCBF3}" destId="{747C4102-2866-46E9-879B-455935F4F31C}" srcOrd="0" destOrd="0" presId="urn:microsoft.com/office/officeart/2005/8/layout/process4"/>
    <dgm:cxn modelId="{4C9AB9CC-0B6F-415E-8CF3-E506E55AC6F7}" srcId="{8E9A8AE5-8BDD-4F0F-B22E-C8667779F311}" destId="{D1DF7EDA-D117-4AB8-9BF0-CB3DEC95DA32}" srcOrd="2" destOrd="0" parTransId="{7931065C-0D82-4A43-902E-97FAFAC79996}" sibTransId="{BC4B2F21-18B6-4182-B5BD-C4FA5749E218}"/>
    <dgm:cxn modelId="{C22F194B-6270-47E0-B70B-E0D8BB3B115B}" type="presOf" srcId="{8E9A8AE5-8BDD-4F0F-B22E-C8667779F311}" destId="{944C529B-55E8-43D0-AA98-A6EFE8EC7A52}" srcOrd="0" destOrd="0" presId="urn:microsoft.com/office/officeart/2005/8/layout/process4"/>
    <dgm:cxn modelId="{6907E2D4-486F-457F-8C2B-5B85C51C0EE8}" srcId="{8E9A8AE5-8BDD-4F0F-B22E-C8667779F311}" destId="{C122C8F2-4E1C-4A3C-B961-D0748ABE4899}" srcOrd="0" destOrd="0" parTransId="{0D2210FB-E211-415A-835F-A73DE8CD1187}" sibTransId="{8E202F22-E4DB-4A27-BD8E-FB4159C6AFDE}"/>
    <dgm:cxn modelId="{F9F0E9A3-547F-46DB-9E81-57C4DACF6089}" srcId="{8E9A8AE5-8BDD-4F0F-B22E-C8667779F311}" destId="{B2935D55-65B1-47DF-9693-B5DE73DD32DC}" srcOrd="3" destOrd="0" parTransId="{5E3614CA-A766-4234-BBB5-BA942B765546}" sibTransId="{B0ACFEBA-C199-461D-BCD4-23F08099B3EB}"/>
    <dgm:cxn modelId="{FACD64BA-F032-4792-B684-4E61E04D574A}" type="presOf" srcId="{D1DF7EDA-D117-4AB8-9BF0-CB3DEC95DA32}" destId="{397F4321-C4F5-4A60-934F-A128850DA7F2}" srcOrd="0" destOrd="0" presId="urn:microsoft.com/office/officeart/2005/8/layout/process4"/>
    <dgm:cxn modelId="{4A9E8513-E805-4D87-BED9-E134BCDBAC0F}" type="presOf" srcId="{C122C8F2-4E1C-4A3C-B961-D0748ABE4899}" destId="{AD1A3E36-B983-4F1D-A591-5E91719136CB}" srcOrd="0" destOrd="0" presId="urn:microsoft.com/office/officeart/2005/8/layout/process4"/>
    <dgm:cxn modelId="{ED683CEA-092C-495A-B505-1A4DFC5FE795}" type="presOf" srcId="{B2935D55-65B1-47DF-9693-B5DE73DD32DC}" destId="{E8063ED6-BBDB-4741-944E-C188CA1BEFFF}" srcOrd="0" destOrd="0" presId="urn:microsoft.com/office/officeart/2005/8/layout/process4"/>
    <dgm:cxn modelId="{554076C8-00B2-4A7F-962D-F7F40624C40B}" srcId="{8E9A8AE5-8BDD-4F0F-B22E-C8667779F311}" destId="{ADEC06F7-498D-4E69-A596-BEC6E1FDCBF3}" srcOrd="1" destOrd="0" parTransId="{70045CBF-CF58-47FD-B33A-04EFABB90BEB}" sibTransId="{C42B298B-87B6-4119-A282-C2419487A524}"/>
    <dgm:cxn modelId="{F11F4B62-9617-4CE7-B6F4-384D8D9340E0}" type="presParOf" srcId="{944C529B-55E8-43D0-AA98-A6EFE8EC7A52}" destId="{C15D6403-3957-415F-B00B-A6D1B82E1742}" srcOrd="0" destOrd="0" presId="urn:microsoft.com/office/officeart/2005/8/layout/process4"/>
    <dgm:cxn modelId="{A5E6AE5A-21DB-407A-9C41-907C9EE8487D}" type="presParOf" srcId="{C15D6403-3957-415F-B00B-A6D1B82E1742}" destId="{E8063ED6-BBDB-4741-944E-C188CA1BEFFF}" srcOrd="0" destOrd="0" presId="urn:microsoft.com/office/officeart/2005/8/layout/process4"/>
    <dgm:cxn modelId="{0D401BDD-DB11-4D8B-ACFF-D5AA53653B66}" type="presParOf" srcId="{944C529B-55E8-43D0-AA98-A6EFE8EC7A52}" destId="{DC48B4D6-172A-4DD1-9F13-85BAA1ADEB96}" srcOrd="1" destOrd="0" presId="urn:microsoft.com/office/officeart/2005/8/layout/process4"/>
    <dgm:cxn modelId="{300ECD93-298F-4E7B-9950-226C62BBB96D}" type="presParOf" srcId="{944C529B-55E8-43D0-AA98-A6EFE8EC7A52}" destId="{3F94A6F5-5547-425C-88D3-444BD3EA88F0}" srcOrd="2" destOrd="0" presId="urn:microsoft.com/office/officeart/2005/8/layout/process4"/>
    <dgm:cxn modelId="{D48943E4-EC24-451A-B442-D0992B1C1E88}" type="presParOf" srcId="{3F94A6F5-5547-425C-88D3-444BD3EA88F0}" destId="{397F4321-C4F5-4A60-934F-A128850DA7F2}" srcOrd="0" destOrd="0" presId="urn:microsoft.com/office/officeart/2005/8/layout/process4"/>
    <dgm:cxn modelId="{15C5243B-002E-4A16-8895-DEFF3FA78E08}" type="presParOf" srcId="{944C529B-55E8-43D0-AA98-A6EFE8EC7A52}" destId="{6C933C64-7127-421E-88E1-2B61DC338614}" srcOrd="3" destOrd="0" presId="urn:microsoft.com/office/officeart/2005/8/layout/process4"/>
    <dgm:cxn modelId="{2350CFAD-FA2F-4917-96CC-C31D79833847}" type="presParOf" srcId="{944C529B-55E8-43D0-AA98-A6EFE8EC7A52}" destId="{A6829855-61FD-47FC-832B-EA54FD12EC5C}" srcOrd="4" destOrd="0" presId="urn:microsoft.com/office/officeart/2005/8/layout/process4"/>
    <dgm:cxn modelId="{E24FBAA3-3B88-4CC6-BB67-D1441EEAF677}" type="presParOf" srcId="{A6829855-61FD-47FC-832B-EA54FD12EC5C}" destId="{747C4102-2866-46E9-879B-455935F4F31C}" srcOrd="0" destOrd="0" presId="urn:microsoft.com/office/officeart/2005/8/layout/process4"/>
    <dgm:cxn modelId="{A091A693-6CD1-4FBE-BE84-1F7AAAEAE369}" type="presParOf" srcId="{944C529B-55E8-43D0-AA98-A6EFE8EC7A52}" destId="{3E8351F4-64DF-47FA-BA69-710C5062A697}" srcOrd="5" destOrd="0" presId="urn:microsoft.com/office/officeart/2005/8/layout/process4"/>
    <dgm:cxn modelId="{445AB6AA-E64F-44BC-88DC-B5F9DEA0523A}" type="presParOf" srcId="{944C529B-55E8-43D0-AA98-A6EFE8EC7A52}" destId="{BDC5A899-D52F-4A0F-9323-12734B82D52E}" srcOrd="6" destOrd="0" presId="urn:microsoft.com/office/officeart/2005/8/layout/process4"/>
    <dgm:cxn modelId="{8ACFCE3A-C6C2-4734-B6E1-2FFD4D2FDF19}" type="presParOf" srcId="{BDC5A899-D52F-4A0F-9323-12734B82D52E}" destId="{AD1A3E36-B983-4F1D-A591-5E91719136CB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5A662-FC66-4734-ACC7-FBB82A6FCDEC}" type="doc">
      <dgm:prSet loTypeId="urn:microsoft.com/office/officeart/2005/8/layout/vList4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12128DE-7A39-48AE-A1FA-C221E971762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 ряд совещаний по оказанию органам администрации, иным органам местного самоуправления методической, информационной помощи в разработке муниципальных программ нового формата;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FB1616-AC22-4637-B5EB-311162CE2FCC}" type="parTrans" cxnId="{BC34902D-57CB-40DD-9223-A9D6E728A4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58887B-D0AB-4924-ADC5-2C6F40D424ED}" type="sibTrans" cxnId="{BC34902D-57CB-40DD-9223-A9D6E728A4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B96206-4101-4080-B571-14FB73623D1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Сформирован Перечень муниципальных программ, предлагаемых к реализации с 2015 года, который состоит из 18 программ;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8A5F37-AA6E-47EE-BEE4-E3AD867DAF09}" type="parTrans" cxnId="{6BCC52AE-58D5-4928-94F0-E82D67B2EA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5A91F9-805B-4E1B-8E46-D70BCF50C0E3}" type="sibTrans" cxnId="{6BCC52AE-58D5-4928-94F0-E82D67B2EA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464C37B-17B9-4A6D-994A-CE3FF8F1CE4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Проанализированы  проекты 16 проектов муниципальных программ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FF0A17-28F4-4D1B-BFED-2A0CCF951655}" type="parTrans" cxnId="{78FE75D5-AB6F-4A23-99D3-999AD26EAEF8}">
      <dgm:prSet/>
      <dgm:spPr/>
      <dgm:t>
        <a:bodyPr/>
        <a:lstStyle/>
        <a:p>
          <a:endParaRPr lang="ru-RU"/>
        </a:p>
      </dgm:t>
    </dgm:pt>
    <dgm:pt modelId="{A8598F32-1291-46D3-BF90-44B6C972E418}" type="sibTrans" cxnId="{78FE75D5-AB6F-4A23-99D3-999AD26EAEF8}">
      <dgm:prSet/>
      <dgm:spPr/>
      <dgm:t>
        <a:bodyPr/>
        <a:lstStyle/>
        <a:p>
          <a:endParaRPr lang="ru-RU"/>
        </a:p>
      </dgm:t>
    </dgm:pt>
    <dgm:pt modelId="{B68F148D-6682-49A7-81C6-31F8327D205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Утвержден Порядок разработки, реализации и оценки эффективности муниципальных программ;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D5BC8B-4AFF-47C2-9CCB-66C124821C43}" type="parTrans" cxnId="{4C16ECDB-931B-4EBA-824C-186A2200582C}">
      <dgm:prSet/>
      <dgm:spPr/>
      <dgm:t>
        <a:bodyPr/>
        <a:lstStyle/>
        <a:p>
          <a:endParaRPr lang="ru-RU"/>
        </a:p>
      </dgm:t>
    </dgm:pt>
    <dgm:pt modelId="{B11F09A1-F0E4-4678-B8EC-E2292C66637A}" type="sibTrans" cxnId="{4C16ECDB-931B-4EBA-824C-186A2200582C}">
      <dgm:prSet/>
      <dgm:spPr/>
      <dgm:t>
        <a:bodyPr/>
        <a:lstStyle/>
        <a:p>
          <a:endParaRPr lang="ru-RU"/>
        </a:p>
      </dgm:t>
    </dgm:pt>
    <dgm:pt modelId="{FD1FBC63-9F4E-46A7-9B7E-C1D90DFC3906}" type="pres">
      <dgm:prSet presAssocID="{CDC5A662-FC66-4734-ACC7-FBB82A6FCD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1A2C1-B2A5-4693-ACD0-47C448BF3363}" type="pres">
      <dgm:prSet presAssocID="{D12128DE-7A39-48AE-A1FA-C221E9717622}" presName="comp" presStyleCnt="0"/>
      <dgm:spPr/>
    </dgm:pt>
    <dgm:pt modelId="{4696B6C1-76B8-4826-8D0D-8BC7635998F9}" type="pres">
      <dgm:prSet presAssocID="{D12128DE-7A39-48AE-A1FA-C221E9717622}" presName="box" presStyleLbl="node1" presStyleIdx="0" presStyleCnt="4"/>
      <dgm:spPr/>
      <dgm:t>
        <a:bodyPr/>
        <a:lstStyle/>
        <a:p>
          <a:endParaRPr lang="ru-RU"/>
        </a:p>
      </dgm:t>
    </dgm:pt>
    <dgm:pt modelId="{ECCB8E40-1D0C-43A8-879C-6DA58707357E}" type="pres">
      <dgm:prSet presAssocID="{D12128DE-7A39-48AE-A1FA-C221E971762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1688CC-F196-448E-BE4E-67C33B8BD00C}" type="pres">
      <dgm:prSet presAssocID="{D12128DE-7A39-48AE-A1FA-C221E97176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5C9AF-BC9E-4354-8A97-3C32F8719AE0}" type="pres">
      <dgm:prSet presAssocID="{5958887B-D0AB-4924-ADC5-2C6F40D424ED}" presName="spacer" presStyleCnt="0"/>
      <dgm:spPr/>
    </dgm:pt>
    <dgm:pt modelId="{B8E89D55-1DD3-4978-B667-58E7E02AF4AD}" type="pres">
      <dgm:prSet presAssocID="{B68F148D-6682-49A7-81C6-31F8327D2057}" presName="comp" presStyleCnt="0"/>
      <dgm:spPr/>
    </dgm:pt>
    <dgm:pt modelId="{1D0C5F3C-62D6-4A0C-BCFF-F04388BC1E12}" type="pres">
      <dgm:prSet presAssocID="{B68F148D-6682-49A7-81C6-31F8327D2057}" presName="box" presStyleLbl="node1" presStyleIdx="1" presStyleCnt="4"/>
      <dgm:spPr/>
      <dgm:t>
        <a:bodyPr/>
        <a:lstStyle/>
        <a:p>
          <a:endParaRPr lang="ru-RU"/>
        </a:p>
      </dgm:t>
    </dgm:pt>
    <dgm:pt modelId="{54640C40-7020-4231-A259-211595813E66}" type="pres">
      <dgm:prSet presAssocID="{B68F148D-6682-49A7-81C6-31F8327D2057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9280D3-974C-4C43-BB9E-573071520EA1}" type="pres">
      <dgm:prSet presAssocID="{B68F148D-6682-49A7-81C6-31F8327D205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63155-7991-442A-A831-EA1DF2CB671A}" type="pres">
      <dgm:prSet presAssocID="{B11F09A1-F0E4-4678-B8EC-E2292C66637A}" presName="spacer" presStyleCnt="0"/>
      <dgm:spPr/>
    </dgm:pt>
    <dgm:pt modelId="{2B40CB83-9B0D-415A-A5D1-9FF19EB75ED7}" type="pres">
      <dgm:prSet presAssocID="{5DB96206-4101-4080-B571-14FB73623D12}" presName="comp" presStyleCnt="0"/>
      <dgm:spPr/>
    </dgm:pt>
    <dgm:pt modelId="{A25EFA37-1E27-4799-A07F-E54248CC9459}" type="pres">
      <dgm:prSet presAssocID="{5DB96206-4101-4080-B571-14FB73623D12}" presName="box" presStyleLbl="node1" presStyleIdx="2" presStyleCnt="4"/>
      <dgm:spPr/>
      <dgm:t>
        <a:bodyPr/>
        <a:lstStyle/>
        <a:p>
          <a:endParaRPr lang="ru-RU"/>
        </a:p>
      </dgm:t>
    </dgm:pt>
    <dgm:pt modelId="{BB8A9768-3A28-4B72-B191-2161D17B3859}" type="pres">
      <dgm:prSet presAssocID="{5DB96206-4101-4080-B571-14FB73623D12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964D69-5E64-40EC-9250-1C9D5153821C}" type="pres">
      <dgm:prSet presAssocID="{5DB96206-4101-4080-B571-14FB73623D1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A4075-3489-4AD9-8B78-F3757C21FF10}" type="pres">
      <dgm:prSet presAssocID="{B05A91F9-805B-4E1B-8E46-D70BCF50C0E3}" presName="spacer" presStyleCnt="0"/>
      <dgm:spPr/>
    </dgm:pt>
    <dgm:pt modelId="{048E982D-97D9-45E8-BC99-9F07F37AADBB}" type="pres">
      <dgm:prSet presAssocID="{2464C37B-17B9-4A6D-994A-CE3FF8F1CE4D}" presName="comp" presStyleCnt="0"/>
      <dgm:spPr/>
    </dgm:pt>
    <dgm:pt modelId="{4171DF17-0BB2-487C-AF4A-3E752CF700F3}" type="pres">
      <dgm:prSet presAssocID="{2464C37B-17B9-4A6D-994A-CE3FF8F1CE4D}" presName="box" presStyleLbl="node1" presStyleIdx="3" presStyleCnt="4"/>
      <dgm:spPr/>
      <dgm:t>
        <a:bodyPr/>
        <a:lstStyle/>
        <a:p>
          <a:endParaRPr lang="ru-RU"/>
        </a:p>
      </dgm:t>
    </dgm:pt>
    <dgm:pt modelId="{0BA21AFA-2F17-4C7F-915C-5BFFFA2B3C70}" type="pres">
      <dgm:prSet presAssocID="{2464C37B-17B9-4A6D-994A-CE3FF8F1CE4D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359E1B-4DCE-4FEF-9CE8-89FFEFD38B55}" type="pres">
      <dgm:prSet presAssocID="{2464C37B-17B9-4A6D-994A-CE3FF8F1CE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28DF0-1375-4266-B972-236D88FF20EC}" type="presOf" srcId="{2464C37B-17B9-4A6D-994A-CE3FF8F1CE4D}" destId="{4171DF17-0BB2-487C-AF4A-3E752CF700F3}" srcOrd="0" destOrd="0" presId="urn:microsoft.com/office/officeart/2005/8/layout/vList4#1"/>
    <dgm:cxn modelId="{78FE75D5-AB6F-4A23-99D3-999AD26EAEF8}" srcId="{CDC5A662-FC66-4734-ACC7-FBB82A6FCDEC}" destId="{2464C37B-17B9-4A6D-994A-CE3FF8F1CE4D}" srcOrd="3" destOrd="0" parTransId="{D5FF0A17-28F4-4D1B-BFED-2A0CCF951655}" sibTransId="{A8598F32-1291-46D3-BF90-44B6C972E418}"/>
    <dgm:cxn modelId="{4C16ECDB-931B-4EBA-824C-186A2200582C}" srcId="{CDC5A662-FC66-4734-ACC7-FBB82A6FCDEC}" destId="{B68F148D-6682-49A7-81C6-31F8327D2057}" srcOrd="1" destOrd="0" parTransId="{D6D5BC8B-4AFF-47C2-9CCB-66C124821C43}" sibTransId="{B11F09A1-F0E4-4678-B8EC-E2292C66637A}"/>
    <dgm:cxn modelId="{F9E742E5-4E9A-40EE-93CE-CDE90818990B}" type="presOf" srcId="{D12128DE-7A39-48AE-A1FA-C221E9717622}" destId="{471688CC-F196-448E-BE4E-67C33B8BD00C}" srcOrd="1" destOrd="0" presId="urn:microsoft.com/office/officeart/2005/8/layout/vList4#1"/>
    <dgm:cxn modelId="{AA279848-635B-4CC5-A846-7BBEA47C5593}" type="presOf" srcId="{B68F148D-6682-49A7-81C6-31F8327D2057}" destId="{2F9280D3-974C-4C43-BB9E-573071520EA1}" srcOrd="1" destOrd="0" presId="urn:microsoft.com/office/officeart/2005/8/layout/vList4#1"/>
    <dgm:cxn modelId="{FC0B5097-2314-49A1-9745-C1507BD51EDD}" type="presOf" srcId="{CDC5A662-FC66-4734-ACC7-FBB82A6FCDEC}" destId="{FD1FBC63-9F4E-46A7-9B7E-C1D90DFC3906}" srcOrd="0" destOrd="0" presId="urn:microsoft.com/office/officeart/2005/8/layout/vList4#1"/>
    <dgm:cxn modelId="{A916FD03-9BC1-4558-8284-65A563D0D281}" type="presOf" srcId="{D12128DE-7A39-48AE-A1FA-C221E9717622}" destId="{4696B6C1-76B8-4826-8D0D-8BC7635998F9}" srcOrd="0" destOrd="0" presId="urn:microsoft.com/office/officeart/2005/8/layout/vList4#1"/>
    <dgm:cxn modelId="{BC34902D-57CB-40DD-9223-A9D6E728A4DC}" srcId="{CDC5A662-FC66-4734-ACC7-FBB82A6FCDEC}" destId="{D12128DE-7A39-48AE-A1FA-C221E9717622}" srcOrd="0" destOrd="0" parTransId="{4BFB1616-AC22-4637-B5EB-311162CE2FCC}" sibTransId="{5958887B-D0AB-4924-ADC5-2C6F40D424ED}"/>
    <dgm:cxn modelId="{C8FE9C21-D2B9-4ACA-BA87-ACFA24EB8B5A}" type="presOf" srcId="{5DB96206-4101-4080-B571-14FB73623D12}" destId="{9F964D69-5E64-40EC-9250-1C9D5153821C}" srcOrd="1" destOrd="0" presId="urn:microsoft.com/office/officeart/2005/8/layout/vList4#1"/>
    <dgm:cxn modelId="{6BCC52AE-58D5-4928-94F0-E82D67B2EA9A}" srcId="{CDC5A662-FC66-4734-ACC7-FBB82A6FCDEC}" destId="{5DB96206-4101-4080-B571-14FB73623D12}" srcOrd="2" destOrd="0" parTransId="{5B8A5F37-AA6E-47EE-BEE4-E3AD867DAF09}" sibTransId="{B05A91F9-805B-4E1B-8E46-D70BCF50C0E3}"/>
    <dgm:cxn modelId="{A0E9BCCE-CE65-4D0E-9770-6D261A40BCDE}" type="presOf" srcId="{2464C37B-17B9-4A6D-994A-CE3FF8F1CE4D}" destId="{2D359E1B-4DCE-4FEF-9CE8-89FFEFD38B55}" srcOrd="1" destOrd="0" presId="urn:microsoft.com/office/officeart/2005/8/layout/vList4#1"/>
    <dgm:cxn modelId="{F313B46C-F5A5-45C0-ABC6-35AD56E4C1B5}" type="presOf" srcId="{B68F148D-6682-49A7-81C6-31F8327D2057}" destId="{1D0C5F3C-62D6-4A0C-BCFF-F04388BC1E12}" srcOrd="0" destOrd="0" presId="urn:microsoft.com/office/officeart/2005/8/layout/vList4#1"/>
    <dgm:cxn modelId="{4E57B73F-3D27-42A8-A089-67485A91CB85}" type="presOf" srcId="{5DB96206-4101-4080-B571-14FB73623D12}" destId="{A25EFA37-1E27-4799-A07F-E54248CC9459}" srcOrd="0" destOrd="0" presId="urn:microsoft.com/office/officeart/2005/8/layout/vList4#1"/>
    <dgm:cxn modelId="{F78DF91E-7183-41C7-BE8F-E84B71D1E051}" type="presParOf" srcId="{FD1FBC63-9F4E-46A7-9B7E-C1D90DFC3906}" destId="{FAD1A2C1-B2A5-4693-ACD0-47C448BF3363}" srcOrd="0" destOrd="0" presId="urn:microsoft.com/office/officeart/2005/8/layout/vList4#1"/>
    <dgm:cxn modelId="{C30B8809-E56E-4AEF-A67C-E47BE092223B}" type="presParOf" srcId="{FAD1A2C1-B2A5-4693-ACD0-47C448BF3363}" destId="{4696B6C1-76B8-4826-8D0D-8BC7635998F9}" srcOrd="0" destOrd="0" presId="urn:microsoft.com/office/officeart/2005/8/layout/vList4#1"/>
    <dgm:cxn modelId="{A2A2B7E9-47CA-42BF-87F9-E3B2B60F78CE}" type="presParOf" srcId="{FAD1A2C1-B2A5-4693-ACD0-47C448BF3363}" destId="{ECCB8E40-1D0C-43A8-879C-6DA58707357E}" srcOrd="1" destOrd="0" presId="urn:microsoft.com/office/officeart/2005/8/layout/vList4#1"/>
    <dgm:cxn modelId="{793106EC-02A2-483E-92FD-804E551BC345}" type="presParOf" srcId="{FAD1A2C1-B2A5-4693-ACD0-47C448BF3363}" destId="{471688CC-F196-448E-BE4E-67C33B8BD00C}" srcOrd="2" destOrd="0" presId="urn:microsoft.com/office/officeart/2005/8/layout/vList4#1"/>
    <dgm:cxn modelId="{B408A66F-2178-4EAE-9A4D-C0EEF3758FC3}" type="presParOf" srcId="{FD1FBC63-9F4E-46A7-9B7E-C1D90DFC3906}" destId="{B8C5C9AF-BC9E-4354-8A97-3C32F8719AE0}" srcOrd="1" destOrd="0" presId="urn:microsoft.com/office/officeart/2005/8/layout/vList4#1"/>
    <dgm:cxn modelId="{EF50E5F7-6B7C-4074-B046-B554A0F3865D}" type="presParOf" srcId="{FD1FBC63-9F4E-46A7-9B7E-C1D90DFC3906}" destId="{B8E89D55-1DD3-4978-B667-58E7E02AF4AD}" srcOrd="2" destOrd="0" presId="urn:microsoft.com/office/officeart/2005/8/layout/vList4#1"/>
    <dgm:cxn modelId="{7C23D75C-BFAC-436C-B981-9EBC9AFD1979}" type="presParOf" srcId="{B8E89D55-1DD3-4978-B667-58E7E02AF4AD}" destId="{1D0C5F3C-62D6-4A0C-BCFF-F04388BC1E12}" srcOrd="0" destOrd="0" presId="urn:microsoft.com/office/officeart/2005/8/layout/vList4#1"/>
    <dgm:cxn modelId="{CE1A80A8-1E3D-41D0-B90F-CFEE6045AE30}" type="presParOf" srcId="{B8E89D55-1DD3-4978-B667-58E7E02AF4AD}" destId="{54640C40-7020-4231-A259-211595813E66}" srcOrd="1" destOrd="0" presId="urn:microsoft.com/office/officeart/2005/8/layout/vList4#1"/>
    <dgm:cxn modelId="{E7A81171-2A79-4E20-9D08-405D070D7A98}" type="presParOf" srcId="{B8E89D55-1DD3-4978-B667-58E7E02AF4AD}" destId="{2F9280D3-974C-4C43-BB9E-573071520EA1}" srcOrd="2" destOrd="0" presId="urn:microsoft.com/office/officeart/2005/8/layout/vList4#1"/>
    <dgm:cxn modelId="{A8B603BC-96BF-4CBD-B1A7-866A11BE7DFD}" type="presParOf" srcId="{FD1FBC63-9F4E-46A7-9B7E-C1D90DFC3906}" destId="{FEB63155-7991-442A-A831-EA1DF2CB671A}" srcOrd="3" destOrd="0" presId="urn:microsoft.com/office/officeart/2005/8/layout/vList4#1"/>
    <dgm:cxn modelId="{A47C88DC-D3AE-4F06-AB20-1F032019E7B7}" type="presParOf" srcId="{FD1FBC63-9F4E-46A7-9B7E-C1D90DFC3906}" destId="{2B40CB83-9B0D-415A-A5D1-9FF19EB75ED7}" srcOrd="4" destOrd="0" presId="urn:microsoft.com/office/officeart/2005/8/layout/vList4#1"/>
    <dgm:cxn modelId="{B4947C35-B841-4944-BC56-2F74B787F6B2}" type="presParOf" srcId="{2B40CB83-9B0D-415A-A5D1-9FF19EB75ED7}" destId="{A25EFA37-1E27-4799-A07F-E54248CC9459}" srcOrd="0" destOrd="0" presId="urn:microsoft.com/office/officeart/2005/8/layout/vList4#1"/>
    <dgm:cxn modelId="{F80B67CF-F88C-4E93-929D-B6BE420A3845}" type="presParOf" srcId="{2B40CB83-9B0D-415A-A5D1-9FF19EB75ED7}" destId="{BB8A9768-3A28-4B72-B191-2161D17B3859}" srcOrd="1" destOrd="0" presId="urn:microsoft.com/office/officeart/2005/8/layout/vList4#1"/>
    <dgm:cxn modelId="{00011B83-0EB1-4149-B139-344471CDEABD}" type="presParOf" srcId="{2B40CB83-9B0D-415A-A5D1-9FF19EB75ED7}" destId="{9F964D69-5E64-40EC-9250-1C9D5153821C}" srcOrd="2" destOrd="0" presId="urn:microsoft.com/office/officeart/2005/8/layout/vList4#1"/>
    <dgm:cxn modelId="{BA04C437-DE72-485C-9F02-5B706EB04E2D}" type="presParOf" srcId="{FD1FBC63-9F4E-46A7-9B7E-C1D90DFC3906}" destId="{D44A4075-3489-4AD9-8B78-F3757C21FF10}" srcOrd="5" destOrd="0" presId="urn:microsoft.com/office/officeart/2005/8/layout/vList4#1"/>
    <dgm:cxn modelId="{E3B8237B-A366-4394-A265-8CA2B72EB06E}" type="presParOf" srcId="{FD1FBC63-9F4E-46A7-9B7E-C1D90DFC3906}" destId="{048E982D-97D9-45E8-BC99-9F07F37AADBB}" srcOrd="6" destOrd="0" presId="urn:microsoft.com/office/officeart/2005/8/layout/vList4#1"/>
    <dgm:cxn modelId="{9472E2D7-1545-43C8-9420-8C6F56E93744}" type="presParOf" srcId="{048E982D-97D9-45E8-BC99-9F07F37AADBB}" destId="{4171DF17-0BB2-487C-AF4A-3E752CF700F3}" srcOrd="0" destOrd="0" presId="urn:microsoft.com/office/officeart/2005/8/layout/vList4#1"/>
    <dgm:cxn modelId="{0559A809-771A-483D-BD1A-1B1FAD44EE8F}" type="presParOf" srcId="{048E982D-97D9-45E8-BC99-9F07F37AADBB}" destId="{0BA21AFA-2F17-4C7F-915C-5BFFFA2B3C70}" srcOrd="1" destOrd="0" presId="urn:microsoft.com/office/officeart/2005/8/layout/vList4#1"/>
    <dgm:cxn modelId="{4C76EB6D-168F-4177-B810-99A2C810C3FB}" type="presParOf" srcId="{048E982D-97D9-45E8-BC99-9F07F37AADBB}" destId="{2D359E1B-4DCE-4FEF-9CE8-89FFEFD38B5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3C170A-9208-43F8-89E5-228F9FECE3B9}" type="doc">
      <dgm:prSet loTypeId="urn:microsoft.com/office/officeart/2005/8/layout/lProcess3" loCatId="process" qsTypeId="urn:microsoft.com/office/officeart/2005/8/quickstyle/simple1#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BEB3090-B4E6-405B-9145-4A135D3F89B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E787E-AEE8-4687-B90D-4CF0E26CCDA6}" type="parTrans" cxnId="{0240BBF2-2402-4061-84A3-C04C6E0A8299}">
      <dgm:prSet/>
      <dgm:spPr/>
      <dgm:t>
        <a:bodyPr/>
        <a:lstStyle/>
        <a:p>
          <a:endParaRPr lang="ru-RU"/>
        </a:p>
      </dgm:t>
    </dgm:pt>
    <dgm:pt modelId="{6A2A4DE1-68B5-4025-8F60-55802F147D86}" type="sibTrans" cxnId="{0240BBF2-2402-4061-84A3-C04C6E0A8299}">
      <dgm:prSet/>
      <dgm:spPr/>
      <dgm:t>
        <a:bodyPr/>
        <a:lstStyle/>
        <a:p>
          <a:endParaRPr lang="ru-RU"/>
        </a:p>
      </dgm:t>
    </dgm:pt>
    <dgm:pt modelId="{A1C0911E-B330-4C7C-AEDF-A048581C6A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Оценка степени достижения целей и решения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задач МП</a:t>
          </a:r>
          <a:endParaRPr lang="ru-RU" dirty="0"/>
        </a:p>
      </dgm:t>
    </dgm:pt>
    <dgm:pt modelId="{867E935C-9CC5-46A4-BA03-B5B8CBF57F09}" type="parTrans" cxnId="{B48FA991-1417-48C3-A137-6B625491774E}">
      <dgm:prSet/>
      <dgm:spPr/>
      <dgm:t>
        <a:bodyPr/>
        <a:lstStyle/>
        <a:p>
          <a:endParaRPr lang="ru-RU"/>
        </a:p>
      </dgm:t>
    </dgm:pt>
    <dgm:pt modelId="{D20612C3-1BA5-4F15-8419-B3BDF64B0040}" type="sibTrans" cxnId="{B48FA991-1417-48C3-A137-6B625491774E}">
      <dgm:prSet/>
      <dgm:spPr/>
      <dgm:t>
        <a:bodyPr/>
        <a:lstStyle/>
        <a:p>
          <a:endParaRPr lang="ru-RU"/>
        </a:p>
      </dgm:t>
    </dgm:pt>
    <dgm:pt modelId="{DE1ECC52-E8BB-4C7C-AD1C-B96E86BA24A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8D76A-3BA8-4FC8-98B8-20EEC1477D94}" type="parTrans" cxnId="{A5C9C14E-CBB5-4BB1-A5AD-5B84FEC67F95}">
      <dgm:prSet/>
      <dgm:spPr/>
      <dgm:t>
        <a:bodyPr/>
        <a:lstStyle/>
        <a:p>
          <a:endParaRPr lang="ru-RU"/>
        </a:p>
      </dgm:t>
    </dgm:pt>
    <dgm:pt modelId="{1CAAE821-402E-4A9E-A78F-F64E4E6DB2A4}" type="sibTrans" cxnId="{A5C9C14E-CBB5-4BB1-A5AD-5B84FEC67F95}">
      <dgm:prSet/>
      <dgm:spPr/>
      <dgm:t>
        <a:bodyPr/>
        <a:lstStyle/>
        <a:p>
          <a:endParaRPr lang="ru-RU"/>
        </a:p>
      </dgm:t>
    </dgm:pt>
    <dgm:pt modelId="{7728526B-0E50-47DE-9E46-D5FEA7912B5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5B0E7-92B0-43E7-820E-559FC5AEA550}" type="parTrans" cxnId="{9BE53F36-861D-4C1F-8834-E3887A141FBC}">
      <dgm:prSet/>
      <dgm:spPr/>
      <dgm:t>
        <a:bodyPr/>
        <a:lstStyle/>
        <a:p>
          <a:endParaRPr lang="ru-RU"/>
        </a:p>
      </dgm:t>
    </dgm:pt>
    <dgm:pt modelId="{4975F7E7-4F25-499E-AF59-7E425C675A4A}" type="sibTrans" cxnId="{9BE53F36-861D-4C1F-8834-E3887A141FBC}">
      <dgm:prSet/>
      <dgm:spPr/>
      <dgm:t>
        <a:bodyPr/>
        <a:lstStyle/>
        <a:p>
          <a:endParaRPr lang="ru-RU"/>
        </a:p>
      </dgm:t>
    </dgm:pt>
    <dgm:pt modelId="{B3A4CB54-0EDC-4FDC-9922-7A6A16BF4A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Оценка степени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реализации МП</a:t>
          </a:r>
          <a:endParaRPr lang="ru-RU" dirty="0"/>
        </a:p>
      </dgm:t>
    </dgm:pt>
    <dgm:pt modelId="{09DEEDA6-18E8-4101-B154-5B4947A441AD}" type="parTrans" cxnId="{834E6C58-8FDB-4F74-BC33-E87C1A62435A}">
      <dgm:prSet/>
      <dgm:spPr/>
      <dgm:t>
        <a:bodyPr/>
        <a:lstStyle/>
        <a:p>
          <a:endParaRPr lang="ru-RU"/>
        </a:p>
      </dgm:t>
    </dgm:pt>
    <dgm:pt modelId="{4720F26E-2D3A-4387-B980-CEA6EAAB1DDA}" type="sibTrans" cxnId="{834E6C58-8FDB-4F74-BC33-E87C1A62435A}">
      <dgm:prSet/>
      <dgm:spPr/>
      <dgm:t>
        <a:bodyPr/>
        <a:lstStyle/>
        <a:p>
          <a:endParaRPr lang="ru-RU"/>
        </a:p>
      </dgm:t>
    </dgm:pt>
    <dgm:pt modelId="{75097452-85C1-4F3C-9971-49F74806D87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Оценка степени соответствия запланированному уровню затрат</a:t>
          </a:r>
          <a:endParaRPr lang="ru-RU" dirty="0"/>
        </a:p>
      </dgm:t>
    </dgm:pt>
    <dgm:pt modelId="{DD99D87A-6AFF-4579-845E-908C86A5C89C}" type="parTrans" cxnId="{A114B29B-821B-4EC8-8D74-519E62AD6371}">
      <dgm:prSet/>
      <dgm:spPr/>
      <dgm:t>
        <a:bodyPr/>
        <a:lstStyle/>
        <a:p>
          <a:endParaRPr lang="ru-RU"/>
        </a:p>
      </dgm:t>
    </dgm:pt>
    <dgm:pt modelId="{8748C4CE-F0C7-4850-8586-42A7B0D45141}" type="sibTrans" cxnId="{A114B29B-821B-4EC8-8D74-519E62AD6371}">
      <dgm:prSet/>
      <dgm:spPr/>
      <dgm:t>
        <a:bodyPr/>
        <a:lstStyle/>
        <a:p>
          <a:endParaRPr lang="ru-RU"/>
        </a:p>
      </dgm:t>
    </dgm:pt>
    <dgm:pt modelId="{ADE427B8-43D7-4574-8018-8F850BF8F429}" type="pres">
      <dgm:prSet presAssocID="{133C170A-9208-43F8-89E5-228F9FECE3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FAC904-EBA4-4E05-AA6F-0656CB2F6B03}" type="pres">
      <dgm:prSet presAssocID="{5BEB3090-B4E6-405B-9145-4A135D3F89B2}" presName="horFlow" presStyleCnt="0"/>
      <dgm:spPr/>
    </dgm:pt>
    <dgm:pt modelId="{248050C4-75A4-4D7F-9196-FC5609666C8C}" type="pres">
      <dgm:prSet presAssocID="{5BEB3090-B4E6-405B-9145-4A135D3F89B2}" presName="bigChev" presStyleLbl="node1" presStyleIdx="0" presStyleCnt="3"/>
      <dgm:spPr/>
      <dgm:t>
        <a:bodyPr/>
        <a:lstStyle/>
        <a:p>
          <a:endParaRPr lang="ru-RU"/>
        </a:p>
      </dgm:t>
    </dgm:pt>
    <dgm:pt modelId="{61880953-201A-406E-9BAC-FD922475BD32}" type="pres">
      <dgm:prSet presAssocID="{867E935C-9CC5-46A4-BA03-B5B8CBF57F09}" presName="parTrans" presStyleCnt="0"/>
      <dgm:spPr/>
    </dgm:pt>
    <dgm:pt modelId="{5C0C5A3D-4554-45A3-9E28-B45578741C5B}" type="pres">
      <dgm:prSet presAssocID="{A1C0911E-B330-4C7C-AEDF-A048581C6A40}" presName="node" presStyleLbl="alignAccFollowNode1" presStyleIdx="0" presStyleCnt="3" custScaleX="242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17938-F5E9-4CEC-B37E-1E50166B0AC7}" type="pres">
      <dgm:prSet presAssocID="{5BEB3090-B4E6-405B-9145-4A135D3F89B2}" presName="vSp" presStyleCnt="0"/>
      <dgm:spPr/>
    </dgm:pt>
    <dgm:pt modelId="{F7ECE0C3-C1CA-4C94-8B39-5590E9DD8F28}" type="pres">
      <dgm:prSet presAssocID="{DE1ECC52-E8BB-4C7C-AD1C-B96E86BA24AF}" presName="horFlow" presStyleCnt="0"/>
      <dgm:spPr/>
    </dgm:pt>
    <dgm:pt modelId="{B6D1233C-E53A-4DDA-9470-335A99AB121E}" type="pres">
      <dgm:prSet presAssocID="{DE1ECC52-E8BB-4C7C-AD1C-B96E86BA24AF}" presName="bigChev" presStyleLbl="node1" presStyleIdx="1" presStyleCnt="3"/>
      <dgm:spPr/>
      <dgm:t>
        <a:bodyPr/>
        <a:lstStyle/>
        <a:p>
          <a:endParaRPr lang="ru-RU"/>
        </a:p>
      </dgm:t>
    </dgm:pt>
    <dgm:pt modelId="{2D242F1A-F001-4233-B638-3ED1FB0F0EB9}" type="pres">
      <dgm:prSet presAssocID="{DD99D87A-6AFF-4579-845E-908C86A5C89C}" presName="parTrans" presStyleCnt="0"/>
      <dgm:spPr/>
    </dgm:pt>
    <dgm:pt modelId="{8C17722B-87D1-4120-A8F6-DDEA8A62D696}" type="pres">
      <dgm:prSet presAssocID="{75097452-85C1-4F3C-9971-49F74806D87E}" presName="node" presStyleLbl="alignAccFollowNode1" presStyleIdx="1" presStyleCnt="3" custScaleX="248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3D3A4-8DBF-432F-82ED-F917545D085D}" type="pres">
      <dgm:prSet presAssocID="{DE1ECC52-E8BB-4C7C-AD1C-B96E86BA24AF}" presName="vSp" presStyleCnt="0"/>
      <dgm:spPr/>
    </dgm:pt>
    <dgm:pt modelId="{B3782DF1-3815-42D3-B384-FBE3DF7C5F8A}" type="pres">
      <dgm:prSet presAssocID="{7728526B-0E50-47DE-9E46-D5FEA7912B54}" presName="horFlow" presStyleCnt="0"/>
      <dgm:spPr/>
    </dgm:pt>
    <dgm:pt modelId="{CFA3F690-012F-4045-B766-DF9F73C0A9A2}" type="pres">
      <dgm:prSet presAssocID="{7728526B-0E50-47DE-9E46-D5FEA7912B54}" presName="bigChev" presStyleLbl="node1" presStyleIdx="2" presStyleCnt="3"/>
      <dgm:spPr/>
      <dgm:t>
        <a:bodyPr/>
        <a:lstStyle/>
        <a:p>
          <a:endParaRPr lang="ru-RU"/>
        </a:p>
      </dgm:t>
    </dgm:pt>
    <dgm:pt modelId="{57F460CC-7274-4529-925A-635A3723C519}" type="pres">
      <dgm:prSet presAssocID="{09DEEDA6-18E8-4101-B154-5B4947A441AD}" presName="parTrans" presStyleCnt="0"/>
      <dgm:spPr/>
    </dgm:pt>
    <dgm:pt modelId="{9140B4BE-156C-4AF5-B376-40DD3E12F3F0}" type="pres">
      <dgm:prSet presAssocID="{B3A4CB54-0EDC-4FDC-9922-7A6A16BF4AB1}" presName="node" presStyleLbl="alignAccFollowNode1" presStyleIdx="2" presStyleCnt="3" custScaleX="24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D96062-08FA-4EB8-82A1-76247AC64DC5}" type="presOf" srcId="{DE1ECC52-E8BB-4C7C-AD1C-B96E86BA24AF}" destId="{B6D1233C-E53A-4DDA-9470-335A99AB121E}" srcOrd="0" destOrd="0" presId="urn:microsoft.com/office/officeart/2005/8/layout/lProcess3"/>
    <dgm:cxn modelId="{2119D531-0DA4-4743-B6FA-D61E718E2342}" type="presOf" srcId="{B3A4CB54-0EDC-4FDC-9922-7A6A16BF4AB1}" destId="{9140B4BE-156C-4AF5-B376-40DD3E12F3F0}" srcOrd="0" destOrd="0" presId="urn:microsoft.com/office/officeart/2005/8/layout/lProcess3"/>
    <dgm:cxn modelId="{12049EEC-6A5A-4DE6-9759-9900CA297AD4}" type="presOf" srcId="{75097452-85C1-4F3C-9971-49F74806D87E}" destId="{8C17722B-87D1-4120-A8F6-DDEA8A62D696}" srcOrd="0" destOrd="0" presId="urn:microsoft.com/office/officeart/2005/8/layout/lProcess3"/>
    <dgm:cxn modelId="{63CD09DB-669A-4476-9D64-1ACE5FD842D9}" type="presOf" srcId="{A1C0911E-B330-4C7C-AEDF-A048581C6A40}" destId="{5C0C5A3D-4554-45A3-9E28-B45578741C5B}" srcOrd="0" destOrd="0" presId="urn:microsoft.com/office/officeart/2005/8/layout/lProcess3"/>
    <dgm:cxn modelId="{0240BBF2-2402-4061-84A3-C04C6E0A8299}" srcId="{133C170A-9208-43F8-89E5-228F9FECE3B9}" destId="{5BEB3090-B4E6-405B-9145-4A135D3F89B2}" srcOrd="0" destOrd="0" parTransId="{D60E787E-AEE8-4687-B90D-4CF0E26CCDA6}" sibTransId="{6A2A4DE1-68B5-4025-8F60-55802F147D86}"/>
    <dgm:cxn modelId="{4AC508FC-2AD6-4B81-A3BC-8FF4B8BF0AD8}" type="presOf" srcId="{5BEB3090-B4E6-405B-9145-4A135D3F89B2}" destId="{248050C4-75A4-4D7F-9196-FC5609666C8C}" srcOrd="0" destOrd="0" presId="urn:microsoft.com/office/officeart/2005/8/layout/lProcess3"/>
    <dgm:cxn modelId="{A5C9C14E-CBB5-4BB1-A5AD-5B84FEC67F95}" srcId="{133C170A-9208-43F8-89E5-228F9FECE3B9}" destId="{DE1ECC52-E8BB-4C7C-AD1C-B96E86BA24AF}" srcOrd="1" destOrd="0" parTransId="{1AA8D76A-3BA8-4FC8-98B8-20EEC1477D94}" sibTransId="{1CAAE821-402E-4A9E-A78F-F64E4E6DB2A4}"/>
    <dgm:cxn modelId="{9BE53F36-861D-4C1F-8834-E3887A141FBC}" srcId="{133C170A-9208-43F8-89E5-228F9FECE3B9}" destId="{7728526B-0E50-47DE-9E46-D5FEA7912B54}" srcOrd="2" destOrd="0" parTransId="{5575B0E7-92B0-43E7-820E-559FC5AEA550}" sibTransId="{4975F7E7-4F25-499E-AF59-7E425C675A4A}"/>
    <dgm:cxn modelId="{B48FA991-1417-48C3-A137-6B625491774E}" srcId="{5BEB3090-B4E6-405B-9145-4A135D3F89B2}" destId="{A1C0911E-B330-4C7C-AEDF-A048581C6A40}" srcOrd="0" destOrd="0" parTransId="{867E935C-9CC5-46A4-BA03-B5B8CBF57F09}" sibTransId="{D20612C3-1BA5-4F15-8419-B3BDF64B0040}"/>
    <dgm:cxn modelId="{A114B29B-821B-4EC8-8D74-519E62AD6371}" srcId="{DE1ECC52-E8BB-4C7C-AD1C-B96E86BA24AF}" destId="{75097452-85C1-4F3C-9971-49F74806D87E}" srcOrd="0" destOrd="0" parTransId="{DD99D87A-6AFF-4579-845E-908C86A5C89C}" sibTransId="{8748C4CE-F0C7-4850-8586-42A7B0D45141}"/>
    <dgm:cxn modelId="{4F852A89-AB50-4CCD-A920-B6FCBB14AC44}" type="presOf" srcId="{133C170A-9208-43F8-89E5-228F9FECE3B9}" destId="{ADE427B8-43D7-4574-8018-8F850BF8F429}" srcOrd="0" destOrd="0" presId="urn:microsoft.com/office/officeart/2005/8/layout/lProcess3"/>
    <dgm:cxn modelId="{F34C633D-D671-4782-B306-2EEAF92C548D}" type="presOf" srcId="{7728526B-0E50-47DE-9E46-D5FEA7912B54}" destId="{CFA3F690-012F-4045-B766-DF9F73C0A9A2}" srcOrd="0" destOrd="0" presId="urn:microsoft.com/office/officeart/2005/8/layout/lProcess3"/>
    <dgm:cxn modelId="{834E6C58-8FDB-4F74-BC33-E87C1A62435A}" srcId="{7728526B-0E50-47DE-9E46-D5FEA7912B54}" destId="{B3A4CB54-0EDC-4FDC-9922-7A6A16BF4AB1}" srcOrd="0" destOrd="0" parTransId="{09DEEDA6-18E8-4101-B154-5B4947A441AD}" sibTransId="{4720F26E-2D3A-4387-B980-CEA6EAAB1DDA}"/>
    <dgm:cxn modelId="{BDF72223-4373-48AF-844B-AC67DD3D0BCB}" type="presParOf" srcId="{ADE427B8-43D7-4574-8018-8F850BF8F429}" destId="{D0FAC904-EBA4-4E05-AA6F-0656CB2F6B03}" srcOrd="0" destOrd="0" presId="urn:microsoft.com/office/officeart/2005/8/layout/lProcess3"/>
    <dgm:cxn modelId="{76B4DFD3-9981-4BEE-A0C1-5611CCF7AF07}" type="presParOf" srcId="{D0FAC904-EBA4-4E05-AA6F-0656CB2F6B03}" destId="{248050C4-75A4-4D7F-9196-FC5609666C8C}" srcOrd="0" destOrd="0" presId="urn:microsoft.com/office/officeart/2005/8/layout/lProcess3"/>
    <dgm:cxn modelId="{786B5967-0C24-468E-9AC8-AB64E283D048}" type="presParOf" srcId="{D0FAC904-EBA4-4E05-AA6F-0656CB2F6B03}" destId="{61880953-201A-406E-9BAC-FD922475BD32}" srcOrd="1" destOrd="0" presId="urn:microsoft.com/office/officeart/2005/8/layout/lProcess3"/>
    <dgm:cxn modelId="{558A20F0-5EB5-4949-9AE9-D34012ED32BA}" type="presParOf" srcId="{D0FAC904-EBA4-4E05-AA6F-0656CB2F6B03}" destId="{5C0C5A3D-4554-45A3-9E28-B45578741C5B}" srcOrd="2" destOrd="0" presId="urn:microsoft.com/office/officeart/2005/8/layout/lProcess3"/>
    <dgm:cxn modelId="{4DEE7C7C-77F6-4A9B-B55F-3D1D7A5B3132}" type="presParOf" srcId="{ADE427B8-43D7-4574-8018-8F850BF8F429}" destId="{52C17938-F5E9-4CEC-B37E-1E50166B0AC7}" srcOrd="1" destOrd="0" presId="urn:microsoft.com/office/officeart/2005/8/layout/lProcess3"/>
    <dgm:cxn modelId="{C318A54B-829A-4EBD-9799-89CFABF3FE5E}" type="presParOf" srcId="{ADE427B8-43D7-4574-8018-8F850BF8F429}" destId="{F7ECE0C3-C1CA-4C94-8B39-5590E9DD8F28}" srcOrd="2" destOrd="0" presId="urn:microsoft.com/office/officeart/2005/8/layout/lProcess3"/>
    <dgm:cxn modelId="{96821516-CBED-4262-A0E8-BB2E1BF00B81}" type="presParOf" srcId="{F7ECE0C3-C1CA-4C94-8B39-5590E9DD8F28}" destId="{B6D1233C-E53A-4DDA-9470-335A99AB121E}" srcOrd="0" destOrd="0" presId="urn:microsoft.com/office/officeart/2005/8/layout/lProcess3"/>
    <dgm:cxn modelId="{B70B8D12-A880-4CE0-B938-119DA68793BF}" type="presParOf" srcId="{F7ECE0C3-C1CA-4C94-8B39-5590E9DD8F28}" destId="{2D242F1A-F001-4233-B638-3ED1FB0F0EB9}" srcOrd="1" destOrd="0" presId="urn:microsoft.com/office/officeart/2005/8/layout/lProcess3"/>
    <dgm:cxn modelId="{7D283D3D-CF29-4649-BB6D-51130EA15AA1}" type="presParOf" srcId="{F7ECE0C3-C1CA-4C94-8B39-5590E9DD8F28}" destId="{8C17722B-87D1-4120-A8F6-DDEA8A62D696}" srcOrd="2" destOrd="0" presId="urn:microsoft.com/office/officeart/2005/8/layout/lProcess3"/>
    <dgm:cxn modelId="{EBA37507-48FF-4EEC-AB29-12404726B906}" type="presParOf" srcId="{ADE427B8-43D7-4574-8018-8F850BF8F429}" destId="{0C43D3A4-8DBF-432F-82ED-F917545D085D}" srcOrd="3" destOrd="0" presId="urn:microsoft.com/office/officeart/2005/8/layout/lProcess3"/>
    <dgm:cxn modelId="{49883C14-3E7F-489A-BD38-C1AFD947BAC5}" type="presParOf" srcId="{ADE427B8-43D7-4574-8018-8F850BF8F429}" destId="{B3782DF1-3815-42D3-B384-FBE3DF7C5F8A}" srcOrd="4" destOrd="0" presId="urn:microsoft.com/office/officeart/2005/8/layout/lProcess3"/>
    <dgm:cxn modelId="{2AC18B99-4D37-4A08-BA4E-38E9BE74C55D}" type="presParOf" srcId="{B3782DF1-3815-42D3-B384-FBE3DF7C5F8A}" destId="{CFA3F690-012F-4045-B766-DF9F73C0A9A2}" srcOrd="0" destOrd="0" presId="urn:microsoft.com/office/officeart/2005/8/layout/lProcess3"/>
    <dgm:cxn modelId="{E7FE9879-658E-4B86-BABD-2A4BA979DF6F}" type="presParOf" srcId="{B3782DF1-3815-42D3-B384-FBE3DF7C5F8A}" destId="{57F460CC-7274-4529-925A-635A3723C519}" srcOrd="1" destOrd="0" presId="urn:microsoft.com/office/officeart/2005/8/layout/lProcess3"/>
    <dgm:cxn modelId="{8C89BC0D-570C-42F9-9B53-D0023F92B9EF}" type="presParOf" srcId="{B3782DF1-3815-42D3-B384-FBE3DF7C5F8A}" destId="{9140B4BE-156C-4AF5-B376-40DD3E12F3F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825D66-80F2-4229-A159-169A92E3A4BC}" type="doc">
      <dgm:prSet loTypeId="urn:microsoft.com/office/officeart/2005/8/layout/hierarchy4" loCatId="relationship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7DC9EA-F9D2-4FC7-BD6E-BA1A14ED62ED}">
      <dgm:prSet phldrT="[Текст]" custT="1"/>
      <dgm:spPr/>
      <dgm:t>
        <a:bodyPr vert="horz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ГОРОДА БАРНАУЛА ДО 2025 ГОДА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00E98-3652-44A2-AAD1-82A6F2987AAA}" type="parTrans" cxnId="{8A249458-AB7D-4DE8-A116-06AF3649DEE4}">
      <dgm:prSet/>
      <dgm:spPr/>
      <dgm:t>
        <a:bodyPr/>
        <a:lstStyle/>
        <a:p>
          <a:endParaRPr lang="ru-RU"/>
        </a:p>
      </dgm:t>
    </dgm:pt>
    <dgm:pt modelId="{479EDFAB-EF2D-4D38-86EF-EE4EE24B9D17}" type="sibTrans" cxnId="{8A249458-AB7D-4DE8-A116-06AF3649DEE4}">
      <dgm:prSet/>
      <dgm:spPr/>
      <dgm:t>
        <a:bodyPr/>
        <a:lstStyle/>
        <a:p>
          <a:endParaRPr lang="ru-RU"/>
        </a:p>
      </dgm:t>
    </dgm:pt>
    <dgm:pt modelId="{8D32A1DE-C698-44AE-8ED7-6BB2207F575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динамичного развития экономики города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076BE-B820-47CC-86D7-76A0D23274E5}" type="parTrans" cxnId="{9B3AACC9-D74A-46EE-BEB2-83E0BDA954F2}">
      <dgm:prSet/>
      <dgm:spPr/>
      <dgm:t>
        <a:bodyPr/>
        <a:lstStyle/>
        <a:p>
          <a:endParaRPr lang="ru-RU"/>
        </a:p>
      </dgm:t>
    </dgm:pt>
    <dgm:pt modelId="{17ADEC5A-1DE3-4542-A3D1-4A1B727092A3}" type="sibTrans" cxnId="{9B3AACC9-D74A-46EE-BEB2-83E0BDA954F2}">
      <dgm:prSet/>
      <dgm:spPr/>
      <dgm:t>
        <a:bodyPr/>
        <a:lstStyle/>
        <a:p>
          <a:endParaRPr lang="ru-RU"/>
        </a:p>
      </dgm:t>
    </dgm:pt>
    <dgm:pt modelId="{72F93367-7D91-444C-B018-BAA3ADBB343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инвестиционной деятельности </a:t>
          </a:r>
        </a:p>
      </dgm:t>
    </dgm:pt>
    <dgm:pt modelId="{0F4D169F-2D9C-451A-8CDA-F9B6017D9FBA}" type="parTrans" cxnId="{D6AFB9A8-E7E8-4509-A4AD-A637C1B540DC}">
      <dgm:prSet/>
      <dgm:spPr/>
      <dgm:t>
        <a:bodyPr/>
        <a:lstStyle/>
        <a:p>
          <a:endParaRPr lang="ru-RU"/>
        </a:p>
      </dgm:t>
    </dgm:pt>
    <dgm:pt modelId="{994915C5-5836-4798-8360-C19E8ACCA26E}" type="sibTrans" cxnId="{D6AFB9A8-E7E8-4509-A4AD-A637C1B540DC}">
      <dgm:prSet/>
      <dgm:spPr/>
      <dgm:t>
        <a:bodyPr/>
        <a:lstStyle/>
        <a:p>
          <a:endParaRPr lang="ru-RU"/>
        </a:p>
      </dgm:t>
    </dgm:pt>
    <dgm:pt modelId="{1B052DE1-E467-4B81-B011-91F2933D738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инфраструктурной системы</a:t>
          </a:r>
        </a:p>
      </dgm:t>
    </dgm:pt>
    <dgm:pt modelId="{D5F0E0DE-EA9E-49E1-A6D6-5F39B21A7303}" type="parTrans" cxnId="{AD57B3A6-4738-44D8-A38D-1DC48C5E942C}">
      <dgm:prSet/>
      <dgm:spPr/>
      <dgm:t>
        <a:bodyPr/>
        <a:lstStyle/>
        <a:p>
          <a:endParaRPr lang="ru-RU"/>
        </a:p>
      </dgm:t>
    </dgm:pt>
    <dgm:pt modelId="{271FBCD3-4D2A-443C-B675-63842CCE0A15}" type="sibTrans" cxnId="{AD57B3A6-4738-44D8-A38D-1DC48C5E942C}">
      <dgm:prSet/>
      <dgm:spPr/>
      <dgm:t>
        <a:bodyPr/>
        <a:lstStyle/>
        <a:p>
          <a:endParaRPr lang="ru-RU"/>
        </a:p>
      </dgm:t>
    </dgm:pt>
    <dgm:pt modelId="{B19A36E4-1CB7-4AE1-B6D9-ABA14EB4224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человеческого капитала </a:t>
          </a:r>
        </a:p>
      </dgm:t>
    </dgm:pt>
    <dgm:pt modelId="{CE2BCEEF-1B46-40D1-919D-252F413792DA}" type="parTrans" cxnId="{D1D6F51D-B0ED-428D-A0A2-098E6F88809A}">
      <dgm:prSet/>
      <dgm:spPr/>
      <dgm:t>
        <a:bodyPr/>
        <a:lstStyle/>
        <a:p>
          <a:endParaRPr lang="ru-RU"/>
        </a:p>
      </dgm:t>
    </dgm:pt>
    <dgm:pt modelId="{C2359F4C-933B-4825-81C9-1B06D97CB675}" type="sibTrans" cxnId="{D1D6F51D-B0ED-428D-A0A2-098E6F88809A}">
      <dgm:prSet/>
      <dgm:spPr/>
      <dgm:t>
        <a:bodyPr/>
        <a:lstStyle/>
        <a:p>
          <a:endParaRPr lang="ru-RU"/>
        </a:p>
      </dgm:t>
    </dgm:pt>
    <dgm:pt modelId="{832F6D9C-274D-411F-A720-B8C88E409695}" type="pres">
      <dgm:prSet presAssocID="{73825D66-80F2-4229-A159-169A92E3A4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2F602C-8B8A-4815-B911-316CEA6E0981}" type="pres">
      <dgm:prSet presAssocID="{BE7DC9EA-F9D2-4FC7-BD6E-BA1A14ED62ED}" presName="vertOne" presStyleCnt="0"/>
      <dgm:spPr/>
    </dgm:pt>
    <dgm:pt modelId="{AEFB5997-0F1E-4563-8774-2CD1D8861E4D}" type="pres">
      <dgm:prSet presAssocID="{BE7DC9EA-F9D2-4FC7-BD6E-BA1A14ED62ED}" presName="txOne" presStyleLbl="node0" presStyleIdx="0" presStyleCnt="1" custScaleY="2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4ADCD-A1C2-45E2-BD0E-3D15D55F4B47}" type="pres">
      <dgm:prSet presAssocID="{BE7DC9EA-F9D2-4FC7-BD6E-BA1A14ED62ED}" presName="parTransOne" presStyleCnt="0"/>
      <dgm:spPr/>
    </dgm:pt>
    <dgm:pt modelId="{CCB44981-450E-4B4E-8AA8-13D7FE0D6AB3}" type="pres">
      <dgm:prSet presAssocID="{BE7DC9EA-F9D2-4FC7-BD6E-BA1A14ED62ED}" presName="horzOne" presStyleCnt="0"/>
      <dgm:spPr/>
    </dgm:pt>
    <dgm:pt modelId="{77286855-C910-4A0B-A456-8E1C549E70A2}" type="pres">
      <dgm:prSet presAssocID="{8D32A1DE-C698-44AE-8ED7-6BB2207F5750}" presName="vertTwo" presStyleCnt="0"/>
      <dgm:spPr/>
    </dgm:pt>
    <dgm:pt modelId="{B4E82ADF-F1BC-4857-BB3C-98096FAD66BA}" type="pres">
      <dgm:prSet presAssocID="{8D32A1DE-C698-44AE-8ED7-6BB2207F5750}" presName="txTwo" presStyleLbl="node2" presStyleIdx="0" presStyleCnt="4" custScaleY="87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7D3B3-9225-45C1-A843-0C284CB55D04}" type="pres">
      <dgm:prSet presAssocID="{8D32A1DE-C698-44AE-8ED7-6BB2207F5750}" presName="horzTwo" presStyleCnt="0"/>
      <dgm:spPr/>
    </dgm:pt>
    <dgm:pt modelId="{3E6BE102-C998-46D0-9D46-403C12567AB4}" type="pres">
      <dgm:prSet presAssocID="{17ADEC5A-1DE3-4542-A3D1-4A1B727092A3}" presName="sibSpaceTwo" presStyleCnt="0"/>
      <dgm:spPr/>
    </dgm:pt>
    <dgm:pt modelId="{96053CFD-0297-40E4-96FD-A60957EAE6F0}" type="pres">
      <dgm:prSet presAssocID="{B19A36E4-1CB7-4AE1-B6D9-ABA14EB42244}" presName="vertTwo" presStyleCnt="0"/>
      <dgm:spPr/>
    </dgm:pt>
    <dgm:pt modelId="{D589C624-2920-40C3-A983-78C12A4A8E5C}" type="pres">
      <dgm:prSet presAssocID="{B19A36E4-1CB7-4AE1-B6D9-ABA14EB42244}" presName="txTwo" presStyleLbl="node2" presStyleIdx="1" presStyleCnt="4" custScaleY="87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F28B9-389C-49FC-A1AD-404DB508A31C}" type="pres">
      <dgm:prSet presAssocID="{B19A36E4-1CB7-4AE1-B6D9-ABA14EB42244}" presName="horzTwo" presStyleCnt="0"/>
      <dgm:spPr/>
    </dgm:pt>
    <dgm:pt modelId="{D1199485-DC73-4A74-A386-05297B79F6DD}" type="pres">
      <dgm:prSet presAssocID="{C2359F4C-933B-4825-81C9-1B06D97CB675}" presName="sibSpaceTwo" presStyleCnt="0"/>
      <dgm:spPr/>
    </dgm:pt>
    <dgm:pt modelId="{79B328AD-1696-40D7-874C-56A3DCBC1EFA}" type="pres">
      <dgm:prSet presAssocID="{72F93367-7D91-444C-B018-BAA3ADBB3431}" presName="vertTwo" presStyleCnt="0"/>
      <dgm:spPr/>
    </dgm:pt>
    <dgm:pt modelId="{4EDB78B9-BF39-41BF-95AA-A784DB53764B}" type="pres">
      <dgm:prSet presAssocID="{72F93367-7D91-444C-B018-BAA3ADBB3431}" presName="txTwo" presStyleLbl="node2" presStyleIdx="2" presStyleCnt="4" custScaleY="87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2D4ACF-5FBF-4610-81DE-346E0CBC7FAE}" type="pres">
      <dgm:prSet presAssocID="{72F93367-7D91-444C-B018-BAA3ADBB3431}" presName="horzTwo" presStyleCnt="0"/>
      <dgm:spPr/>
    </dgm:pt>
    <dgm:pt modelId="{A1FF65CF-81B1-41A6-BF6F-17C4D8A66511}" type="pres">
      <dgm:prSet presAssocID="{994915C5-5836-4798-8360-C19E8ACCA26E}" presName="sibSpaceTwo" presStyleCnt="0"/>
      <dgm:spPr/>
    </dgm:pt>
    <dgm:pt modelId="{76F4725B-8462-4D89-B466-3EB1D6C07706}" type="pres">
      <dgm:prSet presAssocID="{1B052DE1-E467-4B81-B011-91F2933D738B}" presName="vertTwo" presStyleCnt="0"/>
      <dgm:spPr/>
    </dgm:pt>
    <dgm:pt modelId="{1FBBB510-F315-465A-A912-5F3168A03407}" type="pres">
      <dgm:prSet presAssocID="{1B052DE1-E467-4B81-B011-91F2933D738B}" presName="txTwo" presStyleLbl="node2" presStyleIdx="3" presStyleCnt="4" custScaleY="87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39126-FEB6-42D5-8A14-5D233D40AAB7}" type="pres">
      <dgm:prSet presAssocID="{1B052DE1-E467-4B81-B011-91F2933D738B}" presName="horzTwo" presStyleCnt="0"/>
      <dgm:spPr/>
    </dgm:pt>
  </dgm:ptLst>
  <dgm:cxnLst>
    <dgm:cxn modelId="{AA0746B9-A20F-4C73-8A62-770FEB33F751}" type="presOf" srcId="{BE7DC9EA-F9D2-4FC7-BD6E-BA1A14ED62ED}" destId="{AEFB5997-0F1E-4563-8774-2CD1D8861E4D}" srcOrd="0" destOrd="0" presId="urn:microsoft.com/office/officeart/2005/8/layout/hierarchy4"/>
    <dgm:cxn modelId="{B7EC9D6F-F86F-44B0-951A-34851B625B58}" type="presOf" srcId="{8D32A1DE-C698-44AE-8ED7-6BB2207F5750}" destId="{B4E82ADF-F1BC-4857-BB3C-98096FAD66BA}" srcOrd="0" destOrd="0" presId="urn:microsoft.com/office/officeart/2005/8/layout/hierarchy4"/>
    <dgm:cxn modelId="{AD57B3A6-4738-44D8-A38D-1DC48C5E942C}" srcId="{BE7DC9EA-F9D2-4FC7-BD6E-BA1A14ED62ED}" destId="{1B052DE1-E467-4B81-B011-91F2933D738B}" srcOrd="3" destOrd="0" parTransId="{D5F0E0DE-EA9E-49E1-A6D6-5F39B21A7303}" sibTransId="{271FBCD3-4D2A-443C-B675-63842CCE0A15}"/>
    <dgm:cxn modelId="{9103CD44-CAE3-4685-BE11-9954442192AA}" type="presOf" srcId="{73825D66-80F2-4229-A159-169A92E3A4BC}" destId="{832F6D9C-274D-411F-A720-B8C88E409695}" srcOrd="0" destOrd="0" presId="urn:microsoft.com/office/officeart/2005/8/layout/hierarchy4"/>
    <dgm:cxn modelId="{D6AFB9A8-E7E8-4509-A4AD-A637C1B540DC}" srcId="{BE7DC9EA-F9D2-4FC7-BD6E-BA1A14ED62ED}" destId="{72F93367-7D91-444C-B018-BAA3ADBB3431}" srcOrd="2" destOrd="0" parTransId="{0F4D169F-2D9C-451A-8CDA-F9B6017D9FBA}" sibTransId="{994915C5-5836-4798-8360-C19E8ACCA26E}"/>
    <dgm:cxn modelId="{3E33E43D-3CA8-4147-82B5-B079C8B906CE}" type="presOf" srcId="{B19A36E4-1CB7-4AE1-B6D9-ABA14EB42244}" destId="{D589C624-2920-40C3-A983-78C12A4A8E5C}" srcOrd="0" destOrd="0" presId="urn:microsoft.com/office/officeart/2005/8/layout/hierarchy4"/>
    <dgm:cxn modelId="{F3ACFA8B-3A3C-435B-9CC0-00856D080BF4}" type="presOf" srcId="{72F93367-7D91-444C-B018-BAA3ADBB3431}" destId="{4EDB78B9-BF39-41BF-95AA-A784DB53764B}" srcOrd="0" destOrd="0" presId="urn:microsoft.com/office/officeart/2005/8/layout/hierarchy4"/>
    <dgm:cxn modelId="{ED73CEE2-54C8-4AB5-AD27-5CB7C8ED5094}" type="presOf" srcId="{1B052DE1-E467-4B81-B011-91F2933D738B}" destId="{1FBBB510-F315-465A-A912-5F3168A03407}" srcOrd="0" destOrd="0" presId="urn:microsoft.com/office/officeart/2005/8/layout/hierarchy4"/>
    <dgm:cxn modelId="{9B3AACC9-D74A-46EE-BEB2-83E0BDA954F2}" srcId="{BE7DC9EA-F9D2-4FC7-BD6E-BA1A14ED62ED}" destId="{8D32A1DE-C698-44AE-8ED7-6BB2207F5750}" srcOrd="0" destOrd="0" parTransId="{AA0076BE-B820-47CC-86D7-76A0D23274E5}" sibTransId="{17ADEC5A-1DE3-4542-A3D1-4A1B727092A3}"/>
    <dgm:cxn modelId="{8A249458-AB7D-4DE8-A116-06AF3649DEE4}" srcId="{73825D66-80F2-4229-A159-169A92E3A4BC}" destId="{BE7DC9EA-F9D2-4FC7-BD6E-BA1A14ED62ED}" srcOrd="0" destOrd="0" parTransId="{DC600E98-3652-44A2-AAD1-82A6F2987AAA}" sibTransId="{479EDFAB-EF2D-4D38-86EF-EE4EE24B9D17}"/>
    <dgm:cxn modelId="{D1D6F51D-B0ED-428D-A0A2-098E6F88809A}" srcId="{BE7DC9EA-F9D2-4FC7-BD6E-BA1A14ED62ED}" destId="{B19A36E4-1CB7-4AE1-B6D9-ABA14EB42244}" srcOrd="1" destOrd="0" parTransId="{CE2BCEEF-1B46-40D1-919D-252F413792DA}" sibTransId="{C2359F4C-933B-4825-81C9-1B06D97CB675}"/>
    <dgm:cxn modelId="{77FABECD-F39A-4612-B7BA-C35040D6B761}" type="presParOf" srcId="{832F6D9C-274D-411F-A720-B8C88E409695}" destId="{AA2F602C-8B8A-4815-B911-316CEA6E0981}" srcOrd="0" destOrd="0" presId="urn:microsoft.com/office/officeart/2005/8/layout/hierarchy4"/>
    <dgm:cxn modelId="{61CE64CC-DD58-44BC-881E-C9B7EE679C80}" type="presParOf" srcId="{AA2F602C-8B8A-4815-B911-316CEA6E0981}" destId="{AEFB5997-0F1E-4563-8774-2CD1D8861E4D}" srcOrd="0" destOrd="0" presId="urn:microsoft.com/office/officeart/2005/8/layout/hierarchy4"/>
    <dgm:cxn modelId="{A4A5CF4F-EC95-4560-896B-43D90199FA13}" type="presParOf" srcId="{AA2F602C-8B8A-4815-B911-316CEA6E0981}" destId="{BE14ADCD-A1C2-45E2-BD0E-3D15D55F4B47}" srcOrd="1" destOrd="0" presId="urn:microsoft.com/office/officeart/2005/8/layout/hierarchy4"/>
    <dgm:cxn modelId="{D42C0D6A-9385-49FC-9891-0549B18FA800}" type="presParOf" srcId="{AA2F602C-8B8A-4815-B911-316CEA6E0981}" destId="{CCB44981-450E-4B4E-8AA8-13D7FE0D6AB3}" srcOrd="2" destOrd="0" presId="urn:microsoft.com/office/officeart/2005/8/layout/hierarchy4"/>
    <dgm:cxn modelId="{7472CFDC-5D7E-49E4-ADFE-CB3E2E879DDC}" type="presParOf" srcId="{CCB44981-450E-4B4E-8AA8-13D7FE0D6AB3}" destId="{77286855-C910-4A0B-A456-8E1C549E70A2}" srcOrd="0" destOrd="0" presId="urn:microsoft.com/office/officeart/2005/8/layout/hierarchy4"/>
    <dgm:cxn modelId="{7AAD9524-4987-48FE-B1A8-86EBABD81619}" type="presParOf" srcId="{77286855-C910-4A0B-A456-8E1C549E70A2}" destId="{B4E82ADF-F1BC-4857-BB3C-98096FAD66BA}" srcOrd="0" destOrd="0" presId="urn:microsoft.com/office/officeart/2005/8/layout/hierarchy4"/>
    <dgm:cxn modelId="{E23834BD-E00C-41B2-AE3D-FC8126509256}" type="presParOf" srcId="{77286855-C910-4A0B-A456-8E1C549E70A2}" destId="{C577D3B3-9225-45C1-A843-0C284CB55D04}" srcOrd="1" destOrd="0" presId="urn:microsoft.com/office/officeart/2005/8/layout/hierarchy4"/>
    <dgm:cxn modelId="{73E496D3-25BB-4940-974F-8EE5889FB8B7}" type="presParOf" srcId="{CCB44981-450E-4B4E-8AA8-13D7FE0D6AB3}" destId="{3E6BE102-C998-46D0-9D46-403C12567AB4}" srcOrd="1" destOrd="0" presId="urn:microsoft.com/office/officeart/2005/8/layout/hierarchy4"/>
    <dgm:cxn modelId="{B446E2CA-FF7A-4112-ABFA-2A072C469E1C}" type="presParOf" srcId="{CCB44981-450E-4B4E-8AA8-13D7FE0D6AB3}" destId="{96053CFD-0297-40E4-96FD-A60957EAE6F0}" srcOrd="2" destOrd="0" presId="urn:microsoft.com/office/officeart/2005/8/layout/hierarchy4"/>
    <dgm:cxn modelId="{A026E4DF-6AF9-41AD-8CFD-3F9BDE9AD6EE}" type="presParOf" srcId="{96053CFD-0297-40E4-96FD-A60957EAE6F0}" destId="{D589C624-2920-40C3-A983-78C12A4A8E5C}" srcOrd="0" destOrd="0" presId="urn:microsoft.com/office/officeart/2005/8/layout/hierarchy4"/>
    <dgm:cxn modelId="{2BEBC056-1D00-43A7-81F9-85A97B8A53CC}" type="presParOf" srcId="{96053CFD-0297-40E4-96FD-A60957EAE6F0}" destId="{286F28B9-389C-49FC-A1AD-404DB508A31C}" srcOrd="1" destOrd="0" presId="urn:microsoft.com/office/officeart/2005/8/layout/hierarchy4"/>
    <dgm:cxn modelId="{CF39262B-D495-43A1-AB57-62654DA16C39}" type="presParOf" srcId="{CCB44981-450E-4B4E-8AA8-13D7FE0D6AB3}" destId="{D1199485-DC73-4A74-A386-05297B79F6DD}" srcOrd="3" destOrd="0" presId="urn:microsoft.com/office/officeart/2005/8/layout/hierarchy4"/>
    <dgm:cxn modelId="{0AA54AD4-0D4A-42F2-93D9-C05336FDAAAE}" type="presParOf" srcId="{CCB44981-450E-4B4E-8AA8-13D7FE0D6AB3}" destId="{79B328AD-1696-40D7-874C-56A3DCBC1EFA}" srcOrd="4" destOrd="0" presId="urn:microsoft.com/office/officeart/2005/8/layout/hierarchy4"/>
    <dgm:cxn modelId="{3CA129BE-49F5-4714-AB65-85DF5DC2C225}" type="presParOf" srcId="{79B328AD-1696-40D7-874C-56A3DCBC1EFA}" destId="{4EDB78B9-BF39-41BF-95AA-A784DB53764B}" srcOrd="0" destOrd="0" presId="urn:microsoft.com/office/officeart/2005/8/layout/hierarchy4"/>
    <dgm:cxn modelId="{9044DF90-6A1F-4F5A-BABD-1172A22D16D9}" type="presParOf" srcId="{79B328AD-1696-40D7-874C-56A3DCBC1EFA}" destId="{4C2D4ACF-5FBF-4610-81DE-346E0CBC7FAE}" srcOrd="1" destOrd="0" presId="urn:microsoft.com/office/officeart/2005/8/layout/hierarchy4"/>
    <dgm:cxn modelId="{C670221A-339B-4D7C-B5EB-46D5B07F9FEA}" type="presParOf" srcId="{CCB44981-450E-4B4E-8AA8-13D7FE0D6AB3}" destId="{A1FF65CF-81B1-41A6-BF6F-17C4D8A66511}" srcOrd="5" destOrd="0" presId="urn:microsoft.com/office/officeart/2005/8/layout/hierarchy4"/>
    <dgm:cxn modelId="{55046B16-6563-460E-A18F-D310B42667B1}" type="presParOf" srcId="{CCB44981-450E-4B4E-8AA8-13D7FE0D6AB3}" destId="{76F4725B-8462-4D89-B466-3EB1D6C07706}" srcOrd="6" destOrd="0" presId="urn:microsoft.com/office/officeart/2005/8/layout/hierarchy4"/>
    <dgm:cxn modelId="{3F8A4B36-F1FB-443F-B63D-D41354026F5F}" type="presParOf" srcId="{76F4725B-8462-4D89-B466-3EB1D6C07706}" destId="{1FBBB510-F315-465A-A912-5F3168A03407}" srcOrd="0" destOrd="0" presId="urn:microsoft.com/office/officeart/2005/8/layout/hierarchy4"/>
    <dgm:cxn modelId="{83E0DA47-D87A-4B89-86D2-95E085FAC9F2}" type="presParOf" srcId="{76F4725B-8462-4D89-B466-3EB1D6C07706}" destId="{9FC39126-FEB6-42D5-8A14-5D233D40AA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0.51794</cdr:x>
      <cdr:y>0.61809</cdr:y>
    </cdr:from>
    <cdr:to>
      <cdr:x>0.69623</cdr:x>
      <cdr:y>0.78024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3917152" y="3338078"/>
          <a:ext cx="1348345" cy="8756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E3712A-FBFD-48B5-BA27-D9F4D02DAEB8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5F0C17-F5B0-462E-8C1F-05A179DC5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экономика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8359E-F4EE-4423-9DE7-8C57669536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экономика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97ED6-02B4-4B63-8AE9-21904EAA89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D77A20-2B34-4671-BD00-54A03C6110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экономика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03F68-BEA6-4742-B50C-42969BC109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экономика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C1DD2B-B76A-4552-90F9-C6023668DA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0" tIns="46601" rIns="93200" bIns="46601" anchor="b"/>
          <a:lstStyle/>
          <a:p>
            <a:pPr algn="r" defTabSz="923925"/>
            <a:fld id="{244E04C8-906C-4FCF-8C32-4D4E3174CD55}" type="slidenum">
              <a:rPr lang="ru-RU" sz="1200">
                <a:latin typeface="Calibri" pitchFamily="34" charset="0"/>
              </a:rPr>
              <a:pPr algn="r" defTabSz="923925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7187" cy="4467225"/>
          </a:xfrm>
          <a:noFill/>
        </p:spPr>
        <p:txBody>
          <a:bodyPr wrap="square" lIns="93200" tIns="46601" rIns="93200" bIns="4660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AD7A-B9CA-4D98-B8FF-4010BE651FA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699B-6661-4651-B745-243FDC8C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3FC1-39C3-4705-A82C-95CDEFCC1CD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28D7-1709-4754-95DA-17CB08C26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9BD0-273B-4AAC-8502-EF739D5B69F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8156-420E-44CC-A1C2-FA903BB7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3287-C680-4252-A114-D956FECC310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D1C7-0757-4154-94AA-D9FEFCC31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6E11-8398-4374-A4AA-105080CB5335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6036-17A9-43E8-8318-F6BD73980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F0AE-4EB9-406D-8413-F014ACC37A5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2810-20B7-4F0C-8A1B-4D3899640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65E7-894C-4A62-A23F-F59521CBE33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1761-025A-4117-998C-951C0D16F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9F4-7682-42AB-A819-CA11DC47C9C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593E-01CE-4007-A48A-C452B986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1CD-3267-4711-AE52-90D38DE8DE8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198E-4D61-42CF-AA74-485D6156A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7C-3DCC-4EE0-AFAE-8DC0F18A9529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8957-2C36-4E48-A68B-739A8820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22B0-3873-4A0E-9AC6-86C37C0B025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CAEE-F38B-4ACA-BB50-699BEF2B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9FD77-909C-476A-8C6E-51DCF6FDFCC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168E9B-11E4-4E79-A4C6-833B7B4B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w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79613" y="1773238"/>
            <a:ext cx="6696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Опыт экономической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и финансовой деятельности города Барнаула в условиях формирования программного бюджета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1331640" y="1196752"/>
          <a:ext cx="756288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2051050" y="2341563"/>
            <a:ext cx="1627188" cy="32734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686175" y="4535488"/>
            <a:ext cx="1568450" cy="1079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597650" y="5410200"/>
            <a:ext cx="1577975" cy="3206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700588" y="6173788"/>
            <a:ext cx="41036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города Барнаула (% к налоговым и неналоговым доходам)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84700" y="6303963"/>
            <a:ext cx="2254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41588" y="2319338"/>
            <a:ext cx="6477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56063" y="5241925"/>
            <a:ext cx="6477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5600" y="4406900"/>
            <a:ext cx="6461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7050" y="5126038"/>
            <a:ext cx="6461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8888" y="120650"/>
            <a:ext cx="788511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ГОРОДА БАРНАУЛА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31913" y="1012825"/>
            <a:ext cx="76327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graphicFrame>
        <p:nvGraphicFramePr>
          <p:cNvPr id="6" name="Group 142"/>
          <p:cNvGraphicFramePr>
            <a:graphicFrameLocks/>
          </p:cNvGraphicFramePr>
          <p:nvPr/>
        </p:nvGraphicFramePr>
        <p:xfrm>
          <a:off x="1259632" y="1716784"/>
          <a:ext cx="7776864" cy="49678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16224"/>
                <a:gridCol w="1368152"/>
                <a:gridCol w="1368152"/>
                <a:gridCol w="1512168"/>
                <a:gridCol w="1512168"/>
              </a:tblGrid>
              <a:tr h="143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01.01.2014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плану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года к 2012 году,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 бюджета,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9 298,1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10 277,1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3 589,7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3 824,9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3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 бюджета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9 009,9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10 343,5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Дефицит  (+) /профицит (-)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288,2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-66,4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686" marB="45686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0113" y="120650"/>
            <a:ext cx="82438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ИСПОЛНЕНИЯ БЮДЖЕТА ГОРОДА ПО ОСНОВНЫМ ПАРАМЕТРАМ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38238" y="1074738"/>
            <a:ext cx="7754937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37"/>
          <p:cNvSpPr txBox="1">
            <a:spLocks noChangeArrowheads="1"/>
          </p:cNvSpPr>
          <p:nvPr/>
        </p:nvSpPr>
        <p:spPr bwMode="auto">
          <a:xfrm>
            <a:off x="7539038" y="1419225"/>
            <a:ext cx="135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4588" y="377825"/>
            <a:ext cx="8245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4588" y="901700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8" name="Диаграмма 1"/>
          <p:cNvGraphicFramePr>
            <a:graphicFrameLocks/>
          </p:cNvGraphicFramePr>
          <p:nvPr/>
        </p:nvGraphicFramePr>
        <p:xfrm>
          <a:off x="1073150" y="1146175"/>
          <a:ext cx="7832725" cy="3363913"/>
        </p:xfrm>
        <a:graphic>
          <a:graphicData uri="http://schemas.openxmlformats.org/presentationml/2006/ole">
            <p:oleObj spid="_x0000_s28678" r:id="rId5" imgW="7834039" imgH="3365284" progId="Excel.Chart.8">
              <p:embed/>
            </p:oleObj>
          </a:graphicData>
        </a:graphic>
      </p:graphicFrame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1331913" y="4508500"/>
            <a:ext cx="75660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Реализация Указа Президента Российской Федерации от 7 мая 2012 года № 597 «О мероприятиях по реализации государственной социальной политики»: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Заработная плата педагогических работников ДОУ увеличена в 2013 году на 31,4%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/>
          <p:nvPr/>
        </p:nvSpPr>
        <p:spPr>
          <a:xfrm>
            <a:off x="900113" y="198438"/>
            <a:ext cx="82438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КРЕДИТОРСКАЯ ЗАДОЛЖЕННОСТЬ ПО ФИНАНСИРОВАНИЮ РАСХОДОВ БЮДЖЕТА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23950" y="11969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2" name="Диаграмма 6"/>
          <p:cNvGraphicFramePr>
            <a:graphicFrameLocks/>
          </p:cNvGraphicFramePr>
          <p:nvPr/>
        </p:nvGraphicFramePr>
        <p:xfrm>
          <a:off x="1208088" y="1362075"/>
          <a:ext cx="7662862" cy="5213350"/>
        </p:xfrm>
        <a:graphic>
          <a:graphicData uri="http://schemas.openxmlformats.org/presentationml/2006/ole">
            <p:oleObj spid="_x0000_s29702" name="Диаграмма" r:id="rId5" imgW="7658100" imgH="52101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00113" y="115888"/>
            <a:ext cx="8243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ДОЛЯ ПРОГРАММНЫХ РАСХОДОВ В БЮДЖЕТЕ ГОРОДА БАРНАУЛА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4588" y="10699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6" name="Диаграмма 8"/>
          <p:cNvGraphicFramePr>
            <a:graphicFrameLocks/>
          </p:cNvGraphicFramePr>
          <p:nvPr/>
        </p:nvGraphicFramePr>
        <p:xfrm>
          <a:off x="1292225" y="1146175"/>
          <a:ext cx="7656513" cy="4349750"/>
        </p:xfrm>
        <a:graphic>
          <a:graphicData uri="http://schemas.openxmlformats.org/presentationml/2006/ole">
            <p:oleObj spid="_x0000_s30726" r:id="rId5" imgW="7657240" imgH="4352921" progId="Excel.Char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68425" y="2565400"/>
            <a:ext cx="7307263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76375" y="5516563"/>
            <a:ext cx="7343775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*В рамках разрабатываемой муниципальной программы «Управление муниципальными финансами города Барнаула на 2015-2018 годы» ставится задача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довести к концу 2018 года  долю программных расходов в бюджете Барнаула до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ПРОГРАММНО-ЦЕЛЕВЫЕ МЕТОДЫ УПРАВЛЕНИЯ БЮДЖЕТНЫМИ СРЕДСТВАМИ. ИМЕЮЩИЙСЯ ОПЫТ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15144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/>
        </p:nvGraphicFramePr>
        <p:xfrm>
          <a:off x="1403648" y="1772816"/>
          <a:ext cx="498605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16688" y="1960563"/>
            <a:ext cx="2381250" cy="54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688" y="3141663"/>
            <a:ext cx="2381250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688" y="4394200"/>
            <a:ext cx="23812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688" y="5732463"/>
            <a:ext cx="2381250" cy="54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ГОРОДА БАРНАУЛА ДО 2025 ГОДА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1263" y="15144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AutoShape 2" descr="CID:%7b0C51719E-AEF4-42F5-9B29-048AA6CFDEBC%7d/1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5" name="AutoShape 4" descr="CID:%7b0C51719E-AEF4-42F5-9B29-048AA6CFDEBC%7d/1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AutoShape 6" descr="CID:%7b0C51719E-AEF4-42F5-9B29-048AA6CFDEBC%7d/1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57338"/>
            <a:ext cx="3527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9" descr="C:\Documents and Settings\beyfus.kyu\Рабочий стол\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8263" y="1581150"/>
            <a:ext cx="16494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AutoShape 11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0" name="AutoShape 13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1" name="AutoShape 15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2" name="AutoShape 17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3" name="AutoShape 19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4" name="AutoShape 21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5" name="AutoShape 23" descr="CID:%7bB79AF5FA-BB34-459E-82C2-AED819E71148%7d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6" name="Picture 24" descr="C:\Documents and Settings\beyfus.kyu\Рабочий стол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149725"/>
            <a:ext cx="15843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25" descr="C:\Documents and Settings\beyfus.kyu\Рабочий стол\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4149725"/>
            <a:ext cx="1701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6" descr="C:\Documents and Settings\beyfus.kyu\Рабочий стол\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1557338"/>
            <a:ext cx="16970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ПРОМЕЖУТОЧНЫЕ ИТОГИ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7651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/>
        </p:nvGraphicFramePr>
        <p:xfrm>
          <a:off x="1187624" y="908720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2"/>
          <p:cNvSpPr>
            <a:spLocks noChangeArrowheads="1"/>
          </p:cNvSpPr>
          <p:nvPr/>
        </p:nvSpPr>
        <p:spPr bwMode="auto">
          <a:xfrm>
            <a:off x="1125538" y="26988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КРИТЕРИИ ОЦЕНКИ ЭФФЕКТИВНОСТИ МУНИЦИПАЛЬНЫХ ПРОГРАММ (МП)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87450" y="9810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6868" name="TextBox 24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6" name="Схема 15"/>
          <p:cNvGraphicFramePr/>
          <p:nvPr/>
        </p:nvGraphicFramePr>
        <p:xfrm>
          <a:off x="1215058" y="1052736"/>
          <a:ext cx="76096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МУНИЦИПАЛЬНЫЕ ПРОГРАММЫ С 2015 ГОДА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7651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/>
        </p:nvGraphicFramePr>
        <p:xfrm>
          <a:off x="1238296" y="1008466"/>
          <a:ext cx="7726192" cy="558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146300" y="19891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08450" y="1998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9650" y="1998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51800" y="1998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341438" y="2709863"/>
            <a:ext cx="1584325" cy="576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8988" y="2708275"/>
            <a:ext cx="1584325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725" y="2708275"/>
            <a:ext cx="1582738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80275" y="2708275"/>
            <a:ext cx="1584325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49363" y="5516563"/>
            <a:ext cx="7705725" cy="865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 муниципальных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15364" name="Picture 20" descr="агломерация2"/>
          <p:cNvPicPr>
            <a:picLocks noChangeAspect="1" noChangeArrowheads="1"/>
          </p:cNvPicPr>
          <p:nvPr/>
        </p:nvPicPr>
        <p:blipFill>
          <a:blip r:embed="rId4"/>
          <a:srcRect l="1842" t="7813" r="7037" b="3647"/>
          <a:stretch>
            <a:fillRect/>
          </a:stretch>
        </p:blipFill>
        <p:spPr bwMode="auto">
          <a:xfrm>
            <a:off x="5364163" y="2492375"/>
            <a:ext cx="37798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227763" y="4051300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Алтайский край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9088" y="120650"/>
            <a:ext cx="64897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СТОЛИЦА АЛТАЙСКОГО КРАЯ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19250" y="674688"/>
            <a:ext cx="6048375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/>
        </p:nvGraphicFramePr>
        <p:xfrm>
          <a:off x="827584" y="1627639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7651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00163" y="981075"/>
            <a:ext cx="7566025" cy="19431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charset="0"/>
              <a:buChar char="•"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Затруднено прогнозирование финансовой помощи из бюджетов вышестоящих уровней, а, значит, и объёмов финансирования программ. Это ограничивает возможности ответственных исполнителей при определении сроков программ</a:t>
            </a:r>
          </a:p>
        </p:txBody>
      </p:sp>
      <p:graphicFrame>
        <p:nvGraphicFramePr>
          <p:cNvPr id="39943" name="Диаграмма 7"/>
          <p:cNvGraphicFramePr>
            <a:graphicFrameLocks/>
          </p:cNvGraphicFramePr>
          <p:nvPr/>
        </p:nvGraphicFramePr>
        <p:xfrm>
          <a:off x="1187450" y="2927350"/>
          <a:ext cx="7669213" cy="2922588"/>
        </p:xfrm>
        <a:graphic>
          <a:graphicData uri="http://schemas.openxmlformats.org/presentationml/2006/ole">
            <p:oleObj spid="_x0000_s39943" r:id="rId5" imgW="7669433" imgH="2926334" progId="Excel.Char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87475" y="5934075"/>
            <a:ext cx="7391400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 фактические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поступившие в городской бюджет из бюджетов вышестоящих уровней, млрд.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45375" y="3644900"/>
            <a:ext cx="720725" cy="17224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6" name="TextBox 18"/>
          <p:cNvSpPr txBox="1">
            <a:spLocks noChangeArrowheads="1"/>
          </p:cNvSpPr>
          <p:nvPr/>
        </p:nvSpPr>
        <p:spPr bwMode="auto">
          <a:xfrm>
            <a:off x="7626350" y="4213225"/>
            <a:ext cx="360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7651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8888" y="1025525"/>
            <a:ext cx="7239000" cy="11795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корректировки решения о бюджете, обусловленные низким качеством планирования расходов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2427288"/>
            <a:ext cx="2846387" cy="395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9275" y="2427288"/>
            <a:ext cx="4103688" cy="3089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достаточный опыт при постановке программных задач, формулировании мероприятий, системы показателей реализации программ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900113" y="115888"/>
            <a:ext cx="824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4588" y="765175"/>
            <a:ext cx="775335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00163" y="981075"/>
            <a:ext cx="7566025" cy="16557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charset="0"/>
              <a:buChar char="•"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 сформировать на основе муниципальных программ бюджет развития - программы ограничены собственным доходным потенциалом территории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331638" y="3356992"/>
          <a:ext cx="7567000" cy="214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00163" y="5661025"/>
            <a:ext cx="75660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расходы города Барнаула за 2012 -2014 годы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333375"/>
            <a:ext cx="8569325" cy="6191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525" y="1268413"/>
            <a:ext cx="19399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088" y="120650"/>
            <a:ext cx="64897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ДЕЛОВОЙ АКТИВНОСТИ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9250" y="674688"/>
            <a:ext cx="63373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/>
        </p:nvGraphicFramePr>
        <p:xfrm>
          <a:off x="1043608" y="764704"/>
          <a:ext cx="8100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619672" y="4725144"/>
          <a:ext cx="59766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813" y="3213100"/>
            <a:ext cx="28082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 региональном объеме, %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900113" y="120650"/>
            <a:ext cx="8243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ИТОГИ СОЦИАЛЬНО-ЭКОНОМИЧЕСКОГО РАЗВИТИЯ ГОРОДА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8888" y="1074738"/>
            <a:ext cx="7634287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249363" y="1603375"/>
            <a:ext cx="7773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Естественный прирост населения - 1315 человек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246188" y="3365500"/>
            <a:ext cx="7631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Объем инвестиций, направленных в городскую экономику, увеличился на 7,2% </a:t>
            </a: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1279525" y="2755900"/>
            <a:ext cx="7631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Доля прибыльных предприятий города - 78%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279525" y="2179638"/>
            <a:ext cx="7631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Индекс промышленного производства – 106,7%</a:t>
            </a:r>
          </a:p>
        </p:txBody>
      </p:sp>
      <p:sp>
        <p:nvSpPr>
          <p:cNvPr id="18442" name="TextBox 8"/>
          <p:cNvSpPr txBox="1">
            <a:spLocks noChangeArrowheads="1"/>
          </p:cNvSpPr>
          <p:nvPr/>
        </p:nvSpPr>
        <p:spPr bwMode="auto">
          <a:xfrm>
            <a:off x="1271588" y="4340225"/>
            <a:ext cx="7629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Уровень безработицы составил 0,3% к трудоспособному населению</a:t>
            </a:r>
          </a:p>
        </p:txBody>
      </p:sp>
      <p:sp>
        <p:nvSpPr>
          <p:cNvPr id="18443" name="TextBox 8"/>
          <p:cNvSpPr txBox="1">
            <a:spLocks noChangeArrowheads="1"/>
          </p:cNvSpPr>
          <p:nvPr/>
        </p:nvSpPr>
        <p:spPr bwMode="auto">
          <a:xfrm>
            <a:off x="1309688" y="5362575"/>
            <a:ext cx="763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Создано 3934 новое рабочее место</a:t>
            </a:r>
          </a:p>
        </p:txBody>
      </p:sp>
      <p:sp>
        <p:nvSpPr>
          <p:cNvPr id="18444" name="TextBox 8"/>
          <p:cNvSpPr txBox="1">
            <a:spLocks noChangeArrowheads="1"/>
          </p:cNvSpPr>
          <p:nvPr/>
        </p:nvSpPr>
        <p:spPr bwMode="auto">
          <a:xfrm>
            <a:off x="1279525" y="5988050"/>
            <a:ext cx="7631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Оборот розничной торговли в товарной массе увеличился на 5%</a:t>
            </a:r>
          </a:p>
        </p:txBody>
      </p:sp>
      <p:sp>
        <p:nvSpPr>
          <p:cNvPr id="18445" name="TextBox 2"/>
          <p:cNvSpPr txBox="1">
            <a:spLocks noChangeArrowheads="1"/>
          </p:cNvSpPr>
          <p:nvPr/>
        </p:nvSpPr>
        <p:spPr bwMode="auto">
          <a:xfrm>
            <a:off x="1262063" y="1141413"/>
            <a:ext cx="7775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Рост средней заработной платы – 11,4%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855896" y="2188106"/>
          <a:ext cx="6624736" cy="460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5763" y="-21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149741" y="946060"/>
            <a:ext cx="3062219" cy="57626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1187450" y="1016000"/>
            <a:ext cx="285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Исполнение 2012 год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501296" y="942206"/>
            <a:ext cx="3239056" cy="57626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Box 35"/>
          <p:cNvSpPr txBox="1">
            <a:spLocks noChangeArrowheads="1"/>
          </p:cNvSpPr>
          <p:nvPr/>
        </p:nvSpPr>
        <p:spPr bwMode="auto">
          <a:xfrm>
            <a:off x="4427538" y="1016000"/>
            <a:ext cx="321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Исполнение  2013 год</a:t>
            </a:r>
          </a:p>
        </p:txBody>
      </p:sp>
      <p:sp>
        <p:nvSpPr>
          <p:cNvPr id="13" name="Стрелка вверх 12"/>
          <p:cNvSpPr/>
          <p:nvPr/>
        </p:nvSpPr>
        <p:spPr>
          <a:xfrm rot="1397468">
            <a:off x="6621518" y="2182249"/>
            <a:ext cx="640556" cy="86941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TextBox 37"/>
          <p:cNvSpPr txBox="1">
            <a:spLocks noChangeArrowheads="1"/>
          </p:cNvSpPr>
          <p:nvPr/>
        </p:nvSpPr>
        <p:spPr bwMode="auto">
          <a:xfrm>
            <a:off x="7259638" y="2366963"/>
            <a:ext cx="13541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110,5 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6" name="Стрелка вверх 15"/>
          <p:cNvSpPr/>
          <p:nvPr/>
        </p:nvSpPr>
        <p:spPr>
          <a:xfrm rot="1493573">
            <a:off x="6608563" y="3739159"/>
            <a:ext cx="640556" cy="86941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1362985">
            <a:off x="6595350" y="5085806"/>
            <a:ext cx="640556" cy="86941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Box 37"/>
          <p:cNvSpPr txBox="1">
            <a:spLocks noChangeArrowheads="1"/>
          </p:cNvSpPr>
          <p:nvPr/>
        </p:nvSpPr>
        <p:spPr bwMode="auto">
          <a:xfrm>
            <a:off x="7259638" y="3922713"/>
            <a:ext cx="1354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113,0 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0505" name="TextBox 37"/>
          <p:cNvSpPr txBox="1">
            <a:spLocks noChangeArrowheads="1"/>
          </p:cNvSpPr>
          <p:nvPr/>
        </p:nvSpPr>
        <p:spPr bwMode="auto">
          <a:xfrm>
            <a:off x="7259638" y="5273675"/>
            <a:ext cx="13541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106,6 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0506" name="TextBox 37"/>
          <p:cNvSpPr txBox="1">
            <a:spLocks noChangeArrowheads="1"/>
          </p:cNvSpPr>
          <p:nvPr/>
        </p:nvSpPr>
        <p:spPr bwMode="auto">
          <a:xfrm>
            <a:off x="3563938" y="1628775"/>
            <a:ext cx="135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9088" y="120650"/>
            <a:ext cx="64897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619250" y="674688"/>
            <a:ext cx="564038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888" y="120650"/>
            <a:ext cx="7885112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</a:t>
            </a:r>
            <a:r>
              <a:rPr lang="en-US" sz="28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ДОХОДОВ ПО ГОРОДАМ СИБИРИ И ДАЛЬНЕГО ВОСТОКА, %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85888" y="1506538"/>
            <a:ext cx="76327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0" name="Диаграмма 3"/>
          <p:cNvGraphicFramePr>
            <a:graphicFrameLocks/>
          </p:cNvGraphicFramePr>
          <p:nvPr/>
        </p:nvGraphicFramePr>
        <p:xfrm>
          <a:off x="1473200" y="1649413"/>
          <a:ext cx="7253288" cy="4829175"/>
        </p:xfrm>
        <a:graphic>
          <a:graphicData uri="http://schemas.openxmlformats.org/presentationml/2006/ole">
            <p:oleObj spid="_x0000_s21510" r:id="rId5" imgW="7254869" imgH="48284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25612" y="1340768"/>
          <a:ext cx="7552405" cy="509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8888" y="120650"/>
            <a:ext cx="78851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ИНДИКАТОРЫ ДОХОДНОЙ ЧАСТИ БЮДЖЕТА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11300" y="1074738"/>
            <a:ext cx="76327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3378200" y="5403850"/>
            <a:ext cx="3065463" cy="473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529013" y="2025650"/>
            <a:ext cx="3419475" cy="207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555" name="Диаграмма 9"/>
          <p:cNvGraphicFramePr>
            <a:graphicFrameLocks/>
          </p:cNvGraphicFramePr>
          <p:nvPr/>
        </p:nvGraphicFramePr>
        <p:xfrm>
          <a:off x="1063625" y="1417638"/>
          <a:ext cx="4852988" cy="5276850"/>
        </p:xfrm>
        <a:graphic>
          <a:graphicData uri="http://schemas.openxmlformats.org/presentationml/2006/ole">
            <p:oleObj spid="_x0000_s23555" r:id="rId4" imgW="4852837" imgH="5279594" progId="Excel.Chart.8">
              <p:embed/>
            </p:oleObj>
          </a:graphicData>
        </a:graphic>
      </p:graphicFrame>
      <p:graphicFrame>
        <p:nvGraphicFramePr>
          <p:cNvPr id="23556" name="Диаграмма 10"/>
          <p:cNvGraphicFramePr>
            <a:graphicFrameLocks/>
          </p:cNvGraphicFramePr>
          <p:nvPr/>
        </p:nvGraphicFramePr>
        <p:xfrm>
          <a:off x="5097463" y="1268413"/>
          <a:ext cx="4049712" cy="5307012"/>
        </p:xfrm>
        <a:graphic>
          <a:graphicData uri="http://schemas.openxmlformats.org/presentationml/2006/ole">
            <p:oleObj spid="_x0000_s23556" r:id="rId5" imgW="4054191" imgH="5310076" progId="Excel.Chart.8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562725" y="2328863"/>
            <a:ext cx="7207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2725" y="4899025"/>
            <a:ext cx="7207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125" y="3548063"/>
            <a:ext cx="72072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7785100" y="2060575"/>
            <a:ext cx="282575" cy="498475"/>
          </a:xfrm>
          <a:prstGeom prst="rightBrace">
            <a:avLst>
              <a:gd name="adj1" fmla="val 322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112125" y="3352800"/>
            <a:ext cx="9366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края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97838" y="4784725"/>
            <a:ext cx="1182687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федерации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9900" y="2060575"/>
            <a:ext cx="93503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5" name="TextBox 24"/>
          <p:cNvSpPr txBox="1"/>
          <p:nvPr/>
        </p:nvSpPr>
        <p:spPr>
          <a:xfrm>
            <a:off x="1258888" y="120650"/>
            <a:ext cx="7885112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АНАЛИЗ ПОСТУПЛЕНИЙ НАЛОГОВЫХ И НЕНАЛОГОВЫХ ДОХОДОВ, СОБИРАЕМЫХ НА ТЕРРИТОРИИ ГОРОДА БАРНАУЛА ЗА 2013 ГОД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3567" name="TextBox 27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31913" y="1411288"/>
            <a:ext cx="76327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2" y="9178"/>
            <a:ext cx="1084602" cy="133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588" y="1196975"/>
            <a:ext cx="10699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Барнаул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4" y="1578357"/>
            <a:ext cx="1115617" cy="49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/>
          <p:nvPr/>
        </p:nvSpPr>
        <p:spPr>
          <a:xfrm>
            <a:off x="1258888" y="120650"/>
            <a:ext cx="78851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ДОХОДНЫЙ ПОТЕНЦИАЛ БЮДЖЕТА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3975" y="765175"/>
            <a:ext cx="76327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95413" y="1052513"/>
            <a:ext cx="7489825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работы по повышению доходного потенциала города Барнаульской городской Думой поддержаны инициативы по увеличению:</a:t>
            </a:r>
          </a:p>
          <a:p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Ставок по налогу на имущество физических лиц </a:t>
            </a:r>
          </a:p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(+5,1 млн. рублей в 2015 году);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Коэффициентов по единому налогу на вмененный доход </a:t>
            </a:r>
          </a:p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(+54,1 млн. рублей в 2014 году).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19673" y="3933056"/>
            <a:ext cx="25922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686300" y="3389313"/>
            <a:ext cx="4176713" cy="2951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«коттеджной амнистии»:</a:t>
            </a:r>
          </a:p>
          <a:p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Владельцы 1383 индивидуальных жилых домов провели первичную техническую инвентаризацию домовладений;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 право собственности на 847 домов;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Сумма, подлежащая уплате в бюджет по итогам 2013 года, составит 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6,3 млн. рублей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2787</TotalTime>
  <Words>472</Words>
  <Application>Microsoft Office PowerPoint</Application>
  <PresentationFormat>Экран (4:3)</PresentationFormat>
  <Paragraphs>118</Paragraphs>
  <Slides>23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Arial</vt:lpstr>
      <vt:lpstr>Monotype Corsiva</vt:lpstr>
      <vt:lpstr>Times New Roman</vt:lpstr>
      <vt:lpstr>Wingdings</vt:lpstr>
      <vt:lpstr>мое</vt:lpstr>
      <vt:lpstr>Диаграмма Microsoft Excel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Викторович Кулешов</dc:creator>
  <cp:lastModifiedBy>nosova.ms</cp:lastModifiedBy>
  <cp:revision>196</cp:revision>
  <cp:lastPrinted>2014-04-09T03:31:45Z</cp:lastPrinted>
  <dcterms:created xsi:type="dcterms:W3CDTF">2013-04-09T01:41:46Z</dcterms:created>
  <dcterms:modified xsi:type="dcterms:W3CDTF">2014-04-15T07:20:02Z</dcterms:modified>
</cp:coreProperties>
</file>