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2.xml" ContentType="application/vnd.openxmlformats-officedocument.presentationml.comment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comment3.xml" ContentType="application/vnd.openxmlformats-officedocument.presentationml.comment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omments/comment4.xml" ContentType="application/vnd.openxmlformats-officedocument.presentationml.comment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comment5.xml" ContentType="application/vnd.openxmlformats-officedocument.presentationml.comment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notesMasterIdLst>
    <p:notesMasterId r:id="rId19"/>
  </p:notes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65" r:id="rId9"/>
    <p:sldId id="275" r:id="rId10"/>
    <p:sldId id="268" r:id="rId11"/>
    <p:sldId id="266" r:id="rId12"/>
    <p:sldId id="276" r:id="rId13"/>
    <p:sldId id="277" r:id="rId14"/>
    <p:sldId id="267" r:id="rId15"/>
    <p:sldId id="269" r:id="rId16"/>
    <p:sldId id="278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інюціч Ала" initials="СА" lastIdx="12" clrIdx="0">
    <p:extLst>
      <p:ext uri="{19B8F6BF-5375-455C-9EA6-DF929625EA0E}">
        <p15:presenceInfo xmlns:p15="http://schemas.microsoft.com/office/powerpoint/2012/main" userId="bcbf8335c17cd9f4" providerId="Windows Live"/>
      </p:ext>
    </p:extLst>
  </p:cmAuthor>
  <p:cmAuthor id="2" name="Кірыла Сінюціч" initials="КС" lastIdx="44" clrIdx="1">
    <p:extLst>
      <p:ext uri="{19B8F6BF-5375-455C-9EA6-DF929625EA0E}">
        <p15:presenceInfo xmlns:p15="http://schemas.microsoft.com/office/powerpoint/2012/main" userId="57f9f8f921cc230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6362" autoAdjust="0"/>
  </p:normalViewPr>
  <p:slideViewPr>
    <p:cSldViewPr snapToGrid="0">
      <p:cViewPr varScale="1">
        <p:scale>
          <a:sx n="68" d="100"/>
          <a:sy n="68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3-27T11:17:16.682" idx="8">
    <p:pos x="282" y="282"/>
    <p:text>29 - количество действующих станций (15 - 1-я линия, 14 - вторая линия); 37,285 км - эксплуатационная длина двух линий Минского метрополитена в двухпутном исчислении; 40,9 км/ч - средняя эксплуатационная скорость поездов Минского метрополитена (с учётом остановок); 795,1 тыс пассажиров - среднесуточный объем перевозки пассажиров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1:19:26.466" idx="9">
    <p:pos x="418" y="418"/>
    <p:text>Последние увеличения протяженности метро: в 2012 году участок продления первой линии метрополитена от станции «Институт Культуры» до станции «Петровщина», протяженностью 5,12 км. с тремя станциями и 3 июня 2014 г. – участок продления первой линии метрополитена от станции «Петровщина» до станции «Малиновка», протяженностью 1,85 км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1:19:58.902" idx="10">
    <p:pos x="554" y="554"/>
    <p:text>30 июня 1984 - дата открытия метрополитена в Минске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1:20:17.479" idx="11">
    <p:pos x="690" y="690"/>
    <p:text>Перспективы - 3-я линия метро до 2020 года первый участок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3-28T10:29:51.866" idx="36">
    <p:pos x="3530" y="2304"/>
    <p:text>Новая система оплаты реализовывалась на коммунальном транспорте. При введении указанной системы все перечисленные виды транспорта (кроме городской электрички) находились в ведении одного предприятия перевозчика. Поэтому новые тарифы вводились исходя из потребностей в первую очередь перевозчика.</p:text>
    <p:extLst>
      <p:ext uri="{C676402C-5697-4E1C-873F-D02D1690AC5C}">
        <p15:threadingInfo xmlns:p15="http://schemas.microsoft.com/office/powerpoint/2012/main" timeZoneBias="-180"/>
      </p:ext>
    </p:extLst>
  </p:cm>
  <p:cm authorId="2" dt="2017-03-28T10:33:55.963" idx="37">
    <p:pos x="3530" y="2440"/>
    <p:text>В 2016 году Метрополитен был преобразован в отдельное предприятие, соответственно при повышении стоимости  оплаты проезда в городе, метрополитен как отдельный перевозчик инициировал изменения, которые привели к необходимости для оплаты проезда в метро приобретать отдельные поездки (поездки на наземные виды транспорта, записанные на БСК в метро теперь не действуют).</p:text>
    <p:extLst>
      <p:ext uri="{C676402C-5697-4E1C-873F-D02D1690AC5C}">
        <p15:threadingInfo xmlns:p15="http://schemas.microsoft.com/office/powerpoint/2012/main" timeZoneBias="-180">
          <p15:parentCm authorId="2" idx="36"/>
        </p15:threadingInfo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3-28T10:40:57.158" idx="38">
    <p:pos x="3707" y="1542"/>
    <p:text>С учетом того, что перевозчики, работающие на маршрутных такси, субсидии от города не получают, работают только на принципах самоокупаемости, то "маршрутчикам" введение новой системы оплаты проезда даже не предлагалось.</p:text>
    <p:extLst>
      <p:ext uri="{C676402C-5697-4E1C-873F-D02D1690AC5C}">
        <p15:threadingInfo xmlns:p15="http://schemas.microsoft.com/office/powerpoint/2012/main" timeZoneBias="-180"/>
      </p:ext>
    </p:extLst>
  </p:cm>
  <p:cm authorId="2" dt="2017-03-28T10:52:35.699" idx="39">
    <p:pos x="3707" y="1678"/>
    <p:text>Билет на поездку в поездах городских линий не действителен в обычных электропоездах, хотя стоимость билета на поезда городских линий и на обычные электрички отличается до нескольких раз на одном и том же участке (электричка дешевле). Данная особенность свзяана с системой контроля оплаты проезда на БЖД. В Городских линия всегда ездит разъездной кассир, на обычных электричках, следующих по Минску и из Минска разъездных кассиров нет, а контроль производится выборочно во время движения.</p:text>
    <p:extLst>
      <p:ext uri="{C676402C-5697-4E1C-873F-D02D1690AC5C}">
        <p15:threadingInfo xmlns:p15="http://schemas.microsoft.com/office/powerpoint/2012/main" timeZoneBias="-180">
          <p15:parentCm authorId="2" idx="38"/>
        </p15:threadingInfo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3-28T10:55:02.345" idx="40">
    <p:pos x="10" y="10"/>
    <p:text>Перечень всевозможных тарифов, которые могут быть заисаны на БСК и использованы пассажирами, занимают девяти страницах.</p:text>
    <p:extLst>
      <p:ext uri="{C676402C-5697-4E1C-873F-D02D1690AC5C}">
        <p15:threadingInfo xmlns:p15="http://schemas.microsoft.com/office/powerpoint/2012/main" timeZoneBias="-180"/>
      </p:ext>
    </p:extLst>
  </p:cm>
  <p:cm authorId="2" dt="2017-03-28T11:16:00.352" idx="41">
    <p:pos x="10" y="146"/>
    <p:text>При этом суммарное число предлагаемых тарифов пассажирам составляет более 170 видов</p:text>
    <p:extLst>
      <p:ext uri="{C676402C-5697-4E1C-873F-D02D1690AC5C}">
        <p15:threadingInfo xmlns:p15="http://schemas.microsoft.com/office/powerpoint/2012/main" timeZoneBias="-180">
          <p15:parentCm authorId="2" idx="40"/>
        </p15:threadingInfo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3-28T11:19:10.031" idx="43">
    <p:pos x="10" y="10"/>
    <p:text>Новой концепцие предлагается ввести зоны в Минске, отказаться от разделения на виды транспорта, ввести билеты на время от 30 до 90 минут,суточные билеты без раздеения на виды транспорта и пр.</p:text>
    <p:extLst>
      <p:ext uri="{C676402C-5697-4E1C-873F-D02D1690AC5C}">
        <p15:threadingInfo xmlns:p15="http://schemas.microsoft.com/office/powerpoint/2012/main" timeZoneBias="-180"/>
      </p:ext>
    </p:extLst>
  </p:cm>
  <p:cm authorId="2" dt="2017-03-28T11:21:47" idx="44">
    <p:pos x="10" y="146"/>
    <p:text>Совместно с несколькими банками прорабатывается вопрос по организации оплаты проезда банковскими карточками.</p:text>
    <p:extLst>
      <p:ext uri="{C676402C-5697-4E1C-873F-D02D1690AC5C}">
        <p15:threadingInfo xmlns:p15="http://schemas.microsoft.com/office/powerpoint/2012/main" timeZoneBias="-180">
          <p15:parentCm authorId="2" idx="43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3-27T12:07:34.022" idx="12">
    <p:pos x="10" y="10"/>
    <p:text>Общая характеристика: охватывают весь город и отдельные близлежащие пригородные населенные пункты (городские маршруты)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2:39:07.175" idx="15">
    <p:pos x="1357" y="1273"/>
    <p:text>201 - количество городских автобусных маршрутов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2:39:59.193" idx="16">
    <p:pos x="1867" y="1515"/>
    <p:text>2322,90 - суммарная протяженность всех маршрутов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2:51:29.045" idx="17">
    <p:pos x="1626" y="1812"/>
    <p:text>19 - скорость сообщения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2:58:25.023" idx="19">
    <p:pos x="1394" y="2193"/>
    <p:text>942 - максимальный выпуск в будние дни в часы пик, 540 - в выходные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2:59:11.900" idx="20">
    <p:pos x="1765" y="2471"/>
    <p:text>Тариф на разовую поездку на обычном маршруте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2:59:37.297" idx="21">
    <p:pos x="1765" y="2741"/>
    <p:text>Тариф на разовую поездку в экспрессном маршруте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3-27T12:07:34.022" idx="12">
    <p:pos x="10" y="10"/>
    <p:text>Общая характеристика: развитая сеть троллейбусных маршрутов, практически неизменная сеть трамвайных маршрутов (де факто - рельсовый троллейбус)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3:18:32.834" idx="23">
    <p:pos x="146" y="146"/>
    <p:text>64+5 - количество действующих троллейбусных и трамвайных маршрутов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3:23:42.891" idx="24">
    <p:pos x="282" y="282"/>
    <p:text>724,10 + 51.60 км
 - суммарная протяженность всех троллейбусных и трамвайных маршрутов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3:24:36.991" idx="25">
    <p:pos x="418" y="418"/>
    <p:text>17 - скорость сообщения: практически не отличается у троллейбуса и трамвая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3:26:23.544" idx="26">
    <p:pos x="554" y="554"/>
    <p:text>656+81 - максимальный выпуск в будние дни в часы пик, 323 +43 - в выходные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3:27:12.562" idx="27">
    <p:pos x="690" y="690"/>
    <p:text>Тариф наразовую поездку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3:28:00.157" idx="28">
    <p:pos x="826" y="826"/>
    <p:text>Перспектива у трамвая - развитие (по генплану), у троллейбуса - постепенная замена на электробус (по высказываниям руководства МГИК)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3-27T12:07:34.022" idx="12">
    <p:pos x="10" y="10"/>
    <p:text>Общая характеристика: маршруты значительной протяженности через весь город, а так же с окраин до пассажирообразующих пунктов (рынков, вокзала, автостанций, отдельных станций метро). В городе новые маршруты открываются в последнее время довольно редко, чаще перевозчики ищут возможность работать в пригородном сообщении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3:18:32.834" idx="23">
    <p:pos x="146" y="146"/>
    <p:text>37 - количество городских маршрутов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3:23:42.891" idx="24">
    <p:pos x="282" y="282"/>
    <p:text>831,2 км - суммарная протяженность всех городских маршрутов маршруток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3:24:36.991" idx="25">
    <p:pos x="418" y="418"/>
    <p:text>25 - скорость сообщения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3:26:23.544" idx="26">
    <p:pos x="554" y="554"/>
    <p:text>447 - максимальный выпуск в будние дни в часы пик, 339 - в выходные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3:27:12.562" idx="27">
    <p:pos x="690" y="690"/>
    <p:text>Тариф на разовую поездку на максимальное расстояниег, из микрорайона к метро тариф может быть даже ниже, чем, например, у троллейбуса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3-27T12:07:34.022" idx="12">
    <p:pos x="10" y="10"/>
    <p:text>Общая характеристика: из перспективного на данной схеме городские линии на Юго-Западную часть города. Все остальное уже работает.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3:18:32.834" idx="23">
    <p:pos x="146" y="146"/>
    <p:text>5 - количество маршрутов: все маршруты начинаются от ж/д вокзала в центре города, все 5 маршрутов выходят за границу города. Отличаются только дальностью поездки от границы города</p:text>
    <p:extLst mod="1">
      <p:ext uri="{C676402C-5697-4E1C-873F-D02D1690AC5C}">
        <p15:threadingInfo xmlns:p15="http://schemas.microsoft.com/office/powerpoint/2012/main" timeZoneBias="-180"/>
      </p:ext>
    </p:extLst>
  </p:cm>
  <p:cm authorId="2" dt="2017-03-27T13:23:42.891" idx="24">
    <p:pos x="282" y="282"/>
    <p:text>64 км в городе протяженность городских линий; 362 км - суммарная протяженность маршрутов городских линий с учетом выезда за город</p:text>
    <p:extLst mod="1">
      <p:ext uri="{C676402C-5697-4E1C-873F-D02D1690AC5C}">
        <p15:threadingInfo xmlns:p15="http://schemas.microsoft.com/office/powerpoint/2012/main" timeZoneBias="-180"/>
      </p:ext>
    </p:extLst>
  </p:cm>
  <p:cm authorId="2" dt="2017-03-27T13:24:36.991" idx="25">
    <p:pos x="418" y="418"/>
    <p:text>48 - скорость сообщения рассчитанная исходя из времени на движение в Смолевичи, Беларусь, Руденск</p:text>
    <p:extLst mod="1">
      <p:ext uri="{C676402C-5697-4E1C-873F-D02D1690AC5C}">
        <p15:threadingInfo xmlns:p15="http://schemas.microsoft.com/office/powerpoint/2012/main" timeZoneBias="-180"/>
      </p:ext>
    </p:extLst>
  </p:cm>
  <p:cm authorId="2" dt="2017-03-27T13:26:23.544" idx="26">
    <p:pos x="554" y="554"/>
    <p:text>8 - составов работает на маршрутах городских линий</p:text>
    <p:extLst>
      <p:ext uri="{C676402C-5697-4E1C-873F-D02D1690AC5C}">
        <p15:threadingInfo xmlns:p15="http://schemas.microsoft.com/office/powerpoint/2012/main" timeZoneBias="-180"/>
      </p:ext>
    </p:extLst>
  </p:cm>
  <p:cm authorId="2" dt="2017-03-27T13:27:12.562" idx="27">
    <p:pos x="690" y="690"/>
    <p:text>0,88 - тариф на разовую поездку на в Минске на городских линиях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25T11:31:41.653" idx="8">
    <p:pos x="5307" y="411"/>
    <p:text>В виде таблицы указать стоимость одной проездки на разных видах транспорта в беларуских рублях и российских рублях; в таблице или фоном - изображения разовых билетов; во время презентации отметить, что разовые билеты не дают возможности совершать поездку с пересадкой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3-28T09:35:46.644" idx="30">
    <p:pos x="10" y="10"/>
    <p:text>До 2014 года в Минске проездные билеты на наземный транспорт были только на бумажном носителе. Обычно каждый месяц билеты притерпевали легкое изменение дизайна. При этом типы проездных билетов, предоставляющие право на неограниченное количество поездок в выбранный период (месяц, декаду, позднее - пол месяца) на выбранных видах или комбинациях видов транспорта не изменялись.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3-28T09:53:34.377" idx="31">
    <p:pos x="10" y="10"/>
    <p:text>В 2014 году перед ЧМ по хоккею в Минске сначала на трамваях, а потом и на всех остальных видах коммунального общественного транспорта была введена Автоматизированная система контроля оплаты проезда. Для функционирования этой системы в общественном транспорте были установлены электронные компостеры и валидаторы.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3-28T09:58:52.186" idx="32">
    <p:pos x="10" y="10"/>
    <p:text>Бумажные проездные билеты были заменены на электронные, реализованные на бесконтактных смарт-картах (БСК).</p:text>
    <p:extLst>
      <p:ext uri="{C676402C-5697-4E1C-873F-D02D1690AC5C}">
        <p15:threadingInfo xmlns:p15="http://schemas.microsoft.com/office/powerpoint/2012/main" timeZoneBias="-180"/>
      </p:ext>
    </p:extLst>
  </p:cm>
  <p:cm authorId="2" dt="2017-03-28T10:05:23.870" idx="33">
    <p:pos x="10" y="146"/>
    <p:text>По оформлению существует два вида таких билетов, однако технически они ничем не отличаются.</p:text>
    <p:extLst>
      <p:ext uri="{C676402C-5697-4E1C-873F-D02D1690AC5C}">
        <p15:threadingInfo xmlns:p15="http://schemas.microsoft.com/office/powerpoint/2012/main" timeZoneBias="-180">
          <p15:parentCm authorId="2" idx="32"/>
        </p15:threadingInfo>
      </p:ext>
    </p:extLst>
  </p:cm>
  <p:cm authorId="2" dt="2017-03-28T10:09:39.491" idx="34">
    <p:pos x="10" y="282"/>
    <p:text>Введение БСК позволило на один носитель записывать до шести тарифных планов, т.е. одной карточкой БСК можно было заменить шесть разных бумажных билетов.</p:text>
    <p:extLst>
      <p:ext uri="{C676402C-5697-4E1C-873F-D02D1690AC5C}">
        <p15:threadingInfo xmlns:p15="http://schemas.microsoft.com/office/powerpoint/2012/main" timeZoneBias="-180">
          <p15:parentCm authorId="2" idx="32"/>
        </p15:threadingInfo>
      </p:ext>
    </p:extLst>
  </p:cm>
  <p:cm authorId="2" dt="2017-03-28T10:14:51.565" idx="35">
    <p:pos x="10" y="418"/>
    <p:text>Таким образом типы проездных билетов, предоставляющие право на неограниченное количество поездок в выбранный период (месяц, декаду, позднее - пол месяца) на выбранных видах или комбинациях видов транспорта практически не претерпели изменений. Фактически с вводом электронной системы оплаты и контроля оплаты проезда появились тарифы совмещенные с поездами городских линий, а так же на БСК было предложено записывать определенное количество разовых поездок, которые действовали на и в наземном транспорте (кроме городской электрички), и в метро. При этом на эти поездки устанавливался срок действия в 60 дней. По истечении срока поездки "сгорают"</p:text>
    <p:extLst>
      <p:ext uri="{C676402C-5697-4E1C-873F-D02D1690AC5C}">
        <p15:threadingInfo xmlns:p15="http://schemas.microsoft.com/office/powerpoint/2012/main" timeZoneBias="-180">
          <p15:parentCm authorId="2" idx="32"/>
        </p15:threadingInfo>
      </p:ext>
    </p:extLst>
  </p:cm>
</p:cmLst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6F0021-153A-4746-9DDD-A913ABDA9DE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7690F6-0E42-4230-B345-13BE0BDDEE31}">
      <dgm:prSet phldrT="[Текст]"/>
      <dgm:spPr/>
      <dgm:t>
        <a:bodyPr/>
        <a:lstStyle/>
        <a:p>
          <a:r>
            <a:rPr lang="ru-RU" dirty="0"/>
            <a:t>Метрополитен</a:t>
          </a:r>
        </a:p>
      </dgm:t>
    </dgm:pt>
    <dgm:pt modelId="{AA4618C0-CA2B-43BD-94E8-1FF1ED5A8266}" type="parTrans" cxnId="{0E3319E5-66D3-4838-AAA5-ED2B42A7BF62}">
      <dgm:prSet/>
      <dgm:spPr/>
      <dgm:t>
        <a:bodyPr/>
        <a:lstStyle/>
        <a:p>
          <a:endParaRPr lang="ru-RU"/>
        </a:p>
      </dgm:t>
    </dgm:pt>
    <dgm:pt modelId="{3024F846-81D7-409B-8608-D6712A2C4ED7}" type="sibTrans" cxnId="{0E3319E5-66D3-4838-AAA5-ED2B42A7BF62}">
      <dgm:prSet/>
      <dgm:spPr/>
      <dgm:t>
        <a:bodyPr/>
        <a:lstStyle/>
        <a:p>
          <a:endParaRPr lang="ru-RU"/>
        </a:p>
      </dgm:t>
    </dgm:pt>
    <dgm:pt modelId="{9D9402BC-2FDE-4F2C-91E7-B941BAF10663}">
      <dgm:prSet phldrT="[Текст]"/>
      <dgm:spPr/>
      <dgm:t>
        <a:bodyPr/>
        <a:lstStyle/>
        <a:p>
          <a:r>
            <a:rPr lang="ru-RU" dirty="0"/>
            <a:t>Троллейбус</a:t>
          </a:r>
        </a:p>
      </dgm:t>
    </dgm:pt>
    <dgm:pt modelId="{A439A508-10A4-46A2-AF91-321CAE4F6413}" type="parTrans" cxnId="{3847E7E4-E4CB-4194-A1CA-B50CDCF6CBF0}">
      <dgm:prSet/>
      <dgm:spPr/>
      <dgm:t>
        <a:bodyPr/>
        <a:lstStyle/>
        <a:p>
          <a:endParaRPr lang="ru-RU"/>
        </a:p>
      </dgm:t>
    </dgm:pt>
    <dgm:pt modelId="{B9E06725-69CB-421F-A0D6-2B00C1823275}" type="sibTrans" cxnId="{3847E7E4-E4CB-4194-A1CA-B50CDCF6CBF0}">
      <dgm:prSet/>
      <dgm:spPr/>
      <dgm:t>
        <a:bodyPr/>
        <a:lstStyle/>
        <a:p>
          <a:endParaRPr lang="ru-RU"/>
        </a:p>
      </dgm:t>
    </dgm:pt>
    <dgm:pt modelId="{5E026DDE-DC5B-4C84-98B0-833DC73E5C98}">
      <dgm:prSet phldrT="[Текст]"/>
      <dgm:spPr/>
      <dgm:t>
        <a:bodyPr/>
        <a:lstStyle/>
        <a:p>
          <a:r>
            <a:rPr lang="ru-RU" dirty="0"/>
            <a:t>Трамвай</a:t>
          </a:r>
        </a:p>
      </dgm:t>
    </dgm:pt>
    <dgm:pt modelId="{3F7068C3-467C-4FEF-A5DF-5ADCCC27A20A}" type="parTrans" cxnId="{1E4B8ECF-D16D-4212-811F-54FE8D6D8390}">
      <dgm:prSet/>
      <dgm:spPr/>
      <dgm:t>
        <a:bodyPr/>
        <a:lstStyle/>
        <a:p>
          <a:endParaRPr lang="ru-RU"/>
        </a:p>
      </dgm:t>
    </dgm:pt>
    <dgm:pt modelId="{C217F3B2-0912-43DF-B85C-00BE8DD0195C}" type="sibTrans" cxnId="{1E4B8ECF-D16D-4212-811F-54FE8D6D8390}">
      <dgm:prSet/>
      <dgm:spPr/>
      <dgm:t>
        <a:bodyPr/>
        <a:lstStyle/>
        <a:p>
          <a:endParaRPr lang="ru-RU"/>
        </a:p>
      </dgm:t>
    </dgm:pt>
    <dgm:pt modelId="{645F9754-7CC0-476D-B3D4-32E4FA84A7D7}">
      <dgm:prSet phldrT="[Текст]"/>
      <dgm:spPr/>
      <dgm:t>
        <a:bodyPr/>
        <a:lstStyle/>
        <a:p>
          <a:r>
            <a:rPr lang="ru-RU" dirty="0"/>
            <a:t>Автобус</a:t>
          </a:r>
        </a:p>
      </dgm:t>
    </dgm:pt>
    <dgm:pt modelId="{6A3EC679-82AE-4D0F-A334-7EFD8296A9A4}" type="parTrans" cxnId="{C7BC3BEC-DFD2-4EC5-80DA-47002D6EA5DE}">
      <dgm:prSet/>
      <dgm:spPr/>
      <dgm:t>
        <a:bodyPr/>
        <a:lstStyle/>
        <a:p>
          <a:endParaRPr lang="ru-RU"/>
        </a:p>
      </dgm:t>
    </dgm:pt>
    <dgm:pt modelId="{AFB91129-C5F2-4FA1-BA20-445C5729DB94}" type="sibTrans" cxnId="{C7BC3BEC-DFD2-4EC5-80DA-47002D6EA5DE}">
      <dgm:prSet/>
      <dgm:spPr/>
      <dgm:t>
        <a:bodyPr/>
        <a:lstStyle/>
        <a:p>
          <a:endParaRPr lang="ru-RU"/>
        </a:p>
      </dgm:t>
    </dgm:pt>
    <dgm:pt modelId="{03B2FC4D-892F-465C-9A9C-1D61F37EB39A}">
      <dgm:prSet phldrT="[Текст]"/>
      <dgm:spPr/>
      <dgm:t>
        <a:bodyPr/>
        <a:lstStyle/>
        <a:p>
          <a:r>
            <a:rPr lang="ru-RU" dirty="0"/>
            <a:t>Маршрутное такси</a:t>
          </a:r>
        </a:p>
      </dgm:t>
    </dgm:pt>
    <dgm:pt modelId="{FEA1E566-DC72-4EF4-A2F0-E229CA5695FF}" type="parTrans" cxnId="{A24ECA7D-DED5-485B-8573-DD6DE0A1FC31}">
      <dgm:prSet/>
      <dgm:spPr/>
      <dgm:t>
        <a:bodyPr/>
        <a:lstStyle/>
        <a:p>
          <a:endParaRPr lang="ru-RU"/>
        </a:p>
      </dgm:t>
    </dgm:pt>
    <dgm:pt modelId="{EF8AAEEE-5D85-482A-867F-97D2C8B2C9CE}" type="sibTrans" cxnId="{A24ECA7D-DED5-485B-8573-DD6DE0A1FC31}">
      <dgm:prSet/>
      <dgm:spPr/>
      <dgm:t>
        <a:bodyPr/>
        <a:lstStyle/>
        <a:p>
          <a:endParaRPr lang="ru-RU"/>
        </a:p>
      </dgm:t>
    </dgm:pt>
    <dgm:pt modelId="{7245C93E-C028-4D30-825A-41E9485DB389}">
      <dgm:prSet/>
      <dgm:spPr/>
      <dgm:t>
        <a:bodyPr/>
        <a:lstStyle/>
        <a:p>
          <a:r>
            <a:rPr lang="ru-RU" dirty="0"/>
            <a:t>Городская электричка</a:t>
          </a:r>
        </a:p>
      </dgm:t>
    </dgm:pt>
    <dgm:pt modelId="{42213F5E-F40E-42CC-9330-A12E1B96BEF8}" type="parTrans" cxnId="{A01383E8-CCB0-4FBF-B496-A3CA2DA02520}">
      <dgm:prSet/>
      <dgm:spPr/>
      <dgm:t>
        <a:bodyPr/>
        <a:lstStyle/>
        <a:p>
          <a:endParaRPr lang="ru-RU"/>
        </a:p>
      </dgm:t>
    </dgm:pt>
    <dgm:pt modelId="{7FB64E59-213E-42FA-8604-404FD77BBF41}" type="sibTrans" cxnId="{A01383E8-CCB0-4FBF-B496-A3CA2DA02520}">
      <dgm:prSet/>
      <dgm:spPr/>
      <dgm:t>
        <a:bodyPr/>
        <a:lstStyle/>
        <a:p>
          <a:endParaRPr lang="ru-RU"/>
        </a:p>
      </dgm:t>
    </dgm:pt>
    <dgm:pt modelId="{8C49BBDB-A916-43DD-9F4B-31F19DC5D69B}" type="pres">
      <dgm:prSet presAssocID="{DA6F0021-153A-4746-9DDD-A913ABDA9DE1}" presName="diagram" presStyleCnt="0">
        <dgm:presLayoutVars>
          <dgm:dir/>
          <dgm:resizeHandles val="exact"/>
        </dgm:presLayoutVars>
      </dgm:prSet>
      <dgm:spPr/>
    </dgm:pt>
    <dgm:pt modelId="{E6372C44-44A0-430D-B729-2882DC022F60}" type="pres">
      <dgm:prSet presAssocID="{5B7690F6-0E42-4230-B345-13BE0BDDEE31}" presName="node" presStyleLbl="node1" presStyleIdx="0" presStyleCnt="6">
        <dgm:presLayoutVars>
          <dgm:bulletEnabled val="1"/>
        </dgm:presLayoutVars>
      </dgm:prSet>
      <dgm:spPr/>
    </dgm:pt>
    <dgm:pt modelId="{A741C0A1-0656-4FD8-824A-8B853743D6A8}" type="pres">
      <dgm:prSet presAssocID="{3024F846-81D7-409B-8608-D6712A2C4ED7}" presName="sibTrans" presStyleCnt="0"/>
      <dgm:spPr/>
    </dgm:pt>
    <dgm:pt modelId="{800AF99D-A5F5-4174-92CF-275CA274CEDC}" type="pres">
      <dgm:prSet presAssocID="{645F9754-7CC0-476D-B3D4-32E4FA84A7D7}" presName="node" presStyleLbl="node1" presStyleIdx="1" presStyleCnt="6">
        <dgm:presLayoutVars>
          <dgm:bulletEnabled val="1"/>
        </dgm:presLayoutVars>
      </dgm:prSet>
      <dgm:spPr/>
    </dgm:pt>
    <dgm:pt modelId="{96ED1E8F-AEA6-4E10-8DEC-1D55F3DD8E9E}" type="pres">
      <dgm:prSet presAssocID="{AFB91129-C5F2-4FA1-BA20-445C5729DB94}" presName="sibTrans" presStyleCnt="0"/>
      <dgm:spPr/>
    </dgm:pt>
    <dgm:pt modelId="{0A8E6762-5D09-4077-9E93-AFCF2B0F6F1E}" type="pres">
      <dgm:prSet presAssocID="{9D9402BC-2FDE-4F2C-91E7-B941BAF10663}" presName="node" presStyleLbl="node1" presStyleIdx="2" presStyleCnt="6">
        <dgm:presLayoutVars>
          <dgm:bulletEnabled val="1"/>
        </dgm:presLayoutVars>
      </dgm:prSet>
      <dgm:spPr/>
    </dgm:pt>
    <dgm:pt modelId="{ACCFC83C-08A9-424A-9D19-85453AB67324}" type="pres">
      <dgm:prSet presAssocID="{B9E06725-69CB-421F-A0D6-2B00C1823275}" presName="sibTrans" presStyleCnt="0"/>
      <dgm:spPr/>
    </dgm:pt>
    <dgm:pt modelId="{759D6FB7-084B-4A87-A5B4-942D86E82025}" type="pres">
      <dgm:prSet presAssocID="{5E026DDE-DC5B-4C84-98B0-833DC73E5C98}" presName="node" presStyleLbl="node1" presStyleIdx="3" presStyleCnt="6">
        <dgm:presLayoutVars>
          <dgm:bulletEnabled val="1"/>
        </dgm:presLayoutVars>
      </dgm:prSet>
      <dgm:spPr/>
    </dgm:pt>
    <dgm:pt modelId="{A6DD67AC-4A4C-4E0F-8C0F-98BF41BC245B}" type="pres">
      <dgm:prSet presAssocID="{C217F3B2-0912-43DF-B85C-00BE8DD0195C}" presName="sibTrans" presStyleCnt="0"/>
      <dgm:spPr/>
    </dgm:pt>
    <dgm:pt modelId="{522FAA6D-CAD9-4F80-A4B9-40910884B6AE}" type="pres">
      <dgm:prSet presAssocID="{03B2FC4D-892F-465C-9A9C-1D61F37EB39A}" presName="node" presStyleLbl="node1" presStyleIdx="4" presStyleCnt="6">
        <dgm:presLayoutVars>
          <dgm:bulletEnabled val="1"/>
        </dgm:presLayoutVars>
      </dgm:prSet>
      <dgm:spPr/>
    </dgm:pt>
    <dgm:pt modelId="{C608E738-5026-4C8C-8836-3E3A95CF3077}" type="pres">
      <dgm:prSet presAssocID="{EF8AAEEE-5D85-482A-867F-97D2C8B2C9CE}" presName="sibTrans" presStyleCnt="0"/>
      <dgm:spPr/>
    </dgm:pt>
    <dgm:pt modelId="{67EEC8A5-611D-4645-8129-DCD3B1FBAB2B}" type="pres">
      <dgm:prSet presAssocID="{7245C93E-C028-4D30-825A-41E9485DB389}" presName="node" presStyleLbl="node1" presStyleIdx="5" presStyleCnt="6">
        <dgm:presLayoutVars>
          <dgm:bulletEnabled val="1"/>
        </dgm:presLayoutVars>
      </dgm:prSet>
      <dgm:spPr/>
    </dgm:pt>
  </dgm:ptLst>
  <dgm:cxnLst>
    <dgm:cxn modelId="{D867B315-5A6A-4EBE-B85F-1E220B07DD35}" type="presOf" srcId="{03B2FC4D-892F-465C-9A9C-1D61F37EB39A}" destId="{522FAA6D-CAD9-4F80-A4B9-40910884B6AE}" srcOrd="0" destOrd="0" presId="urn:microsoft.com/office/officeart/2005/8/layout/default"/>
    <dgm:cxn modelId="{E57C2E2B-FBBE-4FBB-BF9B-DA653AFADFFF}" type="presOf" srcId="{9D9402BC-2FDE-4F2C-91E7-B941BAF10663}" destId="{0A8E6762-5D09-4077-9E93-AFCF2B0F6F1E}" srcOrd="0" destOrd="0" presId="urn:microsoft.com/office/officeart/2005/8/layout/default"/>
    <dgm:cxn modelId="{A24ECA7D-DED5-485B-8573-DD6DE0A1FC31}" srcId="{DA6F0021-153A-4746-9DDD-A913ABDA9DE1}" destId="{03B2FC4D-892F-465C-9A9C-1D61F37EB39A}" srcOrd="4" destOrd="0" parTransId="{FEA1E566-DC72-4EF4-A2F0-E229CA5695FF}" sibTransId="{EF8AAEEE-5D85-482A-867F-97D2C8B2C9CE}"/>
    <dgm:cxn modelId="{86B3AAC9-4603-4180-8D0F-EEECF92B25E4}" type="presOf" srcId="{DA6F0021-153A-4746-9DDD-A913ABDA9DE1}" destId="{8C49BBDB-A916-43DD-9F4B-31F19DC5D69B}" srcOrd="0" destOrd="0" presId="urn:microsoft.com/office/officeart/2005/8/layout/default"/>
    <dgm:cxn modelId="{1E4B8ECF-D16D-4212-811F-54FE8D6D8390}" srcId="{DA6F0021-153A-4746-9DDD-A913ABDA9DE1}" destId="{5E026DDE-DC5B-4C84-98B0-833DC73E5C98}" srcOrd="3" destOrd="0" parTransId="{3F7068C3-467C-4FEF-A5DF-5ADCCC27A20A}" sibTransId="{C217F3B2-0912-43DF-B85C-00BE8DD0195C}"/>
    <dgm:cxn modelId="{2A4D5FD7-A4D8-45AB-AD00-460F19B17284}" type="presOf" srcId="{5B7690F6-0E42-4230-B345-13BE0BDDEE31}" destId="{E6372C44-44A0-430D-B729-2882DC022F60}" srcOrd="0" destOrd="0" presId="urn:microsoft.com/office/officeart/2005/8/layout/default"/>
    <dgm:cxn modelId="{3847E7E4-E4CB-4194-A1CA-B50CDCF6CBF0}" srcId="{DA6F0021-153A-4746-9DDD-A913ABDA9DE1}" destId="{9D9402BC-2FDE-4F2C-91E7-B941BAF10663}" srcOrd="2" destOrd="0" parTransId="{A439A508-10A4-46A2-AF91-321CAE4F6413}" sibTransId="{B9E06725-69CB-421F-A0D6-2B00C1823275}"/>
    <dgm:cxn modelId="{0E3319E5-66D3-4838-AAA5-ED2B42A7BF62}" srcId="{DA6F0021-153A-4746-9DDD-A913ABDA9DE1}" destId="{5B7690F6-0E42-4230-B345-13BE0BDDEE31}" srcOrd="0" destOrd="0" parTransId="{AA4618C0-CA2B-43BD-94E8-1FF1ED5A8266}" sibTransId="{3024F846-81D7-409B-8608-D6712A2C4ED7}"/>
    <dgm:cxn modelId="{A01383E8-CCB0-4FBF-B496-A3CA2DA02520}" srcId="{DA6F0021-153A-4746-9DDD-A913ABDA9DE1}" destId="{7245C93E-C028-4D30-825A-41E9485DB389}" srcOrd="5" destOrd="0" parTransId="{42213F5E-F40E-42CC-9330-A12E1B96BEF8}" sibTransId="{7FB64E59-213E-42FA-8604-404FD77BBF41}"/>
    <dgm:cxn modelId="{C7BC3BEC-DFD2-4EC5-80DA-47002D6EA5DE}" srcId="{DA6F0021-153A-4746-9DDD-A913ABDA9DE1}" destId="{645F9754-7CC0-476D-B3D4-32E4FA84A7D7}" srcOrd="1" destOrd="0" parTransId="{6A3EC679-82AE-4D0F-A334-7EFD8296A9A4}" sibTransId="{AFB91129-C5F2-4FA1-BA20-445C5729DB94}"/>
    <dgm:cxn modelId="{16FE3CF0-A353-483F-BB80-6A5CC4FD317B}" type="presOf" srcId="{645F9754-7CC0-476D-B3D4-32E4FA84A7D7}" destId="{800AF99D-A5F5-4174-92CF-275CA274CEDC}" srcOrd="0" destOrd="0" presId="urn:microsoft.com/office/officeart/2005/8/layout/default"/>
    <dgm:cxn modelId="{5A9438FE-73B8-4B09-A533-0D4551E4D0C8}" type="presOf" srcId="{5E026DDE-DC5B-4C84-98B0-833DC73E5C98}" destId="{759D6FB7-084B-4A87-A5B4-942D86E82025}" srcOrd="0" destOrd="0" presId="urn:microsoft.com/office/officeart/2005/8/layout/default"/>
    <dgm:cxn modelId="{A7DED5FF-A376-44FE-8A97-92DC1C74D787}" type="presOf" srcId="{7245C93E-C028-4D30-825A-41E9485DB389}" destId="{67EEC8A5-611D-4645-8129-DCD3B1FBAB2B}" srcOrd="0" destOrd="0" presId="urn:microsoft.com/office/officeart/2005/8/layout/default"/>
    <dgm:cxn modelId="{9E12A7ED-102A-4DDC-B067-A3C72E5FF6D4}" type="presParOf" srcId="{8C49BBDB-A916-43DD-9F4B-31F19DC5D69B}" destId="{E6372C44-44A0-430D-B729-2882DC022F60}" srcOrd="0" destOrd="0" presId="urn:microsoft.com/office/officeart/2005/8/layout/default"/>
    <dgm:cxn modelId="{83785AA1-B329-44AD-95BF-BDACC47E965D}" type="presParOf" srcId="{8C49BBDB-A916-43DD-9F4B-31F19DC5D69B}" destId="{A741C0A1-0656-4FD8-824A-8B853743D6A8}" srcOrd="1" destOrd="0" presId="urn:microsoft.com/office/officeart/2005/8/layout/default"/>
    <dgm:cxn modelId="{BFDF4DC0-019E-46AC-81C2-09BE5D49ECC2}" type="presParOf" srcId="{8C49BBDB-A916-43DD-9F4B-31F19DC5D69B}" destId="{800AF99D-A5F5-4174-92CF-275CA274CEDC}" srcOrd="2" destOrd="0" presId="urn:microsoft.com/office/officeart/2005/8/layout/default"/>
    <dgm:cxn modelId="{E1DDF1EB-9E3D-4B60-9231-CE75FCA3F4A7}" type="presParOf" srcId="{8C49BBDB-A916-43DD-9F4B-31F19DC5D69B}" destId="{96ED1E8F-AEA6-4E10-8DEC-1D55F3DD8E9E}" srcOrd="3" destOrd="0" presId="urn:microsoft.com/office/officeart/2005/8/layout/default"/>
    <dgm:cxn modelId="{B9794DF1-390A-4525-B9BC-D50A5335AB45}" type="presParOf" srcId="{8C49BBDB-A916-43DD-9F4B-31F19DC5D69B}" destId="{0A8E6762-5D09-4077-9E93-AFCF2B0F6F1E}" srcOrd="4" destOrd="0" presId="urn:microsoft.com/office/officeart/2005/8/layout/default"/>
    <dgm:cxn modelId="{86153845-6A11-4CBE-ABCB-F72D576710DF}" type="presParOf" srcId="{8C49BBDB-A916-43DD-9F4B-31F19DC5D69B}" destId="{ACCFC83C-08A9-424A-9D19-85453AB67324}" srcOrd="5" destOrd="0" presId="urn:microsoft.com/office/officeart/2005/8/layout/default"/>
    <dgm:cxn modelId="{60C92BE9-DC05-4556-9EC4-4E48D234D8E3}" type="presParOf" srcId="{8C49BBDB-A916-43DD-9F4B-31F19DC5D69B}" destId="{759D6FB7-084B-4A87-A5B4-942D86E82025}" srcOrd="6" destOrd="0" presId="urn:microsoft.com/office/officeart/2005/8/layout/default"/>
    <dgm:cxn modelId="{081A4C7D-D507-4AFA-823C-6087D6C689C2}" type="presParOf" srcId="{8C49BBDB-A916-43DD-9F4B-31F19DC5D69B}" destId="{A6DD67AC-4A4C-4E0F-8C0F-98BF41BC245B}" srcOrd="7" destOrd="0" presId="urn:microsoft.com/office/officeart/2005/8/layout/default"/>
    <dgm:cxn modelId="{6DA2BA17-ADEE-4322-98B1-E090765422EC}" type="presParOf" srcId="{8C49BBDB-A916-43DD-9F4B-31F19DC5D69B}" destId="{522FAA6D-CAD9-4F80-A4B9-40910884B6AE}" srcOrd="8" destOrd="0" presId="urn:microsoft.com/office/officeart/2005/8/layout/default"/>
    <dgm:cxn modelId="{9FC80571-1BBC-4884-98A0-3E10B6FFEEB2}" type="presParOf" srcId="{8C49BBDB-A916-43DD-9F4B-31F19DC5D69B}" destId="{C608E738-5026-4C8C-8836-3E3A95CF3077}" srcOrd="9" destOrd="0" presId="urn:microsoft.com/office/officeart/2005/8/layout/default"/>
    <dgm:cxn modelId="{F33B6A55-3D0A-414D-8BFF-214C082FC06E}" type="presParOf" srcId="{8C49BBDB-A916-43DD-9F4B-31F19DC5D69B}" destId="{67EEC8A5-611D-4645-8129-DCD3B1FBAB2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CD9294-F5B1-4D3A-9100-FBA84EF4346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C2F838-BBBD-4C6B-87C9-DF3ED6E67A2A}">
      <dgm:prSet phldrT="[Текст]"/>
      <dgm:spPr/>
      <dgm:t>
        <a:bodyPr/>
        <a:lstStyle/>
        <a:p>
          <a:r>
            <a:rPr lang="ru-RU" dirty="0"/>
            <a:t>29</a:t>
          </a:r>
        </a:p>
      </dgm:t>
    </dgm:pt>
    <dgm:pt modelId="{8AAB8D23-C006-44B8-BA6D-126B73964F16}" type="parTrans" cxnId="{8C02B9E5-52D4-4541-9487-7D0384FEC931}">
      <dgm:prSet/>
      <dgm:spPr/>
      <dgm:t>
        <a:bodyPr/>
        <a:lstStyle/>
        <a:p>
          <a:endParaRPr lang="ru-RU"/>
        </a:p>
      </dgm:t>
    </dgm:pt>
    <dgm:pt modelId="{30ABCFBF-F92F-4C95-AFE8-EA24989EE100}" type="sibTrans" cxnId="{8C02B9E5-52D4-4541-9487-7D0384FEC931}">
      <dgm:prSet/>
      <dgm:spPr/>
      <dgm:t>
        <a:bodyPr/>
        <a:lstStyle/>
        <a:p>
          <a:endParaRPr lang="ru-RU"/>
        </a:p>
      </dgm:t>
    </dgm:pt>
    <dgm:pt modelId="{5F29F1D1-17CA-49C1-A3A4-35DD5455F3FB}">
      <dgm:prSet phldrT="[Текст]"/>
      <dgm:spPr/>
      <dgm:t>
        <a:bodyPr/>
        <a:lstStyle/>
        <a:p>
          <a:r>
            <a:rPr lang="ru-RU" dirty="0"/>
            <a:t>37,285 км</a:t>
          </a:r>
        </a:p>
      </dgm:t>
    </dgm:pt>
    <dgm:pt modelId="{E752F53D-3DD5-4652-8DED-0590575D053E}" type="parTrans" cxnId="{FF8EB9B3-56D4-4DEC-8C30-4E7105696E69}">
      <dgm:prSet/>
      <dgm:spPr/>
      <dgm:t>
        <a:bodyPr/>
        <a:lstStyle/>
        <a:p>
          <a:endParaRPr lang="ru-RU"/>
        </a:p>
      </dgm:t>
    </dgm:pt>
    <dgm:pt modelId="{8B40369D-01FA-48CA-8890-3877DD301606}" type="sibTrans" cxnId="{FF8EB9B3-56D4-4DEC-8C30-4E7105696E69}">
      <dgm:prSet/>
      <dgm:spPr/>
      <dgm:t>
        <a:bodyPr/>
        <a:lstStyle/>
        <a:p>
          <a:endParaRPr lang="ru-RU"/>
        </a:p>
      </dgm:t>
    </dgm:pt>
    <dgm:pt modelId="{7752EE75-30B1-4630-A569-27C115F4AFA4}">
      <dgm:prSet phldrT="[Текст]"/>
      <dgm:spPr/>
      <dgm:t>
        <a:bodyPr/>
        <a:lstStyle/>
        <a:p>
          <a:r>
            <a:rPr lang="ru-RU" dirty="0"/>
            <a:t>40,9 км/ч</a:t>
          </a:r>
        </a:p>
      </dgm:t>
    </dgm:pt>
    <dgm:pt modelId="{C3157FBE-9E16-447F-B5C8-C1ECFDAC628D}" type="parTrans" cxnId="{43A34656-3298-4FC8-A3B8-54DACF91E8BF}">
      <dgm:prSet/>
      <dgm:spPr/>
      <dgm:t>
        <a:bodyPr/>
        <a:lstStyle/>
        <a:p>
          <a:endParaRPr lang="ru-RU"/>
        </a:p>
      </dgm:t>
    </dgm:pt>
    <dgm:pt modelId="{EA388B1B-9072-4F6E-972A-04BFF497E1F2}" type="sibTrans" cxnId="{43A34656-3298-4FC8-A3B8-54DACF91E8BF}">
      <dgm:prSet/>
      <dgm:spPr/>
      <dgm:t>
        <a:bodyPr/>
        <a:lstStyle/>
        <a:p>
          <a:endParaRPr lang="ru-RU"/>
        </a:p>
      </dgm:t>
    </dgm:pt>
    <dgm:pt modelId="{D7517B6F-C7BB-4B0E-9C5D-2313EDA0E225}">
      <dgm:prSet/>
      <dgm:spPr/>
      <dgm:t>
        <a:bodyPr/>
        <a:lstStyle/>
        <a:p>
          <a:r>
            <a:rPr lang="ru-RU" dirty="0"/>
            <a:t>795,1 тыс. пасс</a:t>
          </a:r>
        </a:p>
      </dgm:t>
    </dgm:pt>
    <dgm:pt modelId="{052B1C1C-3287-4778-9022-32163CB67982}" type="parTrans" cxnId="{C61EF750-41CB-4DC6-998E-88CB7E29FCEE}">
      <dgm:prSet/>
      <dgm:spPr/>
      <dgm:t>
        <a:bodyPr/>
        <a:lstStyle/>
        <a:p>
          <a:endParaRPr lang="ru-RU"/>
        </a:p>
      </dgm:t>
    </dgm:pt>
    <dgm:pt modelId="{F03392F5-D1A6-495A-B4FA-90F92BE503E7}" type="sibTrans" cxnId="{C61EF750-41CB-4DC6-998E-88CB7E29FCEE}">
      <dgm:prSet/>
      <dgm:spPr/>
      <dgm:t>
        <a:bodyPr/>
        <a:lstStyle/>
        <a:p>
          <a:endParaRPr lang="ru-RU"/>
        </a:p>
      </dgm:t>
    </dgm:pt>
    <dgm:pt modelId="{9B9270B9-8E4A-49AA-8961-3D725B371CF7}">
      <dgm:prSet/>
      <dgm:spPr/>
      <dgm:t>
        <a:bodyPr/>
        <a:lstStyle/>
        <a:p>
          <a:r>
            <a:rPr lang="en-US" dirty="0"/>
            <a:t>0,60 BYN (18 RUB)</a:t>
          </a:r>
          <a:endParaRPr lang="ru-RU" dirty="0"/>
        </a:p>
      </dgm:t>
    </dgm:pt>
    <dgm:pt modelId="{A30FC9B1-29B6-4700-B61F-BF843B2DF858}" type="parTrans" cxnId="{0ADE79EA-F3C9-4CE4-BDEF-55131B125E85}">
      <dgm:prSet/>
      <dgm:spPr/>
      <dgm:t>
        <a:bodyPr/>
        <a:lstStyle/>
        <a:p>
          <a:endParaRPr lang="ru-RU"/>
        </a:p>
      </dgm:t>
    </dgm:pt>
    <dgm:pt modelId="{EC1DBF40-1A29-4EAF-8952-240467F7045B}" type="sibTrans" cxnId="{0ADE79EA-F3C9-4CE4-BDEF-55131B125E85}">
      <dgm:prSet/>
      <dgm:spPr/>
      <dgm:t>
        <a:bodyPr/>
        <a:lstStyle/>
        <a:p>
          <a:endParaRPr lang="ru-RU"/>
        </a:p>
      </dgm:t>
    </dgm:pt>
    <dgm:pt modelId="{842C5C53-A172-4A6D-888E-4596842C2CF9}" type="pres">
      <dgm:prSet presAssocID="{8BCD9294-F5B1-4D3A-9100-FBA84EF43465}" presName="vert0" presStyleCnt="0">
        <dgm:presLayoutVars>
          <dgm:dir/>
          <dgm:animOne val="branch"/>
          <dgm:animLvl val="lvl"/>
        </dgm:presLayoutVars>
      </dgm:prSet>
      <dgm:spPr/>
    </dgm:pt>
    <dgm:pt modelId="{DEBF4988-6DDD-4FB5-9D8D-6B1E6232FAE6}" type="pres">
      <dgm:prSet presAssocID="{4BC2F838-BBBD-4C6B-87C9-DF3ED6E67A2A}" presName="thickLine" presStyleLbl="alignNode1" presStyleIdx="0" presStyleCnt="5"/>
      <dgm:spPr/>
    </dgm:pt>
    <dgm:pt modelId="{C9231150-8B4F-40D7-A1D3-88DE2D22A345}" type="pres">
      <dgm:prSet presAssocID="{4BC2F838-BBBD-4C6B-87C9-DF3ED6E67A2A}" presName="horz1" presStyleCnt="0"/>
      <dgm:spPr/>
    </dgm:pt>
    <dgm:pt modelId="{C19E9284-1805-4614-BACF-B98E663F414D}" type="pres">
      <dgm:prSet presAssocID="{4BC2F838-BBBD-4C6B-87C9-DF3ED6E67A2A}" presName="tx1" presStyleLbl="revTx" presStyleIdx="0" presStyleCnt="5"/>
      <dgm:spPr/>
    </dgm:pt>
    <dgm:pt modelId="{4EF2F27A-86F3-42CF-A72F-2735962631B1}" type="pres">
      <dgm:prSet presAssocID="{4BC2F838-BBBD-4C6B-87C9-DF3ED6E67A2A}" presName="vert1" presStyleCnt="0"/>
      <dgm:spPr/>
    </dgm:pt>
    <dgm:pt modelId="{BADFDFF6-07F6-4DCD-9C72-07475156FD81}" type="pres">
      <dgm:prSet presAssocID="{5F29F1D1-17CA-49C1-A3A4-35DD5455F3FB}" presName="thickLine" presStyleLbl="alignNode1" presStyleIdx="1" presStyleCnt="5"/>
      <dgm:spPr/>
    </dgm:pt>
    <dgm:pt modelId="{EA3A6B14-6530-49E1-AA34-35352ADBC869}" type="pres">
      <dgm:prSet presAssocID="{5F29F1D1-17CA-49C1-A3A4-35DD5455F3FB}" presName="horz1" presStyleCnt="0"/>
      <dgm:spPr/>
    </dgm:pt>
    <dgm:pt modelId="{C26C3BA1-0C34-4495-AD8E-B7A4A7D23741}" type="pres">
      <dgm:prSet presAssocID="{5F29F1D1-17CA-49C1-A3A4-35DD5455F3FB}" presName="tx1" presStyleLbl="revTx" presStyleIdx="1" presStyleCnt="5"/>
      <dgm:spPr/>
    </dgm:pt>
    <dgm:pt modelId="{C54E3E19-D724-4AD7-85EF-8098BFBD5D1A}" type="pres">
      <dgm:prSet presAssocID="{5F29F1D1-17CA-49C1-A3A4-35DD5455F3FB}" presName="vert1" presStyleCnt="0"/>
      <dgm:spPr/>
    </dgm:pt>
    <dgm:pt modelId="{A3B49D25-9586-44EB-97CB-FB6439673581}" type="pres">
      <dgm:prSet presAssocID="{7752EE75-30B1-4630-A569-27C115F4AFA4}" presName="thickLine" presStyleLbl="alignNode1" presStyleIdx="2" presStyleCnt="5"/>
      <dgm:spPr/>
    </dgm:pt>
    <dgm:pt modelId="{7F774D7C-5609-4067-BE52-C57571238CE9}" type="pres">
      <dgm:prSet presAssocID="{7752EE75-30B1-4630-A569-27C115F4AFA4}" presName="horz1" presStyleCnt="0"/>
      <dgm:spPr/>
    </dgm:pt>
    <dgm:pt modelId="{ACA43D1B-B0F6-4A28-8BC9-1CBC53C9950F}" type="pres">
      <dgm:prSet presAssocID="{7752EE75-30B1-4630-A569-27C115F4AFA4}" presName="tx1" presStyleLbl="revTx" presStyleIdx="2" presStyleCnt="5"/>
      <dgm:spPr/>
    </dgm:pt>
    <dgm:pt modelId="{9BDE7215-5A8E-4325-A6BA-8DF5C3AA7F01}" type="pres">
      <dgm:prSet presAssocID="{7752EE75-30B1-4630-A569-27C115F4AFA4}" presName="vert1" presStyleCnt="0"/>
      <dgm:spPr/>
    </dgm:pt>
    <dgm:pt modelId="{2D56EED2-FFE1-46F0-ACBE-0DDD27C41240}" type="pres">
      <dgm:prSet presAssocID="{D7517B6F-C7BB-4B0E-9C5D-2313EDA0E225}" presName="thickLine" presStyleLbl="alignNode1" presStyleIdx="3" presStyleCnt="5"/>
      <dgm:spPr/>
    </dgm:pt>
    <dgm:pt modelId="{3CF3EB16-3DC2-4265-9096-5685E2B216BA}" type="pres">
      <dgm:prSet presAssocID="{D7517B6F-C7BB-4B0E-9C5D-2313EDA0E225}" presName="horz1" presStyleCnt="0"/>
      <dgm:spPr/>
    </dgm:pt>
    <dgm:pt modelId="{204081D4-785F-497B-AFAD-B15B51848C9A}" type="pres">
      <dgm:prSet presAssocID="{D7517B6F-C7BB-4B0E-9C5D-2313EDA0E225}" presName="tx1" presStyleLbl="revTx" presStyleIdx="3" presStyleCnt="5"/>
      <dgm:spPr/>
    </dgm:pt>
    <dgm:pt modelId="{0D6C056E-EB5C-4251-B330-1C3C89B3BA32}" type="pres">
      <dgm:prSet presAssocID="{D7517B6F-C7BB-4B0E-9C5D-2313EDA0E225}" presName="vert1" presStyleCnt="0"/>
      <dgm:spPr/>
    </dgm:pt>
    <dgm:pt modelId="{2A325D75-321E-46F8-8D7B-DEC081A06254}" type="pres">
      <dgm:prSet presAssocID="{9B9270B9-8E4A-49AA-8961-3D725B371CF7}" presName="thickLine" presStyleLbl="alignNode1" presStyleIdx="4" presStyleCnt="5"/>
      <dgm:spPr/>
    </dgm:pt>
    <dgm:pt modelId="{C6380FC3-D71C-4607-8748-3326C38793B7}" type="pres">
      <dgm:prSet presAssocID="{9B9270B9-8E4A-49AA-8961-3D725B371CF7}" presName="horz1" presStyleCnt="0"/>
      <dgm:spPr/>
    </dgm:pt>
    <dgm:pt modelId="{69A7E44D-FF7D-469D-AA84-08347B9F6193}" type="pres">
      <dgm:prSet presAssocID="{9B9270B9-8E4A-49AA-8961-3D725B371CF7}" presName="tx1" presStyleLbl="revTx" presStyleIdx="4" presStyleCnt="5"/>
      <dgm:spPr/>
    </dgm:pt>
    <dgm:pt modelId="{B2329868-4DCD-4EB1-9F15-084095628513}" type="pres">
      <dgm:prSet presAssocID="{9B9270B9-8E4A-49AA-8961-3D725B371CF7}" presName="vert1" presStyleCnt="0"/>
      <dgm:spPr/>
    </dgm:pt>
  </dgm:ptLst>
  <dgm:cxnLst>
    <dgm:cxn modelId="{F1B80C47-0828-4EF9-8229-9C143479616B}" type="presOf" srcId="{9B9270B9-8E4A-49AA-8961-3D725B371CF7}" destId="{69A7E44D-FF7D-469D-AA84-08347B9F6193}" srcOrd="0" destOrd="0" presId="urn:microsoft.com/office/officeart/2008/layout/LinedList"/>
    <dgm:cxn modelId="{380E326A-5ACF-4BB6-8335-037D8AA4BDA3}" type="presOf" srcId="{8BCD9294-F5B1-4D3A-9100-FBA84EF43465}" destId="{842C5C53-A172-4A6D-888E-4596842C2CF9}" srcOrd="0" destOrd="0" presId="urn:microsoft.com/office/officeart/2008/layout/LinedList"/>
    <dgm:cxn modelId="{C61EF750-41CB-4DC6-998E-88CB7E29FCEE}" srcId="{8BCD9294-F5B1-4D3A-9100-FBA84EF43465}" destId="{D7517B6F-C7BB-4B0E-9C5D-2313EDA0E225}" srcOrd="3" destOrd="0" parTransId="{052B1C1C-3287-4778-9022-32163CB67982}" sibTransId="{F03392F5-D1A6-495A-B4FA-90F92BE503E7}"/>
    <dgm:cxn modelId="{6B476576-2219-4DD9-B67F-91FB7AACEACA}" type="presOf" srcId="{7752EE75-30B1-4630-A569-27C115F4AFA4}" destId="{ACA43D1B-B0F6-4A28-8BC9-1CBC53C9950F}" srcOrd="0" destOrd="0" presId="urn:microsoft.com/office/officeart/2008/layout/LinedList"/>
    <dgm:cxn modelId="{43A34656-3298-4FC8-A3B8-54DACF91E8BF}" srcId="{8BCD9294-F5B1-4D3A-9100-FBA84EF43465}" destId="{7752EE75-30B1-4630-A569-27C115F4AFA4}" srcOrd="2" destOrd="0" parTransId="{C3157FBE-9E16-447F-B5C8-C1ECFDAC628D}" sibTransId="{EA388B1B-9072-4F6E-972A-04BFF497E1F2}"/>
    <dgm:cxn modelId="{DB088191-01BB-4E74-9CEA-8987F9E8719A}" type="presOf" srcId="{4BC2F838-BBBD-4C6B-87C9-DF3ED6E67A2A}" destId="{C19E9284-1805-4614-BACF-B98E663F414D}" srcOrd="0" destOrd="0" presId="urn:microsoft.com/office/officeart/2008/layout/LinedList"/>
    <dgm:cxn modelId="{FF8EB9B3-56D4-4DEC-8C30-4E7105696E69}" srcId="{8BCD9294-F5B1-4D3A-9100-FBA84EF43465}" destId="{5F29F1D1-17CA-49C1-A3A4-35DD5455F3FB}" srcOrd="1" destOrd="0" parTransId="{E752F53D-3DD5-4652-8DED-0590575D053E}" sibTransId="{8B40369D-01FA-48CA-8890-3877DD301606}"/>
    <dgm:cxn modelId="{CE11BAD8-122F-4FEC-82B3-D7118F49FECE}" type="presOf" srcId="{D7517B6F-C7BB-4B0E-9C5D-2313EDA0E225}" destId="{204081D4-785F-497B-AFAD-B15B51848C9A}" srcOrd="0" destOrd="0" presId="urn:microsoft.com/office/officeart/2008/layout/LinedList"/>
    <dgm:cxn modelId="{8C02B9E5-52D4-4541-9487-7D0384FEC931}" srcId="{8BCD9294-F5B1-4D3A-9100-FBA84EF43465}" destId="{4BC2F838-BBBD-4C6B-87C9-DF3ED6E67A2A}" srcOrd="0" destOrd="0" parTransId="{8AAB8D23-C006-44B8-BA6D-126B73964F16}" sibTransId="{30ABCFBF-F92F-4C95-AFE8-EA24989EE100}"/>
    <dgm:cxn modelId="{0ADE79EA-F3C9-4CE4-BDEF-55131B125E85}" srcId="{8BCD9294-F5B1-4D3A-9100-FBA84EF43465}" destId="{9B9270B9-8E4A-49AA-8961-3D725B371CF7}" srcOrd="4" destOrd="0" parTransId="{A30FC9B1-29B6-4700-B61F-BF843B2DF858}" sibTransId="{EC1DBF40-1A29-4EAF-8952-240467F7045B}"/>
    <dgm:cxn modelId="{16EBF9F5-8C11-4B76-807C-4832C8AFB34F}" type="presOf" srcId="{5F29F1D1-17CA-49C1-A3A4-35DD5455F3FB}" destId="{C26C3BA1-0C34-4495-AD8E-B7A4A7D23741}" srcOrd="0" destOrd="0" presId="urn:microsoft.com/office/officeart/2008/layout/LinedList"/>
    <dgm:cxn modelId="{BCC18E60-B660-435A-A4EA-A5F0795CC2CE}" type="presParOf" srcId="{842C5C53-A172-4A6D-888E-4596842C2CF9}" destId="{DEBF4988-6DDD-4FB5-9D8D-6B1E6232FAE6}" srcOrd="0" destOrd="0" presId="urn:microsoft.com/office/officeart/2008/layout/LinedList"/>
    <dgm:cxn modelId="{172070B6-507A-40E9-9CAF-3D8419D5E00E}" type="presParOf" srcId="{842C5C53-A172-4A6D-888E-4596842C2CF9}" destId="{C9231150-8B4F-40D7-A1D3-88DE2D22A345}" srcOrd="1" destOrd="0" presId="urn:microsoft.com/office/officeart/2008/layout/LinedList"/>
    <dgm:cxn modelId="{A3A818E4-72F8-4F52-AB1B-446D362D5542}" type="presParOf" srcId="{C9231150-8B4F-40D7-A1D3-88DE2D22A345}" destId="{C19E9284-1805-4614-BACF-B98E663F414D}" srcOrd="0" destOrd="0" presId="urn:microsoft.com/office/officeart/2008/layout/LinedList"/>
    <dgm:cxn modelId="{CA5E5D55-EE1E-4E7A-B762-FE729226810E}" type="presParOf" srcId="{C9231150-8B4F-40D7-A1D3-88DE2D22A345}" destId="{4EF2F27A-86F3-42CF-A72F-2735962631B1}" srcOrd="1" destOrd="0" presId="urn:microsoft.com/office/officeart/2008/layout/LinedList"/>
    <dgm:cxn modelId="{A371E99D-6DFF-4214-9C7D-35110B876C3A}" type="presParOf" srcId="{842C5C53-A172-4A6D-888E-4596842C2CF9}" destId="{BADFDFF6-07F6-4DCD-9C72-07475156FD81}" srcOrd="2" destOrd="0" presId="urn:microsoft.com/office/officeart/2008/layout/LinedList"/>
    <dgm:cxn modelId="{363229DA-62AC-4973-884B-867981B32BDB}" type="presParOf" srcId="{842C5C53-A172-4A6D-888E-4596842C2CF9}" destId="{EA3A6B14-6530-49E1-AA34-35352ADBC869}" srcOrd="3" destOrd="0" presId="urn:microsoft.com/office/officeart/2008/layout/LinedList"/>
    <dgm:cxn modelId="{850CB848-C6B0-4C42-A277-C7D43B5D8E2F}" type="presParOf" srcId="{EA3A6B14-6530-49E1-AA34-35352ADBC869}" destId="{C26C3BA1-0C34-4495-AD8E-B7A4A7D23741}" srcOrd="0" destOrd="0" presId="urn:microsoft.com/office/officeart/2008/layout/LinedList"/>
    <dgm:cxn modelId="{7E66133E-11A8-4650-8FEE-DED930F172B0}" type="presParOf" srcId="{EA3A6B14-6530-49E1-AA34-35352ADBC869}" destId="{C54E3E19-D724-4AD7-85EF-8098BFBD5D1A}" srcOrd="1" destOrd="0" presId="urn:microsoft.com/office/officeart/2008/layout/LinedList"/>
    <dgm:cxn modelId="{9D18B103-EA42-439E-A32F-C4EB07276C02}" type="presParOf" srcId="{842C5C53-A172-4A6D-888E-4596842C2CF9}" destId="{A3B49D25-9586-44EB-97CB-FB6439673581}" srcOrd="4" destOrd="0" presId="urn:microsoft.com/office/officeart/2008/layout/LinedList"/>
    <dgm:cxn modelId="{3F918CAA-AB7C-4766-BCB7-5DEBC192E85E}" type="presParOf" srcId="{842C5C53-A172-4A6D-888E-4596842C2CF9}" destId="{7F774D7C-5609-4067-BE52-C57571238CE9}" srcOrd="5" destOrd="0" presId="urn:microsoft.com/office/officeart/2008/layout/LinedList"/>
    <dgm:cxn modelId="{AB8CA642-0540-4068-B627-E59CE018B60A}" type="presParOf" srcId="{7F774D7C-5609-4067-BE52-C57571238CE9}" destId="{ACA43D1B-B0F6-4A28-8BC9-1CBC53C9950F}" srcOrd="0" destOrd="0" presId="urn:microsoft.com/office/officeart/2008/layout/LinedList"/>
    <dgm:cxn modelId="{01463109-BF0A-4623-937D-F9F4CD878844}" type="presParOf" srcId="{7F774D7C-5609-4067-BE52-C57571238CE9}" destId="{9BDE7215-5A8E-4325-A6BA-8DF5C3AA7F01}" srcOrd="1" destOrd="0" presId="urn:microsoft.com/office/officeart/2008/layout/LinedList"/>
    <dgm:cxn modelId="{C83305E4-282A-4F8A-A0E9-3EC2FF464C4C}" type="presParOf" srcId="{842C5C53-A172-4A6D-888E-4596842C2CF9}" destId="{2D56EED2-FFE1-46F0-ACBE-0DDD27C41240}" srcOrd="6" destOrd="0" presId="urn:microsoft.com/office/officeart/2008/layout/LinedList"/>
    <dgm:cxn modelId="{FE0321CE-1EC6-492B-A114-D8E110000ECC}" type="presParOf" srcId="{842C5C53-A172-4A6D-888E-4596842C2CF9}" destId="{3CF3EB16-3DC2-4265-9096-5685E2B216BA}" srcOrd="7" destOrd="0" presId="urn:microsoft.com/office/officeart/2008/layout/LinedList"/>
    <dgm:cxn modelId="{D20FC6E4-8B58-4651-AF47-CFD4C91C8F72}" type="presParOf" srcId="{3CF3EB16-3DC2-4265-9096-5685E2B216BA}" destId="{204081D4-785F-497B-AFAD-B15B51848C9A}" srcOrd="0" destOrd="0" presId="urn:microsoft.com/office/officeart/2008/layout/LinedList"/>
    <dgm:cxn modelId="{51CC01D7-8E8A-481F-9513-E0C402A4467B}" type="presParOf" srcId="{3CF3EB16-3DC2-4265-9096-5685E2B216BA}" destId="{0D6C056E-EB5C-4251-B330-1C3C89B3BA32}" srcOrd="1" destOrd="0" presId="urn:microsoft.com/office/officeart/2008/layout/LinedList"/>
    <dgm:cxn modelId="{3478CF73-3FE2-4248-BE73-06364123BD93}" type="presParOf" srcId="{842C5C53-A172-4A6D-888E-4596842C2CF9}" destId="{2A325D75-321E-46F8-8D7B-DEC081A06254}" srcOrd="8" destOrd="0" presId="urn:microsoft.com/office/officeart/2008/layout/LinedList"/>
    <dgm:cxn modelId="{680CDEF7-7762-4B33-BF13-0F788A9C0666}" type="presParOf" srcId="{842C5C53-A172-4A6D-888E-4596842C2CF9}" destId="{C6380FC3-D71C-4607-8748-3326C38793B7}" srcOrd="9" destOrd="0" presId="urn:microsoft.com/office/officeart/2008/layout/LinedList"/>
    <dgm:cxn modelId="{429E4DB0-B58F-4897-AC7F-89DE48BCF5C6}" type="presParOf" srcId="{C6380FC3-D71C-4607-8748-3326C38793B7}" destId="{69A7E44D-FF7D-469D-AA84-08347B9F6193}" srcOrd="0" destOrd="0" presId="urn:microsoft.com/office/officeart/2008/layout/LinedList"/>
    <dgm:cxn modelId="{EBD046F2-A537-49C0-BFCA-8BBD2825037C}" type="presParOf" srcId="{C6380FC3-D71C-4607-8748-3326C38793B7}" destId="{B2329868-4DCD-4EB1-9F15-08409562851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CD9294-F5B1-4D3A-9100-FBA84EF4346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C2F838-BBBD-4C6B-87C9-DF3ED6E67A2A}">
      <dgm:prSet phldrT="[Текст]"/>
      <dgm:spPr/>
      <dgm:t>
        <a:bodyPr/>
        <a:lstStyle/>
        <a:p>
          <a:r>
            <a:rPr lang="ru-RU" dirty="0"/>
            <a:t>201</a:t>
          </a:r>
        </a:p>
      </dgm:t>
    </dgm:pt>
    <dgm:pt modelId="{8AAB8D23-C006-44B8-BA6D-126B73964F16}" type="parTrans" cxnId="{8C02B9E5-52D4-4541-9487-7D0384FEC931}">
      <dgm:prSet/>
      <dgm:spPr/>
      <dgm:t>
        <a:bodyPr/>
        <a:lstStyle/>
        <a:p>
          <a:endParaRPr lang="ru-RU"/>
        </a:p>
      </dgm:t>
    </dgm:pt>
    <dgm:pt modelId="{30ABCFBF-F92F-4C95-AFE8-EA24989EE100}" type="sibTrans" cxnId="{8C02B9E5-52D4-4541-9487-7D0384FEC931}">
      <dgm:prSet/>
      <dgm:spPr/>
      <dgm:t>
        <a:bodyPr/>
        <a:lstStyle/>
        <a:p>
          <a:endParaRPr lang="ru-RU"/>
        </a:p>
      </dgm:t>
    </dgm:pt>
    <dgm:pt modelId="{5F29F1D1-17CA-49C1-A3A4-35DD5455F3FB}">
      <dgm:prSet phldrT="[Текст]"/>
      <dgm:spPr/>
      <dgm:t>
        <a:bodyPr/>
        <a:lstStyle/>
        <a:p>
          <a:r>
            <a:rPr lang="ru-RU" dirty="0"/>
            <a:t>2322,90 км</a:t>
          </a:r>
        </a:p>
      </dgm:t>
    </dgm:pt>
    <dgm:pt modelId="{E752F53D-3DD5-4652-8DED-0590575D053E}" type="parTrans" cxnId="{FF8EB9B3-56D4-4DEC-8C30-4E7105696E69}">
      <dgm:prSet/>
      <dgm:spPr/>
      <dgm:t>
        <a:bodyPr/>
        <a:lstStyle/>
        <a:p>
          <a:endParaRPr lang="ru-RU"/>
        </a:p>
      </dgm:t>
    </dgm:pt>
    <dgm:pt modelId="{8B40369D-01FA-48CA-8890-3877DD301606}" type="sibTrans" cxnId="{FF8EB9B3-56D4-4DEC-8C30-4E7105696E69}">
      <dgm:prSet/>
      <dgm:spPr/>
      <dgm:t>
        <a:bodyPr/>
        <a:lstStyle/>
        <a:p>
          <a:endParaRPr lang="ru-RU"/>
        </a:p>
      </dgm:t>
    </dgm:pt>
    <dgm:pt modelId="{7752EE75-30B1-4630-A569-27C115F4AFA4}">
      <dgm:prSet phldrT="[Текст]"/>
      <dgm:spPr/>
      <dgm:t>
        <a:bodyPr/>
        <a:lstStyle/>
        <a:p>
          <a:r>
            <a:rPr lang="ru-RU" dirty="0"/>
            <a:t>19 км/ч</a:t>
          </a:r>
        </a:p>
      </dgm:t>
    </dgm:pt>
    <dgm:pt modelId="{C3157FBE-9E16-447F-B5C8-C1ECFDAC628D}" type="parTrans" cxnId="{43A34656-3298-4FC8-A3B8-54DACF91E8BF}">
      <dgm:prSet/>
      <dgm:spPr/>
      <dgm:t>
        <a:bodyPr/>
        <a:lstStyle/>
        <a:p>
          <a:endParaRPr lang="ru-RU"/>
        </a:p>
      </dgm:t>
    </dgm:pt>
    <dgm:pt modelId="{EA388B1B-9072-4F6E-972A-04BFF497E1F2}" type="sibTrans" cxnId="{43A34656-3298-4FC8-A3B8-54DACF91E8BF}">
      <dgm:prSet/>
      <dgm:spPr/>
      <dgm:t>
        <a:bodyPr/>
        <a:lstStyle/>
        <a:p>
          <a:endParaRPr lang="ru-RU"/>
        </a:p>
      </dgm:t>
    </dgm:pt>
    <dgm:pt modelId="{D7517B6F-C7BB-4B0E-9C5D-2313EDA0E225}">
      <dgm:prSet/>
      <dgm:spPr/>
      <dgm:t>
        <a:bodyPr/>
        <a:lstStyle/>
        <a:p>
          <a:r>
            <a:rPr lang="ru-RU" dirty="0"/>
            <a:t>942</a:t>
          </a:r>
        </a:p>
      </dgm:t>
    </dgm:pt>
    <dgm:pt modelId="{052B1C1C-3287-4778-9022-32163CB67982}" type="parTrans" cxnId="{C61EF750-41CB-4DC6-998E-88CB7E29FCEE}">
      <dgm:prSet/>
      <dgm:spPr/>
      <dgm:t>
        <a:bodyPr/>
        <a:lstStyle/>
        <a:p>
          <a:endParaRPr lang="ru-RU"/>
        </a:p>
      </dgm:t>
    </dgm:pt>
    <dgm:pt modelId="{F03392F5-D1A6-495A-B4FA-90F92BE503E7}" type="sibTrans" cxnId="{C61EF750-41CB-4DC6-998E-88CB7E29FCEE}">
      <dgm:prSet/>
      <dgm:spPr/>
      <dgm:t>
        <a:bodyPr/>
        <a:lstStyle/>
        <a:p>
          <a:endParaRPr lang="ru-RU"/>
        </a:p>
      </dgm:t>
    </dgm:pt>
    <dgm:pt modelId="{9B9270B9-8E4A-49AA-8961-3D725B371CF7}">
      <dgm:prSet/>
      <dgm:spPr/>
      <dgm:t>
        <a:bodyPr/>
        <a:lstStyle/>
        <a:p>
          <a:r>
            <a:rPr lang="en-US" dirty="0"/>
            <a:t>0,55 BYN (16 RUB)</a:t>
          </a:r>
          <a:endParaRPr lang="ru-RU" dirty="0"/>
        </a:p>
      </dgm:t>
    </dgm:pt>
    <dgm:pt modelId="{A30FC9B1-29B6-4700-B61F-BF843B2DF858}" type="parTrans" cxnId="{0ADE79EA-F3C9-4CE4-BDEF-55131B125E85}">
      <dgm:prSet/>
      <dgm:spPr/>
      <dgm:t>
        <a:bodyPr/>
        <a:lstStyle/>
        <a:p>
          <a:endParaRPr lang="ru-RU"/>
        </a:p>
      </dgm:t>
    </dgm:pt>
    <dgm:pt modelId="{EC1DBF40-1A29-4EAF-8952-240467F7045B}" type="sibTrans" cxnId="{0ADE79EA-F3C9-4CE4-BDEF-55131B125E85}">
      <dgm:prSet/>
      <dgm:spPr/>
      <dgm:t>
        <a:bodyPr/>
        <a:lstStyle/>
        <a:p>
          <a:endParaRPr lang="ru-RU"/>
        </a:p>
      </dgm:t>
    </dgm:pt>
    <dgm:pt modelId="{0E12DA56-46B0-4D59-A2CC-93535A4E2FA8}">
      <dgm:prSet/>
      <dgm:spPr/>
      <dgm:t>
        <a:bodyPr/>
        <a:lstStyle/>
        <a:p>
          <a:r>
            <a:rPr lang="en-US" dirty="0"/>
            <a:t>0,</a:t>
          </a:r>
          <a:r>
            <a:rPr lang="ru-RU" dirty="0"/>
            <a:t>70</a:t>
          </a:r>
          <a:r>
            <a:rPr lang="en-US" dirty="0"/>
            <a:t> BYN (</a:t>
          </a:r>
          <a:r>
            <a:rPr lang="ru-RU" dirty="0"/>
            <a:t>21</a:t>
          </a:r>
          <a:r>
            <a:rPr lang="en-US" dirty="0"/>
            <a:t> RUB)</a:t>
          </a:r>
          <a:endParaRPr lang="ru-RU" dirty="0"/>
        </a:p>
      </dgm:t>
    </dgm:pt>
    <dgm:pt modelId="{840869AC-2250-499B-8552-BF8DDBE7886C}" type="parTrans" cxnId="{E45FA931-8EC2-4DD5-9C7A-1AB81F26D93E}">
      <dgm:prSet/>
      <dgm:spPr/>
      <dgm:t>
        <a:bodyPr/>
        <a:lstStyle/>
        <a:p>
          <a:endParaRPr lang="ru-RU"/>
        </a:p>
      </dgm:t>
    </dgm:pt>
    <dgm:pt modelId="{00B75312-2D00-4318-BC9D-E2074A6F0579}" type="sibTrans" cxnId="{E45FA931-8EC2-4DD5-9C7A-1AB81F26D93E}">
      <dgm:prSet/>
      <dgm:spPr/>
      <dgm:t>
        <a:bodyPr/>
        <a:lstStyle/>
        <a:p>
          <a:endParaRPr lang="ru-RU"/>
        </a:p>
      </dgm:t>
    </dgm:pt>
    <dgm:pt modelId="{842C5C53-A172-4A6D-888E-4596842C2CF9}" type="pres">
      <dgm:prSet presAssocID="{8BCD9294-F5B1-4D3A-9100-FBA84EF43465}" presName="vert0" presStyleCnt="0">
        <dgm:presLayoutVars>
          <dgm:dir/>
          <dgm:animOne val="branch"/>
          <dgm:animLvl val="lvl"/>
        </dgm:presLayoutVars>
      </dgm:prSet>
      <dgm:spPr/>
    </dgm:pt>
    <dgm:pt modelId="{DEBF4988-6DDD-4FB5-9D8D-6B1E6232FAE6}" type="pres">
      <dgm:prSet presAssocID="{4BC2F838-BBBD-4C6B-87C9-DF3ED6E67A2A}" presName="thickLine" presStyleLbl="alignNode1" presStyleIdx="0" presStyleCnt="6"/>
      <dgm:spPr/>
    </dgm:pt>
    <dgm:pt modelId="{C9231150-8B4F-40D7-A1D3-88DE2D22A345}" type="pres">
      <dgm:prSet presAssocID="{4BC2F838-BBBD-4C6B-87C9-DF3ED6E67A2A}" presName="horz1" presStyleCnt="0"/>
      <dgm:spPr/>
    </dgm:pt>
    <dgm:pt modelId="{C19E9284-1805-4614-BACF-B98E663F414D}" type="pres">
      <dgm:prSet presAssocID="{4BC2F838-BBBD-4C6B-87C9-DF3ED6E67A2A}" presName="tx1" presStyleLbl="revTx" presStyleIdx="0" presStyleCnt="6"/>
      <dgm:spPr/>
    </dgm:pt>
    <dgm:pt modelId="{4EF2F27A-86F3-42CF-A72F-2735962631B1}" type="pres">
      <dgm:prSet presAssocID="{4BC2F838-BBBD-4C6B-87C9-DF3ED6E67A2A}" presName="vert1" presStyleCnt="0"/>
      <dgm:spPr/>
    </dgm:pt>
    <dgm:pt modelId="{BADFDFF6-07F6-4DCD-9C72-07475156FD81}" type="pres">
      <dgm:prSet presAssocID="{5F29F1D1-17CA-49C1-A3A4-35DD5455F3FB}" presName="thickLine" presStyleLbl="alignNode1" presStyleIdx="1" presStyleCnt="6"/>
      <dgm:spPr/>
    </dgm:pt>
    <dgm:pt modelId="{EA3A6B14-6530-49E1-AA34-35352ADBC869}" type="pres">
      <dgm:prSet presAssocID="{5F29F1D1-17CA-49C1-A3A4-35DD5455F3FB}" presName="horz1" presStyleCnt="0"/>
      <dgm:spPr/>
    </dgm:pt>
    <dgm:pt modelId="{C26C3BA1-0C34-4495-AD8E-B7A4A7D23741}" type="pres">
      <dgm:prSet presAssocID="{5F29F1D1-17CA-49C1-A3A4-35DD5455F3FB}" presName="tx1" presStyleLbl="revTx" presStyleIdx="1" presStyleCnt="6"/>
      <dgm:spPr/>
    </dgm:pt>
    <dgm:pt modelId="{C54E3E19-D724-4AD7-85EF-8098BFBD5D1A}" type="pres">
      <dgm:prSet presAssocID="{5F29F1D1-17CA-49C1-A3A4-35DD5455F3FB}" presName="vert1" presStyleCnt="0"/>
      <dgm:spPr/>
    </dgm:pt>
    <dgm:pt modelId="{A3B49D25-9586-44EB-97CB-FB6439673581}" type="pres">
      <dgm:prSet presAssocID="{7752EE75-30B1-4630-A569-27C115F4AFA4}" presName="thickLine" presStyleLbl="alignNode1" presStyleIdx="2" presStyleCnt="6"/>
      <dgm:spPr/>
    </dgm:pt>
    <dgm:pt modelId="{7F774D7C-5609-4067-BE52-C57571238CE9}" type="pres">
      <dgm:prSet presAssocID="{7752EE75-30B1-4630-A569-27C115F4AFA4}" presName="horz1" presStyleCnt="0"/>
      <dgm:spPr/>
    </dgm:pt>
    <dgm:pt modelId="{ACA43D1B-B0F6-4A28-8BC9-1CBC53C9950F}" type="pres">
      <dgm:prSet presAssocID="{7752EE75-30B1-4630-A569-27C115F4AFA4}" presName="tx1" presStyleLbl="revTx" presStyleIdx="2" presStyleCnt="6"/>
      <dgm:spPr/>
    </dgm:pt>
    <dgm:pt modelId="{9BDE7215-5A8E-4325-A6BA-8DF5C3AA7F01}" type="pres">
      <dgm:prSet presAssocID="{7752EE75-30B1-4630-A569-27C115F4AFA4}" presName="vert1" presStyleCnt="0"/>
      <dgm:spPr/>
    </dgm:pt>
    <dgm:pt modelId="{2D56EED2-FFE1-46F0-ACBE-0DDD27C41240}" type="pres">
      <dgm:prSet presAssocID="{D7517B6F-C7BB-4B0E-9C5D-2313EDA0E225}" presName="thickLine" presStyleLbl="alignNode1" presStyleIdx="3" presStyleCnt="6"/>
      <dgm:spPr/>
    </dgm:pt>
    <dgm:pt modelId="{3CF3EB16-3DC2-4265-9096-5685E2B216BA}" type="pres">
      <dgm:prSet presAssocID="{D7517B6F-C7BB-4B0E-9C5D-2313EDA0E225}" presName="horz1" presStyleCnt="0"/>
      <dgm:spPr/>
    </dgm:pt>
    <dgm:pt modelId="{204081D4-785F-497B-AFAD-B15B51848C9A}" type="pres">
      <dgm:prSet presAssocID="{D7517B6F-C7BB-4B0E-9C5D-2313EDA0E225}" presName="tx1" presStyleLbl="revTx" presStyleIdx="3" presStyleCnt="6"/>
      <dgm:spPr/>
    </dgm:pt>
    <dgm:pt modelId="{0D6C056E-EB5C-4251-B330-1C3C89B3BA32}" type="pres">
      <dgm:prSet presAssocID="{D7517B6F-C7BB-4B0E-9C5D-2313EDA0E225}" presName="vert1" presStyleCnt="0"/>
      <dgm:spPr/>
    </dgm:pt>
    <dgm:pt modelId="{2A325D75-321E-46F8-8D7B-DEC081A06254}" type="pres">
      <dgm:prSet presAssocID="{9B9270B9-8E4A-49AA-8961-3D725B371CF7}" presName="thickLine" presStyleLbl="alignNode1" presStyleIdx="4" presStyleCnt="6"/>
      <dgm:spPr/>
    </dgm:pt>
    <dgm:pt modelId="{C6380FC3-D71C-4607-8748-3326C38793B7}" type="pres">
      <dgm:prSet presAssocID="{9B9270B9-8E4A-49AA-8961-3D725B371CF7}" presName="horz1" presStyleCnt="0"/>
      <dgm:spPr/>
    </dgm:pt>
    <dgm:pt modelId="{69A7E44D-FF7D-469D-AA84-08347B9F6193}" type="pres">
      <dgm:prSet presAssocID="{9B9270B9-8E4A-49AA-8961-3D725B371CF7}" presName="tx1" presStyleLbl="revTx" presStyleIdx="4" presStyleCnt="6"/>
      <dgm:spPr/>
    </dgm:pt>
    <dgm:pt modelId="{B2329868-4DCD-4EB1-9F15-084095628513}" type="pres">
      <dgm:prSet presAssocID="{9B9270B9-8E4A-49AA-8961-3D725B371CF7}" presName="vert1" presStyleCnt="0"/>
      <dgm:spPr/>
    </dgm:pt>
    <dgm:pt modelId="{42C3D97E-8EE1-43D6-B5DA-F3E7003920F6}" type="pres">
      <dgm:prSet presAssocID="{0E12DA56-46B0-4D59-A2CC-93535A4E2FA8}" presName="thickLine" presStyleLbl="alignNode1" presStyleIdx="5" presStyleCnt="6"/>
      <dgm:spPr/>
    </dgm:pt>
    <dgm:pt modelId="{2810C8F6-8E86-4CD6-8614-C19EA1F96DB5}" type="pres">
      <dgm:prSet presAssocID="{0E12DA56-46B0-4D59-A2CC-93535A4E2FA8}" presName="horz1" presStyleCnt="0"/>
      <dgm:spPr/>
    </dgm:pt>
    <dgm:pt modelId="{F365E0BA-F98B-42F0-B75C-FA10B95BCD5E}" type="pres">
      <dgm:prSet presAssocID="{0E12DA56-46B0-4D59-A2CC-93535A4E2FA8}" presName="tx1" presStyleLbl="revTx" presStyleIdx="5" presStyleCnt="6"/>
      <dgm:spPr/>
    </dgm:pt>
    <dgm:pt modelId="{DD0F566F-F3F0-4E15-AB35-BAA06363BE8D}" type="pres">
      <dgm:prSet presAssocID="{0E12DA56-46B0-4D59-A2CC-93535A4E2FA8}" presName="vert1" presStyleCnt="0"/>
      <dgm:spPr/>
    </dgm:pt>
  </dgm:ptLst>
  <dgm:cxnLst>
    <dgm:cxn modelId="{3FC4AD27-1B74-4775-9BCF-87BEB0C7CD8D}" type="presOf" srcId="{0E12DA56-46B0-4D59-A2CC-93535A4E2FA8}" destId="{F365E0BA-F98B-42F0-B75C-FA10B95BCD5E}" srcOrd="0" destOrd="0" presId="urn:microsoft.com/office/officeart/2008/layout/LinedList"/>
    <dgm:cxn modelId="{E45FA931-8EC2-4DD5-9C7A-1AB81F26D93E}" srcId="{8BCD9294-F5B1-4D3A-9100-FBA84EF43465}" destId="{0E12DA56-46B0-4D59-A2CC-93535A4E2FA8}" srcOrd="5" destOrd="0" parTransId="{840869AC-2250-499B-8552-BF8DDBE7886C}" sibTransId="{00B75312-2D00-4318-BC9D-E2074A6F0579}"/>
    <dgm:cxn modelId="{F1B80C47-0828-4EF9-8229-9C143479616B}" type="presOf" srcId="{9B9270B9-8E4A-49AA-8961-3D725B371CF7}" destId="{69A7E44D-FF7D-469D-AA84-08347B9F6193}" srcOrd="0" destOrd="0" presId="urn:microsoft.com/office/officeart/2008/layout/LinedList"/>
    <dgm:cxn modelId="{380E326A-5ACF-4BB6-8335-037D8AA4BDA3}" type="presOf" srcId="{8BCD9294-F5B1-4D3A-9100-FBA84EF43465}" destId="{842C5C53-A172-4A6D-888E-4596842C2CF9}" srcOrd="0" destOrd="0" presId="urn:microsoft.com/office/officeart/2008/layout/LinedList"/>
    <dgm:cxn modelId="{C61EF750-41CB-4DC6-998E-88CB7E29FCEE}" srcId="{8BCD9294-F5B1-4D3A-9100-FBA84EF43465}" destId="{D7517B6F-C7BB-4B0E-9C5D-2313EDA0E225}" srcOrd="3" destOrd="0" parTransId="{052B1C1C-3287-4778-9022-32163CB67982}" sibTransId="{F03392F5-D1A6-495A-B4FA-90F92BE503E7}"/>
    <dgm:cxn modelId="{6B476576-2219-4DD9-B67F-91FB7AACEACA}" type="presOf" srcId="{7752EE75-30B1-4630-A569-27C115F4AFA4}" destId="{ACA43D1B-B0F6-4A28-8BC9-1CBC53C9950F}" srcOrd="0" destOrd="0" presId="urn:microsoft.com/office/officeart/2008/layout/LinedList"/>
    <dgm:cxn modelId="{43A34656-3298-4FC8-A3B8-54DACF91E8BF}" srcId="{8BCD9294-F5B1-4D3A-9100-FBA84EF43465}" destId="{7752EE75-30B1-4630-A569-27C115F4AFA4}" srcOrd="2" destOrd="0" parTransId="{C3157FBE-9E16-447F-B5C8-C1ECFDAC628D}" sibTransId="{EA388B1B-9072-4F6E-972A-04BFF497E1F2}"/>
    <dgm:cxn modelId="{DB088191-01BB-4E74-9CEA-8987F9E8719A}" type="presOf" srcId="{4BC2F838-BBBD-4C6B-87C9-DF3ED6E67A2A}" destId="{C19E9284-1805-4614-BACF-B98E663F414D}" srcOrd="0" destOrd="0" presId="urn:microsoft.com/office/officeart/2008/layout/LinedList"/>
    <dgm:cxn modelId="{FF8EB9B3-56D4-4DEC-8C30-4E7105696E69}" srcId="{8BCD9294-F5B1-4D3A-9100-FBA84EF43465}" destId="{5F29F1D1-17CA-49C1-A3A4-35DD5455F3FB}" srcOrd="1" destOrd="0" parTransId="{E752F53D-3DD5-4652-8DED-0590575D053E}" sibTransId="{8B40369D-01FA-48CA-8890-3877DD301606}"/>
    <dgm:cxn modelId="{CE11BAD8-122F-4FEC-82B3-D7118F49FECE}" type="presOf" srcId="{D7517B6F-C7BB-4B0E-9C5D-2313EDA0E225}" destId="{204081D4-785F-497B-AFAD-B15B51848C9A}" srcOrd="0" destOrd="0" presId="urn:microsoft.com/office/officeart/2008/layout/LinedList"/>
    <dgm:cxn modelId="{8C02B9E5-52D4-4541-9487-7D0384FEC931}" srcId="{8BCD9294-F5B1-4D3A-9100-FBA84EF43465}" destId="{4BC2F838-BBBD-4C6B-87C9-DF3ED6E67A2A}" srcOrd="0" destOrd="0" parTransId="{8AAB8D23-C006-44B8-BA6D-126B73964F16}" sibTransId="{30ABCFBF-F92F-4C95-AFE8-EA24989EE100}"/>
    <dgm:cxn modelId="{0ADE79EA-F3C9-4CE4-BDEF-55131B125E85}" srcId="{8BCD9294-F5B1-4D3A-9100-FBA84EF43465}" destId="{9B9270B9-8E4A-49AA-8961-3D725B371CF7}" srcOrd="4" destOrd="0" parTransId="{A30FC9B1-29B6-4700-B61F-BF843B2DF858}" sibTransId="{EC1DBF40-1A29-4EAF-8952-240467F7045B}"/>
    <dgm:cxn modelId="{16EBF9F5-8C11-4B76-807C-4832C8AFB34F}" type="presOf" srcId="{5F29F1D1-17CA-49C1-A3A4-35DD5455F3FB}" destId="{C26C3BA1-0C34-4495-AD8E-B7A4A7D23741}" srcOrd="0" destOrd="0" presId="urn:microsoft.com/office/officeart/2008/layout/LinedList"/>
    <dgm:cxn modelId="{BCC18E60-B660-435A-A4EA-A5F0795CC2CE}" type="presParOf" srcId="{842C5C53-A172-4A6D-888E-4596842C2CF9}" destId="{DEBF4988-6DDD-4FB5-9D8D-6B1E6232FAE6}" srcOrd="0" destOrd="0" presId="urn:microsoft.com/office/officeart/2008/layout/LinedList"/>
    <dgm:cxn modelId="{172070B6-507A-40E9-9CAF-3D8419D5E00E}" type="presParOf" srcId="{842C5C53-A172-4A6D-888E-4596842C2CF9}" destId="{C9231150-8B4F-40D7-A1D3-88DE2D22A345}" srcOrd="1" destOrd="0" presId="urn:microsoft.com/office/officeart/2008/layout/LinedList"/>
    <dgm:cxn modelId="{A3A818E4-72F8-4F52-AB1B-446D362D5542}" type="presParOf" srcId="{C9231150-8B4F-40D7-A1D3-88DE2D22A345}" destId="{C19E9284-1805-4614-BACF-B98E663F414D}" srcOrd="0" destOrd="0" presId="urn:microsoft.com/office/officeart/2008/layout/LinedList"/>
    <dgm:cxn modelId="{CA5E5D55-EE1E-4E7A-B762-FE729226810E}" type="presParOf" srcId="{C9231150-8B4F-40D7-A1D3-88DE2D22A345}" destId="{4EF2F27A-86F3-42CF-A72F-2735962631B1}" srcOrd="1" destOrd="0" presId="urn:microsoft.com/office/officeart/2008/layout/LinedList"/>
    <dgm:cxn modelId="{A371E99D-6DFF-4214-9C7D-35110B876C3A}" type="presParOf" srcId="{842C5C53-A172-4A6D-888E-4596842C2CF9}" destId="{BADFDFF6-07F6-4DCD-9C72-07475156FD81}" srcOrd="2" destOrd="0" presId="urn:microsoft.com/office/officeart/2008/layout/LinedList"/>
    <dgm:cxn modelId="{363229DA-62AC-4973-884B-867981B32BDB}" type="presParOf" srcId="{842C5C53-A172-4A6D-888E-4596842C2CF9}" destId="{EA3A6B14-6530-49E1-AA34-35352ADBC869}" srcOrd="3" destOrd="0" presId="urn:microsoft.com/office/officeart/2008/layout/LinedList"/>
    <dgm:cxn modelId="{850CB848-C6B0-4C42-A277-C7D43B5D8E2F}" type="presParOf" srcId="{EA3A6B14-6530-49E1-AA34-35352ADBC869}" destId="{C26C3BA1-0C34-4495-AD8E-B7A4A7D23741}" srcOrd="0" destOrd="0" presId="urn:microsoft.com/office/officeart/2008/layout/LinedList"/>
    <dgm:cxn modelId="{7E66133E-11A8-4650-8FEE-DED930F172B0}" type="presParOf" srcId="{EA3A6B14-6530-49E1-AA34-35352ADBC869}" destId="{C54E3E19-D724-4AD7-85EF-8098BFBD5D1A}" srcOrd="1" destOrd="0" presId="urn:microsoft.com/office/officeart/2008/layout/LinedList"/>
    <dgm:cxn modelId="{9D18B103-EA42-439E-A32F-C4EB07276C02}" type="presParOf" srcId="{842C5C53-A172-4A6D-888E-4596842C2CF9}" destId="{A3B49D25-9586-44EB-97CB-FB6439673581}" srcOrd="4" destOrd="0" presId="urn:microsoft.com/office/officeart/2008/layout/LinedList"/>
    <dgm:cxn modelId="{3F918CAA-AB7C-4766-BCB7-5DEBC192E85E}" type="presParOf" srcId="{842C5C53-A172-4A6D-888E-4596842C2CF9}" destId="{7F774D7C-5609-4067-BE52-C57571238CE9}" srcOrd="5" destOrd="0" presId="urn:microsoft.com/office/officeart/2008/layout/LinedList"/>
    <dgm:cxn modelId="{AB8CA642-0540-4068-B627-E59CE018B60A}" type="presParOf" srcId="{7F774D7C-5609-4067-BE52-C57571238CE9}" destId="{ACA43D1B-B0F6-4A28-8BC9-1CBC53C9950F}" srcOrd="0" destOrd="0" presId="urn:microsoft.com/office/officeart/2008/layout/LinedList"/>
    <dgm:cxn modelId="{01463109-BF0A-4623-937D-F9F4CD878844}" type="presParOf" srcId="{7F774D7C-5609-4067-BE52-C57571238CE9}" destId="{9BDE7215-5A8E-4325-A6BA-8DF5C3AA7F01}" srcOrd="1" destOrd="0" presId="urn:microsoft.com/office/officeart/2008/layout/LinedList"/>
    <dgm:cxn modelId="{C83305E4-282A-4F8A-A0E9-3EC2FF464C4C}" type="presParOf" srcId="{842C5C53-A172-4A6D-888E-4596842C2CF9}" destId="{2D56EED2-FFE1-46F0-ACBE-0DDD27C41240}" srcOrd="6" destOrd="0" presId="urn:microsoft.com/office/officeart/2008/layout/LinedList"/>
    <dgm:cxn modelId="{FE0321CE-1EC6-492B-A114-D8E110000ECC}" type="presParOf" srcId="{842C5C53-A172-4A6D-888E-4596842C2CF9}" destId="{3CF3EB16-3DC2-4265-9096-5685E2B216BA}" srcOrd="7" destOrd="0" presId="urn:microsoft.com/office/officeart/2008/layout/LinedList"/>
    <dgm:cxn modelId="{D20FC6E4-8B58-4651-AF47-CFD4C91C8F72}" type="presParOf" srcId="{3CF3EB16-3DC2-4265-9096-5685E2B216BA}" destId="{204081D4-785F-497B-AFAD-B15B51848C9A}" srcOrd="0" destOrd="0" presId="urn:microsoft.com/office/officeart/2008/layout/LinedList"/>
    <dgm:cxn modelId="{51CC01D7-8E8A-481F-9513-E0C402A4467B}" type="presParOf" srcId="{3CF3EB16-3DC2-4265-9096-5685E2B216BA}" destId="{0D6C056E-EB5C-4251-B330-1C3C89B3BA32}" srcOrd="1" destOrd="0" presId="urn:microsoft.com/office/officeart/2008/layout/LinedList"/>
    <dgm:cxn modelId="{3478CF73-3FE2-4248-BE73-06364123BD93}" type="presParOf" srcId="{842C5C53-A172-4A6D-888E-4596842C2CF9}" destId="{2A325D75-321E-46F8-8D7B-DEC081A06254}" srcOrd="8" destOrd="0" presId="urn:microsoft.com/office/officeart/2008/layout/LinedList"/>
    <dgm:cxn modelId="{680CDEF7-7762-4B33-BF13-0F788A9C0666}" type="presParOf" srcId="{842C5C53-A172-4A6D-888E-4596842C2CF9}" destId="{C6380FC3-D71C-4607-8748-3326C38793B7}" srcOrd="9" destOrd="0" presId="urn:microsoft.com/office/officeart/2008/layout/LinedList"/>
    <dgm:cxn modelId="{429E4DB0-B58F-4897-AC7F-89DE48BCF5C6}" type="presParOf" srcId="{C6380FC3-D71C-4607-8748-3326C38793B7}" destId="{69A7E44D-FF7D-469D-AA84-08347B9F6193}" srcOrd="0" destOrd="0" presId="urn:microsoft.com/office/officeart/2008/layout/LinedList"/>
    <dgm:cxn modelId="{EBD046F2-A537-49C0-BFCA-8BBD2825037C}" type="presParOf" srcId="{C6380FC3-D71C-4607-8748-3326C38793B7}" destId="{B2329868-4DCD-4EB1-9F15-084095628513}" srcOrd="1" destOrd="0" presId="urn:microsoft.com/office/officeart/2008/layout/LinedList"/>
    <dgm:cxn modelId="{0DD8A6C7-7629-42E1-8838-48C8153A466E}" type="presParOf" srcId="{842C5C53-A172-4A6D-888E-4596842C2CF9}" destId="{42C3D97E-8EE1-43D6-B5DA-F3E7003920F6}" srcOrd="10" destOrd="0" presId="urn:microsoft.com/office/officeart/2008/layout/LinedList"/>
    <dgm:cxn modelId="{9FFC80A1-9636-4895-9377-B18822310292}" type="presParOf" srcId="{842C5C53-A172-4A6D-888E-4596842C2CF9}" destId="{2810C8F6-8E86-4CD6-8614-C19EA1F96DB5}" srcOrd="11" destOrd="0" presId="urn:microsoft.com/office/officeart/2008/layout/LinedList"/>
    <dgm:cxn modelId="{BE72F46C-FB2A-4C87-8243-4A2DEB08EF4B}" type="presParOf" srcId="{2810C8F6-8E86-4CD6-8614-C19EA1F96DB5}" destId="{F365E0BA-F98B-42F0-B75C-FA10B95BCD5E}" srcOrd="0" destOrd="0" presId="urn:microsoft.com/office/officeart/2008/layout/LinedList"/>
    <dgm:cxn modelId="{51125103-CD2C-4D48-9479-F9B969532CB5}" type="presParOf" srcId="{2810C8F6-8E86-4CD6-8614-C19EA1F96DB5}" destId="{DD0F566F-F3F0-4E15-AB35-BAA06363BE8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CD9294-F5B1-4D3A-9100-FBA84EF4346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C2F838-BBBD-4C6B-87C9-DF3ED6E67A2A}">
      <dgm:prSet phldrT="[Текст]"/>
      <dgm:spPr/>
      <dgm:t>
        <a:bodyPr/>
        <a:lstStyle/>
        <a:p>
          <a:r>
            <a:rPr lang="ru-RU" dirty="0"/>
            <a:t>64 + 5</a:t>
          </a:r>
        </a:p>
      </dgm:t>
    </dgm:pt>
    <dgm:pt modelId="{8AAB8D23-C006-44B8-BA6D-126B73964F16}" type="parTrans" cxnId="{8C02B9E5-52D4-4541-9487-7D0384FEC931}">
      <dgm:prSet/>
      <dgm:spPr/>
      <dgm:t>
        <a:bodyPr/>
        <a:lstStyle/>
        <a:p>
          <a:endParaRPr lang="ru-RU"/>
        </a:p>
      </dgm:t>
    </dgm:pt>
    <dgm:pt modelId="{30ABCFBF-F92F-4C95-AFE8-EA24989EE100}" type="sibTrans" cxnId="{8C02B9E5-52D4-4541-9487-7D0384FEC931}">
      <dgm:prSet/>
      <dgm:spPr/>
      <dgm:t>
        <a:bodyPr/>
        <a:lstStyle/>
        <a:p>
          <a:endParaRPr lang="ru-RU"/>
        </a:p>
      </dgm:t>
    </dgm:pt>
    <dgm:pt modelId="{5F29F1D1-17CA-49C1-A3A4-35DD5455F3FB}">
      <dgm:prSet phldrT="[Текст]"/>
      <dgm:spPr/>
      <dgm:t>
        <a:bodyPr/>
        <a:lstStyle/>
        <a:p>
          <a:r>
            <a:rPr lang="ru-RU" dirty="0"/>
            <a:t>724,10 + 51.60 км</a:t>
          </a:r>
        </a:p>
      </dgm:t>
    </dgm:pt>
    <dgm:pt modelId="{E752F53D-3DD5-4652-8DED-0590575D053E}" type="parTrans" cxnId="{FF8EB9B3-56D4-4DEC-8C30-4E7105696E69}">
      <dgm:prSet/>
      <dgm:spPr/>
      <dgm:t>
        <a:bodyPr/>
        <a:lstStyle/>
        <a:p>
          <a:endParaRPr lang="ru-RU"/>
        </a:p>
      </dgm:t>
    </dgm:pt>
    <dgm:pt modelId="{8B40369D-01FA-48CA-8890-3877DD301606}" type="sibTrans" cxnId="{FF8EB9B3-56D4-4DEC-8C30-4E7105696E69}">
      <dgm:prSet/>
      <dgm:spPr/>
      <dgm:t>
        <a:bodyPr/>
        <a:lstStyle/>
        <a:p>
          <a:endParaRPr lang="ru-RU"/>
        </a:p>
      </dgm:t>
    </dgm:pt>
    <dgm:pt modelId="{7752EE75-30B1-4630-A569-27C115F4AFA4}">
      <dgm:prSet phldrT="[Текст]"/>
      <dgm:spPr/>
      <dgm:t>
        <a:bodyPr/>
        <a:lstStyle/>
        <a:p>
          <a:r>
            <a:rPr lang="ru-RU" dirty="0"/>
            <a:t>17 км/ч</a:t>
          </a:r>
        </a:p>
      </dgm:t>
    </dgm:pt>
    <dgm:pt modelId="{C3157FBE-9E16-447F-B5C8-C1ECFDAC628D}" type="parTrans" cxnId="{43A34656-3298-4FC8-A3B8-54DACF91E8BF}">
      <dgm:prSet/>
      <dgm:spPr/>
      <dgm:t>
        <a:bodyPr/>
        <a:lstStyle/>
        <a:p>
          <a:endParaRPr lang="ru-RU"/>
        </a:p>
      </dgm:t>
    </dgm:pt>
    <dgm:pt modelId="{EA388B1B-9072-4F6E-972A-04BFF497E1F2}" type="sibTrans" cxnId="{43A34656-3298-4FC8-A3B8-54DACF91E8BF}">
      <dgm:prSet/>
      <dgm:spPr/>
      <dgm:t>
        <a:bodyPr/>
        <a:lstStyle/>
        <a:p>
          <a:endParaRPr lang="ru-RU"/>
        </a:p>
      </dgm:t>
    </dgm:pt>
    <dgm:pt modelId="{D7517B6F-C7BB-4B0E-9C5D-2313EDA0E225}">
      <dgm:prSet/>
      <dgm:spPr/>
      <dgm:t>
        <a:bodyPr/>
        <a:lstStyle/>
        <a:p>
          <a:r>
            <a:rPr lang="ru-RU" dirty="0"/>
            <a:t>656 + 81</a:t>
          </a:r>
        </a:p>
      </dgm:t>
    </dgm:pt>
    <dgm:pt modelId="{052B1C1C-3287-4778-9022-32163CB67982}" type="parTrans" cxnId="{C61EF750-41CB-4DC6-998E-88CB7E29FCEE}">
      <dgm:prSet/>
      <dgm:spPr/>
      <dgm:t>
        <a:bodyPr/>
        <a:lstStyle/>
        <a:p>
          <a:endParaRPr lang="ru-RU"/>
        </a:p>
      </dgm:t>
    </dgm:pt>
    <dgm:pt modelId="{F03392F5-D1A6-495A-B4FA-90F92BE503E7}" type="sibTrans" cxnId="{C61EF750-41CB-4DC6-998E-88CB7E29FCEE}">
      <dgm:prSet/>
      <dgm:spPr/>
      <dgm:t>
        <a:bodyPr/>
        <a:lstStyle/>
        <a:p>
          <a:endParaRPr lang="ru-RU"/>
        </a:p>
      </dgm:t>
    </dgm:pt>
    <dgm:pt modelId="{9B9270B9-8E4A-49AA-8961-3D725B371CF7}">
      <dgm:prSet/>
      <dgm:spPr/>
      <dgm:t>
        <a:bodyPr/>
        <a:lstStyle/>
        <a:p>
          <a:r>
            <a:rPr lang="en-US" dirty="0"/>
            <a:t>0,55 BYN (16 RUB)</a:t>
          </a:r>
          <a:endParaRPr lang="ru-RU" dirty="0"/>
        </a:p>
      </dgm:t>
    </dgm:pt>
    <dgm:pt modelId="{A30FC9B1-29B6-4700-B61F-BF843B2DF858}" type="parTrans" cxnId="{0ADE79EA-F3C9-4CE4-BDEF-55131B125E85}">
      <dgm:prSet/>
      <dgm:spPr/>
      <dgm:t>
        <a:bodyPr/>
        <a:lstStyle/>
        <a:p>
          <a:endParaRPr lang="ru-RU"/>
        </a:p>
      </dgm:t>
    </dgm:pt>
    <dgm:pt modelId="{EC1DBF40-1A29-4EAF-8952-240467F7045B}" type="sibTrans" cxnId="{0ADE79EA-F3C9-4CE4-BDEF-55131B125E85}">
      <dgm:prSet/>
      <dgm:spPr/>
      <dgm:t>
        <a:bodyPr/>
        <a:lstStyle/>
        <a:p>
          <a:endParaRPr lang="ru-RU"/>
        </a:p>
      </dgm:t>
    </dgm:pt>
    <dgm:pt modelId="{842C5C53-A172-4A6D-888E-4596842C2CF9}" type="pres">
      <dgm:prSet presAssocID="{8BCD9294-F5B1-4D3A-9100-FBA84EF43465}" presName="vert0" presStyleCnt="0">
        <dgm:presLayoutVars>
          <dgm:dir/>
          <dgm:animOne val="branch"/>
          <dgm:animLvl val="lvl"/>
        </dgm:presLayoutVars>
      </dgm:prSet>
      <dgm:spPr/>
    </dgm:pt>
    <dgm:pt modelId="{DEBF4988-6DDD-4FB5-9D8D-6B1E6232FAE6}" type="pres">
      <dgm:prSet presAssocID="{4BC2F838-BBBD-4C6B-87C9-DF3ED6E67A2A}" presName="thickLine" presStyleLbl="alignNode1" presStyleIdx="0" presStyleCnt="5"/>
      <dgm:spPr/>
    </dgm:pt>
    <dgm:pt modelId="{C9231150-8B4F-40D7-A1D3-88DE2D22A345}" type="pres">
      <dgm:prSet presAssocID="{4BC2F838-BBBD-4C6B-87C9-DF3ED6E67A2A}" presName="horz1" presStyleCnt="0"/>
      <dgm:spPr/>
    </dgm:pt>
    <dgm:pt modelId="{C19E9284-1805-4614-BACF-B98E663F414D}" type="pres">
      <dgm:prSet presAssocID="{4BC2F838-BBBD-4C6B-87C9-DF3ED6E67A2A}" presName="tx1" presStyleLbl="revTx" presStyleIdx="0" presStyleCnt="5"/>
      <dgm:spPr/>
    </dgm:pt>
    <dgm:pt modelId="{4EF2F27A-86F3-42CF-A72F-2735962631B1}" type="pres">
      <dgm:prSet presAssocID="{4BC2F838-BBBD-4C6B-87C9-DF3ED6E67A2A}" presName="vert1" presStyleCnt="0"/>
      <dgm:spPr/>
    </dgm:pt>
    <dgm:pt modelId="{BADFDFF6-07F6-4DCD-9C72-07475156FD81}" type="pres">
      <dgm:prSet presAssocID="{5F29F1D1-17CA-49C1-A3A4-35DD5455F3FB}" presName="thickLine" presStyleLbl="alignNode1" presStyleIdx="1" presStyleCnt="5"/>
      <dgm:spPr/>
    </dgm:pt>
    <dgm:pt modelId="{EA3A6B14-6530-49E1-AA34-35352ADBC869}" type="pres">
      <dgm:prSet presAssocID="{5F29F1D1-17CA-49C1-A3A4-35DD5455F3FB}" presName="horz1" presStyleCnt="0"/>
      <dgm:spPr/>
    </dgm:pt>
    <dgm:pt modelId="{C26C3BA1-0C34-4495-AD8E-B7A4A7D23741}" type="pres">
      <dgm:prSet presAssocID="{5F29F1D1-17CA-49C1-A3A4-35DD5455F3FB}" presName="tx1" presStyleLbl="revTx" presStyleIdx="1" presStyleCnt="5"/>
      <dgm:spPr/>
    </dgm:pt>
    <dgm:pt modelId="{C54E3E19-D724-4AD7-85EF-8098BFBD5D1A}" type="pres">
      <dgm:prSet presAssocID="{5F29F1D1-17CA-49C1-A3A4-35DD5455F3FB}" presName="vert1" presStyleCnt="0"/>
      <dgm:spPr/>
    </dgm:pt>
    <dgm:pt modelId="{A3B49D25-9586-44EB-97CB-FB6439673581}" type="pres">
      <dgm:prSet presAssocID="{7752EE75-30B1-4630-A569-27C115F4AFA4}" presName="thickLine" presStyleLbl="alignNode1" presStyleIdx="2" presStyleCnt="5"/>
      <dgm:spPr/>
    </dgm:pt>
    <dgm:pt modelId="{7F774D7C-5609-4067-BE52-C57571238CE9}" type="pres">
      <dgm:prSet presAssocID="{7752EE75-30B1-4630-A569-27C115F4AFA4}" presName="horz1" presStyleCnt="0"/>
      <dgm:spPr/>
    </dgm:pt>
    <dgm:pt modelId="{ACA43D1B-B0F6-4A28-8BC9-1CBC53C9950F}" type="pres">
      <dgm:prSet presAssocID="{7752EE75-30B1-4630-A569-27C115F4AFA4}" presName="tx1" presStyleLbl="revTx" presStyleIdx="2" presStyleCnt="5"/>
      <dgm:spPr/>
    </dgm:pt>
    <dgm:pt modelId="{9BDE7215-5A8E-4325-A6BA-8DF5C3AA7F01}" type="pres">
      <dgm:prSet presAssocID="{7752EE75-30B1-4630-A569-27C115F4AFA4}" presName="vert1" presStyleCnt="0"/>
      <dgm:spPr/>
    </dgm:pt>
    <dgm:pt modelId="{2D56EED2-FFE1-46F0-ACBE-0DDD27C41240}" type="pres">
      <dgm:prSet presAssocID="{D7517B6F-C7BB-4B0E-9C5D-2313EDA0E225}" presName="thickLine" presStyleLbl="alignNode1" presStyleIdx="3" presStyleCnt="5"/>
      <dgm:spPr/>
    </dgm:pt>
    <dgm:pt modelId="{3CF3EB16-3DC2-4265-9096-5685E2B216BA}" type="pres">
      <dgm:prSet presAssocID="{D7517B6F-C7BB-4B0E-9C5D-2313EDA0E225}" presName="horz1" presStyleCnt="0"/>
      <dgm:spPr/>
    </dgm:pt>
    <dgm:pt modelId="{204081D4-785F-497B-AFAD-B15B51848C9A}" type="pres">
      <dgm:prSet presAssocID="{D7517B6F-C7BB-4B0E-9C5D-2313EDA0E225}" presName="tx1" presStyleLbl="revTx" presStyleIdx="3" presStyleCnt="5"/>
      <dgm:spPr/>
    </dgm:pt>
    <dgm:pt modelId="{0D6C056E-EB5C-4251-B330-1C3C89B3BA32}" type="pres">
      <dgm:prSet presAssocID="{D7517B6F-C7BB-4B0E-9C5D-2313EDA0E225}" presName="vert1" presStyleCnt="0"/>
      <dgm:spPr/>
    </dgm:pt>
    <dgm:pt modelId="{2A325D75-321E-46F8-8D7B-DEC081A06254}" type="pres">
      <dgm:prSet presAssocID="{9B9270B9-8E4A-49AA-8961-3D725B371CF7}" presName="thickLine" presStyleLbl="alignNode1" presStyleIdx="4" presStyleCnt="5"/>
      <dgm:spPr/>
    </dgm:pt>
    <dgm:pt modelId="{C6380FC3-D71C-4607-8748-3326C38793B7}" type="pres">
      <dgm:prSet presAssocID="{9B9270B9-8E4A-49AA-8961-3D725B371CF7}" presName="horz1" presStyleCnt="0"/>
      <dgm:spPr/>
    </dgm:pt>
    <dgm:pt modelId="{69A7E44D-FF7D-469D-AA84-08347B9F6193}" type="pres">
      <dgm:prSet presAssocID="{9B9270B9-8E4A-49AA-8961-3D725B371CF7}" presName="tx1" presStyleLbl="revTx" presStyleIdx="4" presStyleCnt="5"/>
      <dgm:spPr/>
    </dgm:pt>
    <dgm:pt modelId="{B2329868-4DCD-4EB1-9F15-084095628513}" type="pres">
      <dgm:prSet presAssocID="{9B9270B9-8E4A-49AA-8961-3D725B371CF7}" presName="vert1" presStyleCnt="0"/>
      <dgm:spPr/>
    </dgm:pt>
  </dgm:ptLst>
  <dgm:cxnLst>
    <dgm:cxn modelId="{F1B80C47-0828-4EF9-8229-9C143479616B}" type="presOf" srcId="{9B9270B9-8E4A-49AA-8961-3D725B371CF7}" destId="{69A7E44D-FF7D-469D-AA84-08347B9F6193}" srcOrd="0" destOrd="0" presId="urn:microsoft.com/office/officeart/2008/layout/LinedList"/>
    <dgm:cxn modelId="{380E326A-5ACF-4BB6-8335-037D8AA4BDA3}" type="presOf" srcId="{8BCD9294-F5B1-4D3A-9100-FBA84EF43465}" destId="{842C5C53-A172-4A6D-888E-4596842C2CF9}" srcOrd="0" destOrd="0" presId="urn:microsoft.com/office/officeart/2008/layout/LinedList"/>
    <dgm:cxn modelId="{C61EF750-41CB-4DC6-998E-88CB7E29FCEE}" srcId="{8BCD9294-F5B1-4D3A-9100-FBA84EF43465}" destId="{D7517B6F-C7BB-4B0E-9C5D-2313EDA0E225}" srcOrd="3" destOrd="0" parTransId="{052B1C1C-3287-4778-9022-32163CB67982}" sibTransId="{F03392F5-D1A6-495A-B4FA-90F92BE503E7}"/>
    <dgm:cxn modelId="{6B476576-2219-4DD9-B67F-91FB7AACEACA}" type="presOf" srcId="{7752EE75-30B1-4630-A569-27C115F4AFA4}" destId="{ACA43D1B-B0F6-4A28-8BC9-1CBC53C9950F}" srcOrd="0" destOrd="0" presId="urn:microsoft.com/office/officeart/2008/layout/LinedList"/>
    <dgm:cxn modelId="{43A34656-3298-4FC8-A3B8-54DACF91E8BF}" srcId="{8BCD9294-F5B1-4D3A-9100-FBA84EF43465}" destId="{7752EE75-30B1-4630-A569-27C115F4AFA4}" srcOrd="2" destOrd="0" parTransId="{C3157FBE-9E16-447F-B5C8-C1ECFDAC628D}" sibTransId="{EA388B1B-9072-4F6E-972A-04BFF497E1F2}"/>
    <dgm:cxn modelId="{DB088191-01BB-4E74-9CEA-8987F9E8719A}" type="presOf" srcId="{4BC2F838-BBBD-4C6B-87C9-DF3ED6E67A2A}" destId="{C19E9284-1805-4614-BACF-B98E663F414D}" srcOrd="0" destOrd="0" presId="urn:microsoft.com/office/officeart/2008/layout/LinedList"/>
    <dgm:cxn modelId="{FF8EB9B3-56D4-4DEC-8C30-4E7105696E69}" srcId="{8BCD9294-F5B1-4D3A-9100-FBA84EF43465}" destId="{5F29F1D1-17CA-49C1-A3A4-35DD5455F3FB}" srcOrd="1" destOrd="0" parTransId="{E752F53D-3DD5-4652-8DED-0590575D053E}" sibTransId="{8B40369D-01FA-48CA-8890-3877DD301606}"/>
    <dgm:cxn modelId="{CE11BAD8-122F-4FEC-82B3-D7118F49FECE}" type="presOf" srcId="{D7517B6F-C7BB-4B0E-9C5D-2313EDA0E225}" destId="{204081D4-785F-497B-AFAD-B15B51848C9A}" srcOrd="0" destOrd="0" presId="urn:microsoft.com/office/officeart/2008/layout/LinedList"/>
    <dgm:cxn modelId="{8C02B9E5-52D4-4541-9487-7D0384FEC931}" srcId="{8BCD9294-F5B1-4D3A-9100-FBA84EF43465}" destId="{4BC2F838-BBBD-4C6B-87C9-DF3ED6E67A2A}" srcOrd="0" destOrd="0" parTransId="{8AAB8D23-C006-44B8-BA6D-126B73964F16}" sibTransId="{30ABCFBF-F92F-4C95-AFE8-EA24989EE100}"/>
    <dgm:cxn modelId="{0ADE79EA-F3C9-4CE4-BDEF-55131B125E85}" srcId="{8BCD9294-F5B1-4D3A-9100-FBA84EF43465}" destId="{9B9270B9-8E4A-49AA-8961-3D725B371CF7}" srcOrd="4" destOrd="0" parTransId="{A30FC9B1-29B6-4700-B61F-BF843B2DF858}" sibTransId="{EC1DBF40-1A29-4EAF-8952-240467F7045B}"/>
    <dgm:cxn modelId="{16EBF9F5-8C11-4B76-807C-4832C8AFB34F}" type="presOf" srcId="{5F29F1D1-17CA-49C1-A3A4-35DD5455F3FB}" destId="{C26C3BA1-0C34-4495-AD8E-B7A4A7D23741}" srcOrd="0" destOrd="0" presId="urn:microsoft.com/office/officeart/2008/layout/LinedList"/>
    <dgm:cxn modelId="{BCC18E60-B660-435A-A4EA-A5F0795CC2CE}" type="presParOf" srcId="{842C5C53-A172-4A6D-888E-4596842C2CF9}" destId="{DEBF4988-6DDD-4FB5-9D8D-6B1E6232FAE6}" srcOrd="0" destOrd="0" presId="urn:microsoft.com/office/officeart/2008/layout/LinedList"/>
    <dgm:cxn modelId="{172070B6-507A-40E9-9CAF-3D8419D5E00E}" type="presParOf" srcId="{842C5C53-A172-4A6D-888E-4596842C2CF9}" destId="{C9231150-8B4F-40D7-A1D3-88DE2D22A345}" srcOrd="1" destOrd="0" presId="urn:microsoft.com/office/officeart/2008/layout/LinedList"/>
    <dgm:cxn modelId="{A3A818E4-72F8-4F52-AB1B-446D362D5542}" type="presParOf" srcId="{C9231150-8B4F-40D7-A1D3-88DE2D22A345}" destId="{C19E9284-1805-4614-BACF-B98E663F414D}" srcOrd="0" destOrd="0" presId="urn:microsoft.com/office/officeart/2008/layout/LinedList"/>
    <dgm:cxn modelId="{CA5E5D55-EE1E-4E7A-B762-FE729226810E}" type="presParOf" srcId="{C9231150-8B4F-40D7-A1D3-88DE2D22A345}" destId="{4EF2F27A-86F3-42CF-A72F-2735962631B1}" srcOrd="1" destOrd="0" presId="urn:microsoft.com/office/officeart/2008/layout/LinedList"/>
    <dgm:cxn modelId="{A371E99D-6DFF-4214-9C7D-35110B876C3A}" type="presParOf" srcId="{842C5C53-A172-4A6D-888E-4596842C2CF9}" destId="{BADFDFF6-07F6-4DCD-9C72-07475156FD81}" srcOrd="2" destOrd="0" presId="urn:microsoft.com/office/officeart/2008/layout/LinedList"/>
    <dgm:cxn modelId="{363229DA-62AC-4973-884B-867981B32BDB}" type="presParOf" srcId="{842C5C53-A172-4A6D-888E-4596842C2CF9}" destId="{EA3A6B14-6530-49E1-AA34-35352ADBC869}" srcOrd="3" destOrd="0" presId="urn:microsoft.com/office/officeart/2008/layout/LinedList"/>
    <dgm:cxn modelId="{850CB848-C6B0-4C42-A277-C7D43B5D8E2F}" type="presParOf" srcId="{EA3A6B14-6530-49E1-AA34-35352ADBC869}" destId="{C26C3BA1-0C34-4495-AD8E-B7A4A7D23741}" srcOrd="0" destOrd="0" presId="urn:microsoft.com/office/officeart/2008/layout/LinedList"/>
    <dgm:cxn modelId="{7E66133E-11A8-4650-8FEE-DED930F172B0}" type="presParOf" srcId="{EA3A6B14-6530-49E1-AA34-35352ADBC869}" destId="{C54E3E19-D724-4AD7-85EF-8098BFBD5D1A}" srcOrd="1" destOrd="0" presId="urn:microsoft.com/office/officeart/2008/layout/LinedList"/>
    <dgm:cxn modelId="{9D18B103-EA42-439E-A32F-C4EB07276C02}" type="presParOf" srcId="{842C5C53-A172-4A6D-888E-4596842C2CF9}" destId="{A3B49D25-9586-44EB-97CB-FB6439673581}" srcOrd="4" destOrd="0" presId="urn:microsoft.com/office/officeart/2008/layout/LinedList"/>
    <dgm:cxn modelId="{3F918CAA-AB7C-4766-BCB7-5DEBC192E85E}" type="presParOf" srcId="{842C5C53-A172-4A6D-888E-4596842C2CF9}" destId="{7F774D7C-5609-4067-BE52-C57571238CE9}" srcOrd="5" destOrd="0" presId="urn:microsoft.com/office/officeart/2008/layout/LinedList"/>
    <dgm:cxn modelId="{AB8CA642-0540-4068-B627-E59CE018B60A}" type="presParOf" srcId="{7F774D7C-5609-4067-BE52-C57571238CE9}" destId="{ACA43D1B-B0F6-4A28-8BC9-1CBC53C9950F}" srcOrd="0" destOrd="0" presId="urn:microsoft.com/office/officeart/2008/layout/LinedList"/>
    <dgm:cxn modelId="{01463109-BF0A-4623-937D-F9F4CD878844}" type="presParOf" srcId="{7F774D7C-5609-4067-BE52-C57571238CE9}" destId="{9BDE7215-5A8E-4325-A6BA-8DF5C3AA7F01}" srcOrd="1" destOrd="0" presId="urn:microsoft.com/office/officeart/2008/layout/LinedList"/>
    <dgm:cxn modelId="{C83305E4-282A-4F8A-A0E9-3EC2FF464C4C}" type="presParOf" srcId="{842C5C53-A172-4A6D-888E-4596842C2CF9}" destId="{2D56EED2-FFE1-46F0-ACBE-0DDD27C41240}" srcOrd="6" destOrd="0" presId="urn:microsoft.com/office/officeart/2008/layout/LinedList"/>
    <dgm:cxn modelId="{FE0321CE-1EC6-492B-A114-D8E110000ECC}" type="presParOf" srcId="{842C5C53-A172-4A6D-888E-4596842C2CF9}" destId="{3CF3EB16-3DC2-4265-9096-5685E2B216BA}" srcOrd="7" destOrd="0" presId="urn:microsoft.com/office/officeart/2008/layout/LinedList"/>
    <dgm:cxn modelId="{D20FC6E4-8B58-4651-AF47-CFD4C91C8F72}" type="presParOf" srcId="{3CF3EB16-3DC2-4265-9096-5685E2B216BA}" destId="{204081D4-785F-497B-AFAD-B15B51848C9A}" srcOrd="0" destOrd="0" presId="urn:microsoft.com/office/officeart/2008/layout/LinedList"/>
    <dgm:cxn modelId="{51CC01D7-8E8A-481F-9513-E0C402A4467B}" type="presParOf" srcId="{3CF3EB16-3DC2-4265-9096-5685E2B216BA}" destId="{0D6C056E-EB5C-4251-B330-1C3C89B3BA32}" srcOrd="1" destOrd="0" presId="urn:microsoft.com/office/officeart/2008/layout/LinedList"/>
    <dgm:cxn modelId="{3478CF73-3FE2-4248-BE73-06364123BD93}" type="presParOf" srcId="{842C5C53-A172-4A6D-888E-4596842C2CF9}" destId="{2A325D75-321E-46F8-8D7B-DEC081A06254}" srcOrd="8" destOrd="0" presId="urn:microsoft.com/office/officeart/2008/layout/LinedList"/>
    <dgm:cxn modelId="{680CDEF7-7762-4B33-BF13-0F788A9C0666}" type="presParOf" srcId="{842C5C53-A172-4A6D-888E-4596842C2CF9}" destId="{C6380FC3-D71C-4607-8748-3326C38793B7}" srcOrd="9" destOrd="0" presId="urn:microsoft.com/office/officeart/2008/layout/LinedList"/>
    <dgm:cxn modelId="{429E4DB0-B58F-4897-AC7F-89DE48BCF5C6}" type="presParOf" srcId="{C6380FC3-D71C-4607-8748-3326C38793B7}" destId="{69A7E44D-FF7D-469D-AA84-08347B9F6193}" srcOrd="0" destOrd="0" presId="urn:microsoft.com/office/officeart/2008/layout/LinedList"/>
    <dgm:cxn modelId="{EBD046F2-A537-49C0-BFCA-8BBD2825037C}" type="presParOf" srcId="{C6380FC3-D71C-4607-8748-3326C38793B7}" destId="{B2329868-4DCD-4EB1-9F15-08409562851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CD9294-F5B1-4D3A-9100-FBA84EF4346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C2F838-BBBD-4C6B-87C9-DF3ED6E67A2A}">
      <dgm:prSet phldrT="[Текст]"/>
      <dgm:spPr/>
      <dgm:t>
        <a:bodyPr/>
        <a:lstStyle/>
        <a:p>
          <a:r>
            <a:rPr lang="ru-RU" dirty="0"/>
            <a:t>37</a:t>
          </a:r>
        </a:p>
      </dgm:t>
    </dgm:pt>
    <dgm:pt modelId="{8AAB8D23-C006-44B8-BA6D-126B73964F16}" type="parTrans" cxnId="{8C02B9E5-52D4-4541-9487-7D0384FEC931}">
      <dgm:prSet/>
      <dgm:spPr/>
      <dgm:t>
        <a:bodyPr/>
        <a:lstStyle/>
        <a:p>
          <a:endParaRPr lang="ru-RU"/>
        </a:p>
      </dgm:t>
    </dgm:pt>
    <dgm:pt modelId="{30ABCFBF-F92F-4C95-AFE8-EA24989EE100}" type="sibTrans" cxnId="{8C02B9E5-52D4-4541-9487-7D0384FEC931}">
      <dgm:prSet/>
      <dgm:spPr/>
      <dgm:t>
        <a:bodyPr/>
        <a:lstStyle/>
        <a:p>
          <a:endParaRPr lang="ru-RU"/>
        </a:p>
      </dgm:t>
    </dgm:pt>
    <dgm:pt modelId="{5F29F1D1-17CA-49C1-A3A4-35DD5455F3FB}">
      <dgm:prSet phldrT="[Текст]"/>
      <dgm:spPr/>
      <dgm:t>
        <a:bodyPr/>
        <a:lstStyle/>
        <a:p>
          <a:r>
            <a:rPr lang="ru-RU" dirty="0"/>
            <a:t>831,2 км</a:t>
          </a:r>
        </a:p>
      </dgm:t>
    </dgm:pt>
    <dgm:pt modelId="{E752F53D-3DD5-4652-8DED-0590575D053E}" type="parTrans" cxnId="{FF8EB9B3-56D4-4DEC-8C30-4E7105696E69}">
      <dgm:prSet/>
      <dgm:spPr/>
      <dgm:t>
        <a:bodyPr/>
        <a:lstStyle/>
        <a:p>
          <a:endParaRPr lang="ru-RU"/>
        </a:p>
      </dgm:t>
    </dgm:pt>
    <dgm:pt modelId="{8B40369D-01FA-48CA-8890-3877DD301606}" type="sibTrans" cxnId="{FF8EB9B3-56D4-4DEC-8C30-4E7105696E69}">
      <dgm:prSet/>
      <dgm:spPr/>
      <dgm:t>
        <a:bodyPr/>
        <a:lstStyle/>
        <a:p>
          <a:endParaRPr lang="ru-RU"/>
        </a:p>
      </dgm:t>
    </dgm:pt>
    <dgm:pt modelId="{7752EE75-30B1-4630-A569-27C115F4AFA4}">
      <dgm:prSet phldrT="[Текст]"/>
      <dgm:spPr/>
      <dgm:t>
        <a:bodyPr/>
        <a:lstStyle/>
        <a:p>
          <a:r>
            <a:rPr lang="ru-RU" dirty="0"/>
            <a:t>25 км/ч</a:t>
          </a:r>
        </a:p>
      </dgm:t>
    </dgm:pt>
    <dgm:pt modelId="{C3157FBE-9E16-447F-B5C8-C1ECFDAC628D}" type="parTrans" cxnId="{43A34656-3298-4FC8-A3B8-54DACF91E8BF}">
      <dgm:prSet/>
      <dgm:spPr/>
      <dgm:t>
        <a:bodyPr/>
        <a:lstStyle/>
        <a:p>
          <a:endParaRPr lang="ru-RU"/>
        </a:p>
      </dgm:t>
    </dgm:pt>
    <dgm:pt modelId="{EA388B1B-9072-4F6E-972A-04BFF497E1F2}" type="sibTrans" cxnId="{43A34656-3298-4FC8-A3B8-54DACF91E8BF}">
      <dgm:prSet/>
      <dgm:spPr/>
      <dgm:t>
        <a:bodyPr/>
        <a:lstStyle/>
        <a:p>
          <a:endParaRPr lang="ru-RU"/>
        </a:p>
      </dgm:t>
    </dgm:pt>
    <dgm:pt modelId="{D7517B6F-C7BB-4B0E-9C5D-2313EDA0E225}">
      <dgm:prSet/>
      <dgm:spPr/>
      <dgm:t>
        <a:bodyPr/>
        <a:lstStyle/>
        <a:p>
          <a:r>
            <a:rPr lang="ru-RU" dirty="0"/>
            <a:t>447</a:t>
          </a:r>
        </a:p>
      </dgm:t>
    </dgm:pt>
    <dgm:pt modelId="{052B1C1C-3287-4778-9022-32163CB67982}" type="parTrans" cxnId="{C61EF750-41CB-4DC6-998E-88CB7E29FCEE}">
      <dgm:prSet/>
      <dgm:spPr/>
      <dgm:t>
        <a:bodyPr/>
        <a:lstStyle/>
        <a:p>
          <a:endParaRPr lang="ru-RU"/>
        </a:p>
      </dgm:t>
    </dgm:pt>
    <dgm:pt modelId="{F03392F5-D1A6-495A-B4FA-90F92BE503E7}" type="sibTrans" cxnId="{C61EF750-41CB-4DC6-998E-88CB7E29FCEE}">
      <dgm:prSet/>
      <dgm:spPr/>
      <dgm:t>
        <a:bodyPr/>
        <a:lstStyle/>
        <a:p>
          <a:endParaRPr lang="ru-RU"/>
        </a:p>
      </dgm:t>
    </dgm:pt>
    <dgm:pt modelId="{9B9270B9-8E4A-49AA-8961-3D725B371CF7}">
      <dgm:prSet/>
      <dgm:spPr/>
      <dgm:t>
        <a:bodyPr/>
        <a:lstStyle/>
        <a:p>
          <a:r>
            <a:rPr lang="ru-RU" dirty="0"/>
            <a:t>1,5</a:t>
          </a:r>
          <a:r>
            <a:rPr lang="en-US" dirty="0"/>
            <a:t> BYN (</a:t>
          </a:r>
          <a:r>
            <a:rPr lang="be-BY" dirty="0"/>
            <a:t>46</a:t>
          </a:r>
          <a:r>
            <a:rPr lang="en-US" dirty="0"/>
            <a:t> RUB)</a:t>
          </a:r>
          <a:endParaRPr lang="ru-RU" dirty="0"/>
        </a:p>
      </dgm:t>
    </dgm:pt>
    <dgm:pt modelId="{A30FC9B1-29B6-4700-B61F-BF843B2DF858}" type="parTrans" cxnId="{0ADE79EA-F3C9-4CE4-BDEF-55131B125E85}">
      <dgm:prSet/>
      <dgm:spPr/>
      <dgm:t>
        <a:bodyPr/>
        <a:lstStyle/>
        <a:p>
          <a:endParaRPr lang="ru-RU"/>
        </a:p>
      </dgm:t>
    </dgm:pt>
    <dgm:pt modelId="{EC1DBF40-1A29-4EAF-8952-240467F7045B}" type="sibTrans" cxnId="{0ADE79EA-F3C9-4CE4-BDEF-55131B125E85}">
      <dgm:prSet/>
      <dgm:spPr/>
      <dgm:t>
        <a:bodyPr/>
        <a:lstStyle/>
        <a:p>
          <a:endParaRPr lang="ru-RU"/>
        </a:p>
      </dgm:t>
    </dgm:pt>
    <dgm:pt modelId="{842C5C53-A172-4A6D-888E-4596842C2CF9}" type="pres">
      <dgm:prSet presAssocID="{8BCD9294-F5B1-4D3A-9100-FBA84EF43465}" presName="vert0" presStyleCnt="0">
        <dgm:presLayoutVars>
          <dgm:dir/>
          <dgm:animOne val="branch"/>
          <dgm:animLvl val="lvl"/>
        </dgm:presLayoutVars>
      </dgm:prSet>
      <dgm:spPr/>
    </dgm:pt>
    <dgm:pt modelId="{DEBF4988-6DDD-4FB5-9D8D-6B1E6232FAE6}" type="pres">
      <dgm:prSet presAssocID="{4BC2F838-BBBD-4C6B-87C9-DF3ED6E67A2A}" presName="thickLine" presStyleLbl="alignNode1" presStyleIdx="0" presStyleCnt="5"/>
      <dgm:spPr/>
    </dgm:pt>
    <dgm:pt modelId="{C9231150-8B4F-40D7-A1D3-88DE2D22A345}" type="pres">
      <dgm:prSet presAssocID="{4BC2F838-BBBD-4C6B-87C9-DF3ED6E67A2A}" presName="horz1" presStyleCnt="0"/>
      <dgm:spPr/>
    </dgm:pt>
    <dgm:pt modelId="{C19E9284-1805-4614-BACF-B98E663F414D}" type="pres">
      <dgm:prSet presAssocID="{4BC2F838-BBBD-4C6B-87C9-DF3ED6E67A2A}" presName="tx1" presStyleLbl="revTx" presStyleIdx="0" presStyleCnt="5"/>
      <dgm:spPr/>
    </dgm:pt>
    <dgm:pt modelId="{4EF2F27A-86F3-42CF-A72F-2735962631B1}" type="pres">
      <dgm:prSet presAssocID="{4BC2F838-BBBD-4C6B-87C9-DF3ED6E67A2A}" presName="vert1" presStyleCnt="0"/>
      <dgm:spPr/>
    </dgm:pt>
    <dgm:pt modelId="{BADFDFF6-07F6-4DCD-9C72-07475156FD81}" type="pres">
      <dgm:prSet presAssocID="{5F29F1D1-17CA-49C1-A3A4-35DD5455F3FB}" presName="thickLine" presStyleLbl="alignNode1" presStyleIdx="1" presStyleCnt="5"/>
      <dgm:spPr/>
    </dgm:pt>
    <dgm:pt modelId="{EA3A6B14-6530-49E1-AA34-35352ADBC869}" type="pres">
      <dgm:prSet presAssocID="{5F29F1D1-17CA-49C1-A3A4-35DD5455F3FB}" presName="horz1" presStyleCnt="0"/>
      <dgm:spPr/>
    </dgm:pt>
    <dgm:pt modelId="{C26C3BA1-0C34-4495-AD8E-B7A4A7D23741}" type="pres">
      <dgm:prSet presAssocID="{5F29F1D1-17CA-49C1-A3A4-35DD5455F3FB}" presName="tx1" presStyleLbl="revTx" presStyleIdx="1" presStyleCnt="5"/>
      <dgm:spPr/>
    </dgm:pt>
    <dgm:pt modelId="{C54E3E19-D724-4AD7-85EF-8098BFBD5D1A}" type="pres">
      <dgm:prSet presAssocID="{5F29F1D1-17CA-49C1-A3A4-35DD5455F3FB}" presName="vert1" presStyleCnt="0"/>
      <dgm:spPr/>
    </dgm:pt>
    <dgm:pt modelId="{A3B49D25-9586-44EB-97CB-FB6439673581}" type="pres">
      <dgm:prSet presAssocID="{7752EE75-30B1-4630-A569-27C115F4AFA4}" presName="thickLine" presStyleLbl="alignNode1" presStyleIdx="2" presStyleCnt="5"/>
      <dgm:spPr/>
    </dgm:pt>
    <dgm:pt modelId="{7F774D7C-5609-4067-BE52-C57571238CE9}" type="pres">
      <dgm:prSet presAssocID="{7752EE75-30B1-4630-A569-27C115F4AFA4}" presName="horz1" presStyleCnt="0"/>
      <dgm:spPr/>
    </dgm:pt>
    <dgm:pt modelId="{ACA43D1B-B0F6-4A28-8BC9-1CBC53C9950F}" type="pres">
      <dgm:prSet presAssocID="{7752EE75-30B1-4630-A569-27C115F4AFA4}" presName="tx1" presStyleLbl="revTx" presStyleIdx="2" presStyleCnt="5"/>
      <dgm:spPr/>
    </dgm:pt>
    <dgm:pt modelId="{9BDE7215-5A8E-4325-A6BA-8DF5C3AA7F01}" type="pres">
      <dgm:prSet presAssocID="{7752EE75-30B1-4630-A569-27C115F4AFA4}" presName="vert1" presStyleCnt="0"/>
      <dgm:spPr/>
    </dgm:pt>
    <dgm:pt modelId="{2D56EED2-FFE1-46F0-ACBE-0DDD27C41240}" type="pres">
      <dgm:prSet presAssocID="{D7517B6F-C7BB-4B0E-9C5D-2313EDA0E225}" presName="thickLine" presStyleLbl="alignNode1" presStyleIdx="3" presStyleCnt="5"/>
      <dgm:spPr/>
    </dgm:pt>
    <dgm:pt modelId="{3CF3EB16-3DC2-4265-9096-5685E2B216BA}" type="pres">
      <dgm:prSet presAssocID="{D7517B6F-C7BB-4B0E-9C5D-2313EDA0E225}" presName="horz1" presStyleCnt="0"/>
      <dgm:spPr/>
    </dgm:pt>
    <dgm:pt modelId="{204081D4-785F-497B-AFAD-B15B51848C9A}" type="pres">
      <dgm:prSet presAssocID="{D7517B6F-C7BB-4B0E-9C5D-2313EDA0E225}" presName="tx1" presStyleLbl="revTx" presStyleIdx="3" presStyleCnt="5"/>
      <dgm:spPr/>
    </dgm:pt>
    <dgm:pt modelId="{0D6C056E-EB5C-4251-B330-1C3C89B3BA32}" type="pres">
      <dgm:prSet presAssocID="{D7517B6F-C7BB-4B0E-9C5D-2313EDA0E225}" presName="vert1" presStyleCnt="0"/>
      <dgm:spPr/>
    </dgm:pt>
    <dgm:pt modelId="{2A325D75-321E-46F8-8D7B-DEC081A06254}" type="pres">
      <dgm:prSet presAssocID="{9B9270B9-8E4A-49AA-8961-3D725B371CF7}" presName="thickLine" presStyleLbl="alignNode1" presStyleIdx="4" presStyleCnt="5"/>
      <dgm:spPr/>
    </dgm:pt>
    <dgm:pt modelId="{C6380FC3-D71C-4607-8748-3326C38793B7}" type="pres">
      <dgm:prSet presAssocID="{9B9270B9-8E4A-49AA-8961-3D725B371CF7}" presName="horz1" presStyleCnt="0"/>
      <dgm:spPr/>
    </dgm:pt>
    <dgm:pt modelId="{69A7E44D-FF7D-469D-AA84-08347B9F6193}" type="pres">
      <dgm:prSet presAssocID="{9B9270B9-8E4A-49AA-8961-3D725B371CF7}" presName="tx1" presStyleLbl="revTx" presStyleIdx="4" presStyleCnt="5"/>
      <dgm:spPr/>
    </dgm:pt>
    <dgm:pt modelId="{B2329868-4DCD-4EB1-9F15-084095628513}" type="pres">
      <dgm:prSet presAssocID="{9B9270B9-8E4A-49AA-8961-3D725B371CF7}" presName="vert1" presStyleCnt="0"/>
      <dgm:spPr/>
    </dgm:pt>
  </dgm:ptLst>
  <dgm:cxnLst>
    <dgm:cxn modelId="{F1B80C47-0828-4EF9-8229-9C143479616B}" type="presOf" srcId="{9B9270B9-8E4A-49AA-8961-3D725B371CF7}" destId="{69A7E44D-FF7D-469D-AA84-08347B9F6193}" srcOrd="0" destOrd="0" presId="urn:microsoft.com/office/officeart/2008/layout/LinedList"/>
    <dgm:cxn modelId="{380E326A-5ACF-4BB6-8335-037D8AA4BDA3}" type="presOf" srcId="{8BCD9294-F5B1-4D3A-9100-FBA84EF43465}" destId="{842C5C53-A172-4A6D-888E-4596842C2CF9}" srcOrd="0" destOrd="0" presId="urn:microsoft.com/office/officeart/2008/layout/LinedList"/>
    <dgm:cxn modelId="{C61EF750-41CB-4DC6-998E-88CB7E29FCEE}" srcId="{8BCD9294-F5B1-4D3A-9100-FBA84EF43465}" destId="{D7517B6F-C7BB-4B0E-9C5D-2313EDA0E225}" srcOrd="3" destOrd="0" parTransId="{052B1C1C-3287-4778-9022-32163CB67982}" sibTransId="{F03392F5-D1A6-495A-B4FA-90F92BE503E7}"/>
    <dgm:cxn modelId="{6B476576-2219-4DD9-B67F-91FB7AACEACA}" type="presOf" srcId="{7752EE75-30B1-4630-A569-27C115F4AFA4}" destId="{ACA43D1B-B0F6-4A28-8BC9-1CBC53C9950F}" srcOrd="0" destOrd="0" presId="urn:microsoft.com/office/officeart/2008/layout/LinedList"/>
    <dgm:cxn modelId="{43A34656-3298-4FC8-A3B8-54DACF91E8BF}" srcId="{8BCD9294-F5B1-4D3A-9100-FBA84EF43465}" destId="{7752EE75-30B1-4630-A569-27C115F4AFA4}" srcOrd="2" destOrd="0" parTransId="{C3157FBE-9E16-447F-B5C8-C1ECFDAC628D}" sibTransId="{EA388B1B-9072-4F6E-972A-04BFF497E1F2}"/>
    <dgm:cxn modelId="{DB088191-01BB-4E74-9CEA-8987F9E8719A}" type="presOf" srcId="{4BC2F838-BBBD-4C6B-87C9-DF3ED6E67A2A}" destId="{C19E9284-1805-4614-BACF-B98E663F414D}" srcOrd="0" destOrd="0" presId="urn:microsoft.com/office/officeart/2008/layout/LinedList"/>
    <dgm:cxn modelId="{FF8EB9B3-56D4-4DEC-8C30-4E7105696E69}" srcId="{8BCD9294-F5B1-4D3A-9100-FBA84EF43465}" destId="{5F29F1D1-17CA-49C1-A3A4-35DD5455F3FB}" srcOrd="1" destOrd="0" parTransId="{E752F53D-3DD5-4652-8DED-0590575D053E}" sibTransId="{8B40369D-01FA-48CA-8890-3877DD301606}"/>
    <dgm:cxn modelId="{CE11BAD8-122F-4FEC-82B3-D7118F49FECE}" type="presOf" srcId="{D7517B6F-C7BB-4B0E-9C5D-2313EDA0E225}" destId="{204081D4-785F-497B-AFAD-B15B51848C9A}" srcOrd="0" destOrd="0" presId="urn:microsoft.com/office/officeart/2008/layout/LinedList"/>
    <dgm:cxn modelId="{8C02B9E5-52D4-4541-9487-7D0384FEC931}" srcId="{8BCD9294-F5B1-4D3A-9100-FBA84EF43465}" destId="{4BC2F838-BBBD-4C6B-87C9-DF3ED6E67A2A}" srcOrd="0" destOrd="0" parTransId="{8AAB8D23-C006-44B8-BA6D-126B73964F16}" sibTransId="{30ABCFBF-F92F-4C95-AFE8-EA24989EE100}"/>
    <dgm:cxn modelId="{0ADE79EA-F3C9-4CE4-BDEF-55131B125E85}" srcId="{8BCD9294-F5B1-4D3A-9100-FBA84EF43465}" destId="{9B9270B9-8E4A-49AA-8961-3D725B371CF7}" srcOrd="4" destOrd="0" parTransId="{A30FC9B1-29B6-4700-B61F-BF843B2DF858}" sibTransId="{EC1DBF40-1A29-4EAF-8952-240467F7045B}"/>
    <dgm:cxn modelId="{16EBF9F5-8C11-4B76-807C-4832C8AFB34F}" type="presOf" srcId="{5F29F1D1-17CA-49C1-A3A4-35DD5455F3FB}" destId="{C26C3BA1-0C34-4495-AD8E-B7A4A7D23741}" srcOrd="0" destOrd="0" presId="urn:microsoft.com/office/officeart/2008/layout/LinedList"/>
    <dgm:cxn modelId="{BCC18E60-B660-435A-A4EA-A5F0795CC2CE}" type="presParOf" srcId="{842C5C53-A172-4A6D-888E-4596842C2CF9}" destId="{DEBF4988-6DDD-4FB5-9D8D-6B1E6232FAE6}" srcOrd="0" destOrd="0" presId="urn:microsoft.com/office/officeart/2008/layout/LinedList"/>
    <dgm:cxn modelId="{172070B6-507A-40E9-9CAF-3D8419D5E00E}" type="presParOf" srcId="{842C5C53-A172-4A6D-888E-4596842C2CF9}" destId="{C9231150-8B4F-40D7-A1D3-88DE2D22A345}" srcOrd="1" destOrd="0" presId="urn:microsoft.com/office/officeart/2008/layout/LinedList"/>
    <dgm:cxn modelId="{A3A818E4-72F8-4F52-AB1B-446D362D5542}" type="presParOf" srcId="{C9231150-8B4F-40D7-A1D3-88DE2D22A345}" destId="{C19E9284-1805-4614-BACF-B98E663F414D}" srcOrd="0" destOrd="0" presId="urn:microsoft.com/office/officeart/2008/layout/LinedList"/>
    <dgm:cxn modelId="{CA5E5D55-EE1E-4E7A-B762-FE729226810E}" type="presParOf" srcId="{C9231150-8B4F-40D7-A1D3-88DE2D22A345}" destId="{4EF2F27A-86F3-42CF-A72F-2735962631B1}" srcOrd="1" destOrd="0" presId="urn:microsoft.com/office/officeart/2008/layout/LinedList"/>
    <dgm:cxn modelId="{A371E99D-6DFF-4214-9C7D-35110B876C3A}" type="presParOf" srcId="{842C5C53-A172-4A6D-888E-4596842C2CF9}" destId="{BADFDFF6-07F6-4DCD-9C72-07475156FD81}" srcOrd="2" destOrd="0" presId="urn:microsoft.com/office/officeart/2008/layout/LinedList"/>
    <dgm:cxn modelId="{363229DA-62AC-4973-884B-867981B32BDB}" type="presParOf" srcId="{842C5C53-A172-4A6D-888E-4596842C2CF9}" destId="{EA3A6B14-6530-49E1-AA34-35352ADBC869}" srcOrd="3" destOrd="0" presId="urn:microsoft.com/office/officeart/2008/layout/LinedList"/>
    <dgm:cxn modelId="{850CB848-C6B0-4C42-A277-C7D43B5D8E2F}" type="presParOf" srcId="{EA3A6B14-6530-49E1-AA34-35352ADBC869}" destId="{C26C3BA1-0C34-4495-AD8E-B7A4A7D23741}" srcOrd="0" destOrd="0" presId="urn:microsoft.com/office/officeart/2008/layout/LinedList"/>
    <dgm:cxn modelId="{7E66133E-11A8-4650-8FEE-DED930F172B0}" type="presParOf" srcId="{EA3A6B14-6530-49E1-AA34-35352ADBC869}" destId="{C54E3E19-D724-4AD7-85EF-8098BFBD5D1A}" srcOrd="1" destOrd="0" presId="urn:microsoft.com/office/officeart/2008/layout/LinedList"/>
    <dgm:cxn modelId="{9D18B103-EA42-439E-A32F-C4EB07276C02}" type="presParOf" srcId="{842C5C53-A172-4A6D-888E-4596842C2CF9}" destId="{A3B49D25-9586-44EB-97CB-FB6439673581}" srcOrd="4" destOrd="0" presId="urn:microsoft.com/office/officeart/2008/layout/LinedList"/>
    <dgm:cxn modelId="{3F918CAA-AB7C-4766-BCB7-5DEBC192E85E}" type="presParOf" srcId="{842C5C53-A172-4A6D-888E-4596842C2CF9}" destId="{7F774D7C-5609-4067-BE52-C57571238CE9}" srcOrd="5" destOrd="0" presId="urn:microsoft.com/office/officeart/2008/layout/LinedList"/>
    <dgm:cxn modelId="{AB8CA642-0540-4068-B627-E59CE018B60A}" type="presParOf" srcId="{7F774D7C-5609-4067-BE52-C57571238CE9}" destId="{ACA43D1B-B0F6-4A28-8BC9-1CBC53C9950F}" srcOrd="0" destOrd="0" presId="urn:microsoft.com/office/officeart/2008/layout/LinedList"/>
    <dgm:cxn modelId="{01463109-BF0A-4623-937D-F9F4CD878844}" type="presParOf" srcId="{7F774D7C-5609-4067-BE52-C57571238CE9}" destId="{9BDE7215-5A8E-4325-A6BA-8DF5C3AA7F01}" srcOrd="1" destOrd="0" presId="urn:microsoft.com/office/officeart/2008/layout/LinedList"/>
    <dgm:cxn modelId="{C83305E4-282A-4F8A-A0E9-3EC2FF464C4C}" type="presParOf" srcId="{842C5C53-A172-4A6D-888E-4596842C2CF9}" destId="{2D56EED2-FFE1-46F0-ACBE-0DDD27C41240}" srcOrd="6" destOrd="0" presId="urn:microsoft.com/office/officeart/2008/layout/LinedList"/>
    <dgm:cxn modelId="{FE0321CE-1EC6-492B-A114-D8E110000ECC}" type="presParOf" srcId="{842C5C53-A172-4A6D-888E-4596842C2CF9}" destId="{3CF3EB16-3DC2-4265-9096-5685E2B216BA}" srcOrd="7" destOrd="0" presId="urn:microsoft.com/office/officeart/2008/layout/LinedList"/>
    <dgm:cxn modelId="{D20FC6E4-8B58-4651-AF47-CFD4C91C8F72}" type="presParOf" srcId="{3CF3EB16-3DC2-4265-9096-5685E2B216BA}" destId="{204081D4-785F-497B-AFAD-B15B51848C9A}" srcOrd="0" destOrd="0" presId="urn:microsoft.com/office/officeart/2008/layout/LinedList"/>
    <dgm:cxn modelId="{51CC01D7-8E8A-481F-9513-E0C402A4467B}" type="presParOf" srcId="{3CF3EB16-3DC2-4265-9096-5685E2B216BA}" destId="{0D6C056E-EB5C-4251-B330-1C3C89B3BA32}" srcOrd="1" destOrd="0" presId="urn:microsoft.com/office/officeart/2008/layout/LinedList"/>
    <dgm:cxn modelId="{3478CF73-3FE2-4248-BE73-06364123BD93}" type="presParOf" srcId="{842C5C53-A172-4A6D-888E-4596842C2CF9}" destId="{2A325D75-321E-46F8-8D7B-DEC081A06254}" srcOrd="8" destOrd="0" presId="urn:microsoft.com/office/officeart/2008/layout/LinedList"/>
    <dgm:cxn modelId="{680CDEF7-7762-4B33-BF13-0F788A9C0666}" type="presParOf" srcId="{842C5C53-A172-4A6D-888E-4596842C2CF9}" destId="{C6380FC3-D71C-4607-8748-3326C38793B7}" srcOrd="9" destOrd="0" presId="urn:microsoft.com/office/officeart/2008/layout/LinedList"/>
    <dgm:cxn modelId="{429E4DB0-B58F-4897-AC7F-89DE48BCF5C6}" type="presParOf" srcId="{C6380FC3-D71C-4607-8748-3326C38793B7}" destId="{69A7E44D-FF7D-469D-AA84-08347B9F6193}" srcOrd="0" destOrd="0" presId="urn:microsoft.com/office/officeart/2008/layout/LinedList"/>
    <dgm:cxn modelId="{EBD046F2-A537-49C0-BFCA-8BBD2825037C}" type="presParOf" srcId="{C6380FC3-D71C-4607-8748-3326C38793B7}" destId="{B2329868-4DCD-4EB1-9F15-08409562851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CD9294-F5B1-4D3A-9100-FBA84EF4346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C2F838-BBBD-4C6B-87C9-DF3ED6E67A2A}">
      <dgm:prSet phldrT="[Текст]"/>
      <dgm:spPr/>
      <dgm:t>
        <a:bodyPr/>
        <a:lstStyle/>
        <a:p>
          <a:r>
            <a:rPr lang="ru-RU" dirty="0"/>
            <a:t>5</a:t>
          </a:r>
        </a:p>
      </dgm:t>
    </dgm:pt>
    <dgm:pt modelId="{8AAB8D23-C006-44B8-BA6D-126B73964F16}" type="parTrans" cxnId="{8C02B9E5-52D4-4541-9487-7D0384FEC931}">
      <dgm:prSet/>
      <dgm:spPr/>
      <dgm:t>
        <a:bodyPr/>
        <a:lstStyle/>
        <a:p>
          <a:endParaRPr lang="ru-RU"/>
        </a:p>
      </dgm:t>
    </dgm:pt>
    <dgm:pt modelId="{30ABCFBF-F92F-4C95-AFE8-EA24989EE100}" type="sibTrans" cxnId="{8C02B9E5-52D4-4541-9487-7D0384FEC931}">
      <dgm:prSet/>
      <dgm:spPr/>
      <dgm:t>
        <a:bodyPr/>
        <a:lstStyle/>
        <a:p>
          <a:endParaRPr lang="ru-RU"/>
        </a:p>
      </dgm:t>
    </dgm:pt>
    <dgm:pt modelId="{5F29F1D1-17CA-49C1-A3A4-35DD5455F3FB}">
      <dgm:prSet phldrT="[Текст]"/>
      <dgm:spPr/>
      <dgm:t>
        <a:bodyPr/>
        <a:lstStyle/>
        <a:p>
          <a:r>
            <a:rPr lang="ru-RU" dirty="0"/>
            <a:t>64 км</a:t>
          </a:r>
        </a:p>
      </dgm:t>
    </dgm:pt>
    <dgm:pt modelId="{E752F53D-3DD5-4652-8DED-0590575D053E}" type="parTrans" cxnId="{FF8EB9B3-56D4-4DEC-8C30-4E7105696E69}">
      <dgm:prSet/>
      <dgm:spPr/>
      <dgm:t>
        <a:bodyPr/>
        <a:lstStyle/>
        <a:p>
          <a:endParaRPr lang="ru-RU"/>
        </a:p>
      </dgm:t>
    </dgm:pt>
    <dgm:pt modelId="{8B40369D-01FA-48CA-8890-3877DD301606}" type="sibTrans" cxnId="{FF8EB9B3-56D4-4DEC-8C30-4E7105696E69}">
      <dgm:prSet/>
      <dgm:spPr/>
      <dgm:t>
        <a:bodyPr/>
        <a:lstStyle/>
        <a:p>
          <a:endParaRPr lang="ru-RU"/>
        </a:p>
      </dgm:t>
    </dgm:pt>
    <dgm:pt modelId="{7752EE75-30B1-4630-A569-27C115F4AFA4}">
      <dgm:prSet phldrT="[Текст]"/>
      <dgm:spPr/>
      <dgm:t>
        <a:bodyPr/>
        <a:lstStyle/>
        <a:p>
          <a:r>
            <a:rPr lang="ru-RU" dirty="0"/>
            <a:t>48 км/ч</a:t>
          </a:r>
        </a:p>
      </dgm:t>
    </dgm:pt>
    <dgm:pt modelId="{C3157FBE-9E16-447F-B5C8-C1ECFDAC628D}" type="parTrans" cxnId="{43A34656-3298-4FC8-A3B8-54DACF91E8BF}">
      <dgm:prSet/>
      <dgm:spPr/>
      <dgm:t>
        <a:bodyPr/>
        <a:lstStyle/>
        <a:p>
          <a:endParaRPr lang="ru-RU"/>
        </a:p>
      </dgm:t>
    </dgm:pt>
    <dgm:pt modelId="{EA388B1B-9072-4F6E-972A-04BFF497E1F2}" type="sibTrans" cxnId="{43A34656-3298-4FC8-A3B8-54DACF91E8BF}">
      <dgm:prSet/>
      <dgm:spPr/>
      <dgm:t>
        <a:bodyPr/>
        <a:lstStyle/>
        <a:p>
          <a:endParaRPr lang="ru-RU"/>
        </a:p>
      </dgm:t>
    </dgm:pt>
    <dgm:pt modelId="{D7517B6F-C7BB-4B0E-9C5D-2313EDA0E225}">
      <dgm:prSet/>
      <dgm:spPr/>
      <dgm:t>
        <a:bodyPr/>
        <a:lstStyle/>
        <a:p>
          <a:r>
            <a:rPr lang="ru-RU" dirty="0"/>
            <a:t>8</a:t>
          </a:r>
        </a:p>
      </dgm:t>
    </dgm:pt>
    <dgm:pt modelId="{052B1C1C-3287-4778-9022-32163CB67982}" type="parTrans" cxnId="{C61EF750-41CB-4DC6-998E-88CB7E29FCEE}">
      <dgm:prSet/>
      <dgm:spPr/>
      <dgm:t>
        <a:bodyPr/>
        <a:lstStyle/>
        <a:p>
          <a:endParaRPr lang="ru-RU"/>
        </a:p>
      </dgm:t>
    </dgm:pt>
    <dgm:pt modelId="{F03392F5-D1A6-495A-B4FA-90F92BE503E7}" type="sibTrans" cxnId="{C61EF750-41CB-4DC6-998E-88CB7E29FCEE}">
      <dgm:prSet/>
      <dgm:spPr/>
      <dgm:t>
        <a:bodyPr/>
        <a:lstStyle/>
        <a:p>
          <a:endParaRPr lang="ru-RU"/>
        </a:p>
      </dgm:t>
    </dgm:pt>
    <dgm:pt modelId="{9B9270B9-8E4A-49AA-8961-3D725B371CF7}">
      <dgm:prSet/>
      <dgm:spPr/>
      <dgm:t>
        <a:bodyPr/>
        <a:lstStyle/>
        <a:p>
          <a:r>
            <a:rPr lang="ru-RU" dirty="0"/>
            <a:t>0,88</a:t>
          </a:r>
          <a:r>
            <a:rPr lang="en-US" dirty="0"/>
            <a:t> BYN (</a:t>
          </a:r>
          <a:r>
            <a:rPr lang="ru-RU" dirty="0"/>
            <a:t>27</a:t>
          </a:r>
          <a:r>
            <a:rPr lang="en-US" dirty="0"/>
            <a:t> RUB)</a:t>
          </a:r>
          <a:endParaRPr lang="ru-RU" dirty="0"/>
        </a:p>
      </dgm:t>
    </dgm:pt>
    <dgm:pt modelId="{A30FC9B1-29B6-4700-B61F-BF843B2DF858}" type="parTrans" cxnId="{0ADE79EA-F3C9-4CE4-BDEF-55131B125E85}">
      <dgm:prSet/>
      <dgm:spPr/>
      <dgm:t>
        <a:bodyPr/>
        <a:lstStyle/>
        <a:p>
          <a:endParaRPr lang="ru-RU"/>
        </a:p>
      </dgm:t>
    </dgm:pt>
    <dgm:pt modelId="{EC1DBF40-1A29-4EAF-8952-240467F7045B}" type="sibTrans" cxnId="{0ADE79EA-F3C9-4CE4-BDEF-55131B125E85}">
      <dgm:prSet/>
      <dgm:spPr/>
      <dgm:t>
        <a:bodyPr/>
        <a:lstStyle/>
        <a:p>
          <a:endParaRPr lang="ru-RU"/>
        </a:p>
      </dgm:t>
    </dgm:pt>
    <dgm:pt modelId="{842C5C53-A172-4A6D-888E-4596842C2CF9}" type="pres">
      <dgm:prSet presAssocID="{8BCD9294-F5B1-4D3A-9100-FBA84EF43465}" presName="vert0" presStyleCnt="0">
        <dgm:presLayoutVars>
          <dgm:dir/>
          <dgm:animOne val="branch"/>
          <dgm:animLvl val="lvl"/>
        </dgm:presLayoutVars>
      </dgm:prSet>
      <dgm:spPr/>
    </dgm:pt>
    <dgm:pt modelId="{DEBF4988-6DDD-4FB5-9D8D-6B1E6232FAE6}" type="pres">
      <dgm:prSet presAssocID="{4BC2F838-BBBD-4C6B-87C9-DF3ED6E67A2A}" presName="thickLine" presStyleLbl="alignNode1" presStyleIdx="0" presStyleCnt="5"/>
      <dgm:spPr/>
    </dgm:pt>
    <dgm:pt modelId="{C9231150-8B4F-40D7-A1D3-88DE2D22A345}" type="pres">
      <dgm:prSet presAssocID="{4BC2F838-BBBD-4C6B-87C9-DF3ED6E67A2A}" presName="horz1" presStyleCnt="0"/>
      <dgm:spPr/>
    </dgm:pt>
    <dgm:pt modelId="{C19E9284-1805-4614-BACF-B98E663F414D}" type="pres">
      <dgm:prSet presAssocID="{4BC2F838-BBBD-4C6B-87C9-DF3ED6E67A2A}" presName="tx1" presStyleLbl="revTx" presStyleIdx="0" presStyleCnt="5"/>
      <dgm:spPr/>
    </dgm:pt>
    <dgm:pt modelId="{4EF2F27A-86F3-42CF-A72F-2735962631B1}" type="pres">
      <dgm:prSet presAssocID="{4BC2F838-BBBD-4C6B-87C9-DF3ED6E67A2A}" presName="vert1" presStyleCnt="0"/>
      <dgm:spPr/>
    </dgm:pt>
    <dgm:pt modelId="{BADFDFF6-07F6-4DCD-9C72-07475156FD81}" type="pres">
      <dgm:prSet presAssocID="{5F29F1D1-17CA-49C1-A3A4-35DD5455F3FB}" presName="thickLine" presStyleLbl="alignNode1" presStyleIdx="1" presStyleCnt="5"/>
      <dgm:spPr/>
    </dgm:pt>
    <dgm:pt modelId="{EA3A6B14-6530-49E1-AA34-35352ADBC869}" type="pres">
      <dgm:prSet presAssocID="{5F29F1D1-17CA-49C1-A3A4-35DD5455F3FB}" presName="horz1" presStyleCnt="0"/>
      <dgm:spPr/>
    </dgm:pt>
    <dgm:pt modelId="{C26C3BA1-0C34-4495-AD8E-B7A4A7D23741}" type="pres">
      <dgm:prSet presAssocID="{5F29F1D1-17CA-49C1-A3A4-35DD5455F3FB}" presName="tx1" presStyleLbl="revTx" presStyleIdx="1" presStyleCnt="5"/>
      <dgm:spPr/>
    </dgm:pt>
    <dgm:pt modelId="{C54E3E19-D724-4AD7-85EF-8098BFBD5D1A}" type="pres">
      <dgm:prSet presAssocID="{5F29F1D1-17CA-49C1-A3A4-35DD5455F3FB}" presName="vert1" presStyleCnt="0"/>
      <dgm:spPr/>
    </dgm:pt>
    <dgm:pt modelId="{A3B49D25-9586-44EB-97CB-FB6439673581}" type="pres">
      <dgm:prSet presAssocID="{7752EE75-30B1-4630-A569-27C115F4AFA4}" presName="thickLine" presStyleLbl="alignNode1" presStyleIdx="2" presStyleCnt="5"/>
      <dgm:spPr/>
    </dgm:pt>
    <dgm:pt modelId="{7F774D7C-5609-4067-BE52-C57571238CE9}" type="pres">
      <dgm:prSet presAssocID="{7752EE75-30B1-4630-A569-27C115F4AFA4}" presName="horz1" presStyleCnt="0"/>
      <dgm:spPr/>
    </dgm:pt>
    <dgm:pt modelId="{ACA43D1B-B0F6-4A28-8BC9-1CBC53C9950F}" type="pres">
      <dgm:prSet presAssocID="{7752EE75-30B1-4630-A569-27C115F4AFA4}" presName="tx1" presStyleLbl="revTx" presStyleIdx="2" presStyleCnt="5"/>
      <dgm:spPr/>
    </dgm:pt>
    <dgm:pt modelId="{9BDE7215-5A8E-4325-A6BA-8DF5C3AA7F01}" type="pres">
      <dgm:prSet presAssocID="{7752EE75-30B1-4630-A569-27C115F4AFA4}" presName="vert1" presStyleCnt="0"/>
      <dgm:spPr/>
    </dgm:pt>
    <dgm:pt modelId="{2D56EED2-FFE1-46F0-ACBE-0DDD27C41240}" type="pres">
      <dgm:prSet presAssocID="{D7517B6F-C7BB-4B0E-9C5D-2313EDA0E225}" presName="thickLine" presStyleLbl="alignNode1" presStyleIdx="3" presStyleCnt="5"/>
      <dgm:spPr/>
    </dgm:pt>
    <dgm:pt modelId="{3CF3EB16-3DC2-4265-9096-5685E2B216BA}" type="pres">
      <dgm:prSet presAssocID="{D7517B6F-C7BB-4B0E-9C5D-2313EDA0E225}" presName="horz1" presStyleCnt="0"/>
      <dgm:spPr/>
    </dgm:pt>
    <dgm:pt modelId="{204081D4-785F-497B-AFAD-B15B51848C9A}" type="pres">
      <dgm:prSet presAssocID="{D7517B6F-C7BB-4B0E-9C5D-2313EDA0E225}" presName="tx1" presStyleLbl="revTx" presStyleIdx="3" presStyleCnt="5"/>
      <dgm:spPr/>
    </dgm:pt>
    <dgm:pt modelId="{0D6C056E-EB5C-4251-B330-1C3C89B3BA32}" type="pres">
      <dgm:prSet presAssocID="{D7517B6F-C7BB-4B0E-9C5D-2313EDA0E225}" presName="vert1" presStyleCnt="0"/>
      <dgm:spPr/>
    </dgm:pt>
    <dgm:pt modelId="{2A325D75-321E-46F8-8D7B-DEC081A06254}" type="pres">
      <dgm:prSet presAssocID="{9B9270B9-8E4A-49AA-8961-3D725B371CF7}" presName="thickLine" presStyleLbl="alignNode1" presStyleIdx="4" presStyleCnt="5"/>
      <dgm:spPr/>
    </dgm:pt>
    <dgm:pt modelId="{C6380FC3-D71C-4607-8748-3326C38793B7}" type="pres">
      <dgm:prSet presAssocID="{9B9270B9-8E4A-49AA-8961-3D725B371CF7}" presName="horz1" presStyleCnt="0"/>
      <dgm:spPr/>
    </dgm:pt>
    <dgm:pt modelId="{69A7E44D-FF7D-469D-AA84-08347B9F6193}" type="pres">
      <dgm:prSet presAssocID="{9B9270B9-8E4A-49AA-8961-3D725B371CF7}" presName="tx1" presStyleLbl="revTx" presStyleIdx="4" presStyleCnt="5"/>
      <dgm:spPr/>
    </dgm:pt>
    <dgm:pt modelId="{B2329868-4DCD-4EB1-9F15-084095628513}" type="pres">
      <dgm:prSet presAssocID="{9B9270B9-8E4A-49AA-8961-3D725B371CF7}" presName="vert1" presStyleCnt="0"/>
      <dgm:spPr/>
    </dgm:pt>
  </dgm:ptLst>
  <dgm:cxnLst>
    <dgm:cxn modelId="{F1B80C47-0828-4EF9-8229-9C143479616B}" type="presOf" srcId="{9B9270B9-8E4A-49AA-8961-3D725B371CF7}" destId="{69A7E44D-FF7D-469D-AA84-08347B9F6193}" srcOrd="0" destOrd="0" presId="urn:microsoft.com/office/officeart/2008/layout/LinedList"/>
    <dgm:cxn modelId="{380E326A-5ACF-4BB6-8335-037D8AA4BDA3}" type="presOf" srcId="{8BCD9294-F5B1-4D3A-9100-FBA84EF43465}" destId="{842C5C53-A172-4A6D-888E-4596842C2CF9}" srcOrd="0" destOrd="0" presId="urn:microsoft.com/office/officeart/2008/layout/LinedList"/>
    <dgm:cxn modelId="{C61EF750-41CB-4DC6-998E-88CB7E29FCEE}" srcId="{8BCD9294-F5B1-4D3A-9100-FBA84EF43465}" destId="{D7517B6F-C7BB-4B0E-9C5D-2313EDA0E225}" srcOrd="3" destOrd="0" parTransId="{052B1C1C-3287-4778-9022-32163CB67982}" sibTransId="{F03392F5-D1A6-495A-B4FA-90F92BE503E7}"/>
    <dgm:cxn modelId="{6B476576-2219-4DD9-B67F-91FB7AACEACA}" type="presOf" srcId="{7752EE75-30B1-4630-A569-27C115F4AFA4}" destId="{ACA43D1B-B0F6-4A28-8BC9-1CBC53C9950F}" srcOrd="0" destOrd="0" presId="urn:microsoft.com/office/officeart/2008/layout/LinedList"/>
    <dgm:cxn modelId="{43A34656-3298-4FC8-A3B8-54DACF91E8BF}" srcId="{8BCD9294-F5B1-4D3A-9100-FBA84EF43465}" destId="{7752EE75-30B1-4630-A569-27C115F4AFA4}" srcOrd="2" destOrd="0" parTransId="{C3157FBE-9E16-447F-B5C8-C1ECFDAC628D}" sibTransId="{EA388B1B-9072-4F6E-972A-04BFF497E1F2}"/>
    <dgm:cxn modelId="{DB088191-01BB-4E74-9CEA-8987F9E8719A}" type="presOf" srcId="{4BC2F838-BBBD-4C6B-87C9-DF3ED6E67A2A}" destId="{C19E9284-1805-4614-BACF-B98E663F414D}" srcOrd="0" destOrd="0" presId="urn:microsoft.com/office/officeart/2008/layout/LinedList"/>
    <dgm:cxn modelId="{FF8EB9B3-56D4-4DEC-8C30-4E7105696E69}" srcId="{8BCD9294-F5B1-4D3A-9100-FBA84EF43465}" destId="{5F29F1D1-17CA-49C1-A3A4-35DD5455F3FB}" srcOrd="1" destOrd="0" parTransId="{E752F53D-3DD5-4652-8DED-0590575D053E}" sibTransId="{8B40369D-01FA-48CA-8890-3877DD301606}"/>
    <dgm:cxn modelId="{CE11BAD8-122F-4FEC-82B3-D7118F49FECE}" type="presOf" srcId="{D7517B6F-C7BB-4B0E-9C5D-2313EDA0E225}" destId="{204081D4-785F-497B-AFAD-B15B51848C9A}" srcOrd="0" destOrd="0" presId="urn:microsoft.com/office/officeart/2008/layout/LinedList"/>
    <dgm:cxn modelId="{8C02B9E5-52D4-4541-9487-7D0384FEC931}" srcId="{8BCD9294-F5B1-4D3A-9100-FBA84EF43465}" destId="{4BC2F838-BBBD-4C6B-87C9-DF3ED6E67A2A}" srcOrd="0" destOrd="0" parTransId="{8AAB8D23-C006-44B8-BA6D-126B73964F16}" sibTransId="{30ABCFBF-F92F-4C95-AFE8-EA24989EE100}"/>
    <dgm:cxn modelId="{0ADE79EA-F3C9-4CE4-BDEF-55131B125E85}" srcId="{8BCD9294-F5B1-4D3A-9100-FBA84EF43465}" destId="{9B9270B9-8E4A-49AA-8961-3D725B371CF7}" srcOrd="4" destOrd="0" parTransId="{A30FC9B1-29B6-4700-B61F-BF843B2DF858}" sibTransId="{EC1DBF40-1A29-4EAF-8952-240467F7045B}"/>
    <dgm:cxn modelId="{16EBF9F5-8C11-4B76-807C-4832C8AFB34F}" type="presOf" srcId="{5F29F1D1-17CA-49C1-A3A4-35DD5455F3FB}" destId="{C26C3BA1-0C34-4495-AD8E-B7A4A7D23741}" srcOrd="0" destOrd="0" presId="urn:microsoft.com/office/officeart/2008/layout/LinedList"/>
    <dgm:cxn modelId="{BCC18E60-B660-435A-A4EA-A5F0795CC2CE}" type="presParOf" srcId="{842C5C53-A172-4A6D-888E-4596842C2CF9}" destId="{DEBF4988-6DDD-4FB5-9D8D-6B1E6232FAE6}" srcOrd="0" destOrd="0" presId="urn:microsoft.com/office/officeart/2008/layout/LinedList"/>
    <dgm:cxn modelId="{172070B6-507A-40E9-9CAF-3D8419D5E00E}" type="presParOf" srcId="{842C5C53-A172-4A6D-888E-4596842C2CF9}" destId="{C9231150-8B4F-40D7-A1D3-88DE2D22A345}" srcOrd="1" destOrd="0" presId="urn:microsoft.com/office/officeart/2008/layout/LinedList"/>
    <dgm:cxn modelId="{A3A818E4-72F8-4F52-AB1B-446D362D5542}" type="presParOf" srcId="{C9231150-8B4F-40D7-A1D3-88DE2D22A345}" destId="{C19E9284-1805-4614-BACF-B98E663F414D}" srcOrd="0" destOrd="0" presId="urn:microsoft.com/office/officeart/2008/layout/LinedList"/>
    <dgm:cxn modelId="{CA5E5D55-EE1E-4E7A-B762-FE729226810E}" type="presParOf" srcId="{C9231150-8B4F-40D7-A1D3-88DE2D22A345}" destId="{4EF2F27A-86F3-42CF-A72F-2735962631B1}" srcOrd="1" destOrd="0" presId="urn:microsoft.com/office/officeart/2008/layout/LinedList"/>
    <dgm:cxn modelId="{A371E99D-6DFF-4214-9C7D-35110B876C3A}" type="presParOf" srcId="{842C5C53-A172-4A6D-888E-4596842C2CF9}" destId="{BADFDFF6-07F6-4DCD-9C72-07475156FD81}" srcOrd="2" destOrd="0" presId="urn:microsoft.com/office/officeart/2008/layout/LinedList"/>
    <dgm:cxn modelId="{363229DA-62AC-4973-884B-867981B32BDB}" type="presParOf" srcId="{842C5C53-A172-4A6D-888E-4596842C2CF9}" destId="{EA3A6B14-6530-49E1-AA34-35352ADBC869}" srcOrd="3" destOrd="0" presId="urn:microsoft.com/office/officeart/2008/layout/LinedList"/>
    <dgm:cxn modelId="{850CB848-C6B0-4C42-A277-C7D43B5D8E2F}" type="presParOf" srcId="{EA3A6B14-6530-49E1-AA34-35352ADBC869}" destId="{C26C3BA1-0C34-4495-AD8E-B7A4A7D23741}" srcOrd="0" destOrd="0" presId="urn:microsoft.com/office/officeart/2008/layout/LinedList"/>
    <dgm:cxn modelId="{7E66133E-11A8-4650-8FEE-DED930F172B0}" type="presParOf" srcId="{EA3A6B14-6530-49E1-AA34-35352ADBC869}" destId="{C54E3E19-D724-4AD7-85EF-8098BFBD5D1A}" srcOrd="1" destOrd="0" presId="urn:microsoft.com/office/officeart/2008/layout/LinedList"/>
    <dgm:cxn modelId="{9D18B103-EA42-439E-A32F-C4EB07276C02}" type="presParOf" srcId="{842C5C53-A172-4A6D-888E-4596842C2CF9}" destId="{A3B49D25-9586-44EB-97CB-FB6439673581}" srcOrd="4" destOrd="0" presId="urn:microsoft.com/office/officeart/2008/layout/LinedList"/>
    <dgm:cxn modelId="{3F918CAA-AB7C-4766-BCB7-5DEBC192E85E}" type="presParOf" srcId="{842C5C53-A172-4A6D-888E-4596842C2CF9}" destId="{7F774D7C-5609-4067-BE52-C57571238CE9}" srcOrd="5" destOrd="0" presId="urn:microsoft.com/office/officeart/2008/layout/LinedList"/>
    <dgm:cxn modelId="{AB8CA642-0540-4068-B627-E59CE018B60A}" type="presParOf" srcId="{7F774D7C-5609-4067-BE52-C57571238CE9}" destId="{ACA43D1B-B0F6-4A28-8BC9-1CBC53C9950F}" srcOrd="0" destOrd="0" presId="urn:microsoft.com/office/officeart/2008/layout/LinedList"/>
    <dgm:cxn modelId="{01463109-BF0A-4623-937D-F9F4CD878844}" type="presParOf" srcId="{7F774D7C-5609-4067-BE52-C57571238CE9}" destId="{9BDE7215-5A8E-4325-A6BA-8DF5C3AA7F01}" srcOrd="1" destOrd="0" presId="urn:microsoft.com/office/officeart/2008/layout/LinedList"/>
    <dgm:cxn modelId="{C83305E4-282A-4F8A-A0E9-3EC2FF464C4C}" type="presParOf" srcId="{842C5C53-A172-4A6D-888E-4596842C2CF9}" destId="{2D56EED2-FFE1-46F0-ACBE-0DDD27C41240}" srcOrd="6" destOrd="0" presId="urn:microsoft.com/office/officeart/2008/layout/LinedList"/>
    <dgm:cxn modelId="{FE0321CE-1EC6-492B-A114-D8E110000ECC}" type="presParOf" srcId="{842C5C53-A172-4A6D-888E-4596842C2CF9}" destId="{3CF3EB16-3DC2-4265-9096-5685E2B216BA}" srcOrd="7" destOrd="0" presId="urn:microsoft.com/office/officeart/2008/layout/LinedList"/>
    <dgm:cxn modelId="{D20FC6E4-8B58-4651-AF47-CFD4C91C8F72}" type="presParOf" srcId="{3CF3EB16-3DC2-4265-9096-5685E2B216BA}" destId="{204081D4-785F-497B-AFAD-B15B51848C9A}" srcOrd="0" destOrd="0" presId="urn:microsoft.com/office/officeart/2008/layout/LinedList"/>
    <dgm:cxn modelId="{51CC01D7-8E8A-481F-9513-E0C402A4467B}" type="presParOf" srcId="{3CF3EB16-3DC2-4265-9096-5685E2B216BA}" destId="{0D6C056E-EB5C-4251-B330-1C3C89B3BA32}" srcOrd="1" destOrd="0" presId="urn:microsoft.com/office/officeart/2008/layout/LinedList"/>
    <dgm:cxn modelId="{3478CF73-3FE2-4248-BE73-06364123BD93}" type="presParOf" srcId="{842C5C53-A172-4A6D-888E-4596842C2CF9}" destId="{2A325D75-321E-46F8-8D7B-DEC081A06254}" srcOrd="8" destOrd="0" presId="urn:microsoft.com/office/officeart/2008/layout/LinedList"/>
    <dgm:cxn modelId="{680CDEF7-7762-4B33-BF13-0F788A9C0666}" type="presParOf" srcId="{842C5C53-A172-4A6D-888E-4596842C2CF9}" destId="{C6380FC3-D71C-4607-8748-3326C38793B7}" srcOrd="9" destOrd="0" presId="urn:microsoft.com/office/officeart/2008/layout/LinedList"/>
    <dgm:cxn modelId="{429E4DB0-B58F-4897-AC7F-89DE48BCF5C6}" type="presParOf" srcId="{C6380FC3-D71C-4607-8748-3326C38793B7}" destId="{69A7E44D-FF7D-469D-AA84-08347B9F6193}" srcOrd="0" destOrd="0" presId="urn:microsoft.com/office/officeart/2008/layout/LinedList"/>
    <dgm:cxn modelId="{EBD046F2-A537-49C0-BFCA-8BBD2825037C}" type="presParOf" srcId="{C6380FC3-D71C-4607-8748-3326C38793B7}" destId="{B2329868-4DCD-4EB1-9F15-08409562851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1C240C6-7C45-45D2-B5D3-3FCCDC4C4446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F561CA-F331-4038-85E7-04F9C47EC4BA}">
      <dgm:prSet phldrT="[Текст]"/>
      <dgm:spPr/>
      <dgm:t>
        <a:bodyPr/>
        <a:lstStyle/>
        <a:p>
          <a:r>
            <a:rPr lang="ru-RU" dirty="0"/>
            <a:t>Автобус, троллейбус, трамвай</a:t>
          </a:r>
          <a:endParaRPr lang="en-US" dirty="0"/>
        </a:p>
        <a:p>
          <a:r>
            <a:rPr lang="en-US" dirty="0"/>
            <a:t>(16 RUB)</a:t>
          </a:r>
          <a:endParaRPr lang="ru-RU" dirty="0"/>
        </a:p>
      </dgm:t>
    </dgm:pt>
    <dgm:pt modelId="{CA68AC96-6E9F-4691-AE93-6A6325305D82}" type="parTrans" cxnId="{5B12C6E7-0D12-4A7D-821B-5F06647E6318}">
      <dgm:prSet/>
      <dgm:spPr/>
      <dgm:t>
        <a:bodyPr/>
        <a:lstStyle/>
        <a:p>
          <a:endParaRPr lang="ru-RU"/>
        </a:p>
      </dgm:t>
    </dgm:pt>
    <dgm:pt modelId="{E3B218AC-C35D-46EB-910E-EC8F2E4447B7}" type="sibTrans" cxnId="{5B12C6E7-0D12-4A7D-821B-5F06647E6318}">
      <dgm:prSet/>
      <dgm:spPr/>
      <dgm:t>
        <a:bodyPr/>
        <a:lstStyle/>
        <a:p>
          <a:endParaRPr lang="ru-RU"/>
        </a:p>
      </dgm:t>
    </dgm:pt>
    <dgm:pt modelId="{F269E7B7-1B1D-4DD4-A40A-B5E2AC86BEFD}">
      <dgm:prSet phldrT="[Текст]"/>
      <dgm:spPr/>
      <dgm:t>
        <a:bodyPr/>
        <a:lstStyle/>
        <a:p>
          <a:r>
            <a:rPr lang="ru-RU" dirty="0"/>
            <a:t>Автобус, троллейбус, трамвай (у водителя)</a:t>
          </a:r>
          <a:endParaRPr lang="en-US" dirty="0"/>
        </a:p>
        <a:p>
          <a:r>
            <a:rPr lang="en-US" dirty="0"/>
            <a:t>(18 RUB)</a:t>
          </a:r>
          <a:endParaRPr lang="ru-RU" dirty="0"/>
        </a:p>
      </dgm:t>
    </dgm:pt>
    <dgm:pt modelId="{A7D479F7-0693-4A83-ABD9-8B2BD87CB90E}" type="parTrans" cxnId="{027A59EF-AA30-4239-9559-84C636115E00}">
      <dgm:prSet/>
      <dgm:spPr/>
      <dgm:t>
        <a:bodyPr/>
        <a:lstStyle/>
        <a:p>
          <a:endParaRPr lang="ru-RU"/>
        </a:p>
      </dgm:t>
    </dgm:pt>
    <dgm:pt modelId="{04C0FB98-DF2D-4D10-92E0-6170D0544A78}" type="sibTrans" cxnId="{027A59EF-AA30-4239-9559-84C636115E00}">
      <dgm:prSet/>
      <dgm:spPr/>
      <dgm:t>
        <a:bodyPr/>
        <a:lstStyle/>
        <a:p>
          <a:endParaRPr lang="ru-RU"/>
        </a:p>
      </dgm:t>
    </dgm:pt>
    <dgm:pt modelId="{2CBF20F9-D502-4E86-B1E3-663A2912DC4F}">
      <dgm:prSet phldrT="[Текст]"/>
      <dgm:spPr/>
      <dgm:t>
        <a:bodyPr/>
        <a:lstStyle/>
        <a:p>
          <a:r>
            <a:rPr lang="ru-RU" dirty="0"/>
            <a:t>Автобус-экспресс</a:t>
          </a:r>
          <a:endParaRPr lang="en-US" dirty="0"/>
        </a:p>
        <a:p>
          <a:r>
            <a:rPr lang="en-US" dirty="0"/>
            <a:t>(21 RUB)</a:t>
          </a:r>
          <a:endParaRPr lang="ru-RU" dirty="0"/>
        </a:p>
      </dgm:t>
    </dgm:pt>
    <dgm:pt modelId="{C86800B9-AD93-4BCE-97AE-5CA6CF96F595}" type="parTrans" cxnId="{90D6D6A0-A26F-49A0-AC86-A5EB40F0A29A}">
      <dgm:prSet/>
      <dgm:spPr/>
      <dgm:t>
        <a:bodyPr/>
        <a:lstStyle/>
        <a:p>
          <a:endParaRPr lang="ru-RU"/>
        </a:p>
      </dgm:t>
    </dgm:pt>
    <dgm:pt modelId="{C260694F-7A40-4142-AEE7-AA27B3280A8B}" type="sibTrans" cxnId="{90D6D6A0-A26F-49A0-AC86-A5EB40F0A29A}">
      <dgm:prSet/>
      <dgm:spPr/>
      <dgm:t>
        <a:bodyPr/>
        <a:lstStyle/>
        <a:p>
          <a:endParaRPr lang="ru-RU"/>
        </a:p>
      </dgm:t>
    </dgm:pt>
    <dgm:pt modelId="{676822D1-42B4-4F23-A26F-4BC4ECF38AD9}">
      <dgm:prSet/>
      <dgm:spPr/>
      <dgm:t>
        <a:bodyPr/>
        <a:lstStyle/>
        <a:p>
          <a:r>
            <a:rPr lang="ru-RU" dirty="0"/>
            <a:t>Автобус-экспресс (у водителя)</a:t>
          </a:r>
          <a:endParaRPr lang="en-US" dirty="0"/>
        </a:p>
        <a:p>
          <a:r>
            <a:rPr lang="en-US" dirty="0"/>
            <a:t>(23 RUB)</a:t>
          </a:r>
        </a:p>
      </dgm:t>
    </dgm:pt>
    <dgm:pt modelId="{B9DB5B8E-A0AA-4D1B-8733-8114F2B0168A}" type="parTrans" cxnId="{3420F9B1-2AF1-4B29-B595-937DB211308D}">
      <dgm:prSet/>
      <dgm:spPr/>
      <dgm:t>
        <a:bodyPr/>
        <a:lstStyle/>
        <a:p>
          <a:endParaRPr lang="ru-RU"/>
        </a:p>
      </dgm:t>
    </dgm:pt>
    <dgm:pt modelId="{373EC248-C1CB-4A68-8A18-4CA1C01445B8}" type="sibTrans" cxnId="{3420F9B1-2AF1-4B29-B595-937DB211308D}">
      <dgm:prSet/>
      <dgm:spPr/>
      <dgm:t>
        <a:bodyPr/>
        <a:lstStyle/>
        <a:p>
          <a:endParaRPr lang="ru-RU"/>
        </a:p>
      </dgm:t>
    </dgm:pt>
    <dgm:pt modelId="{C82531CA-D4B2-4BD3-8785-9C2D6F817056}">
      <dgm:prSet/>
      <dgm:spPr/>
      <dgm:t>
        <a:bodyPr/>
        <a:lstStyle/>
        <a:p>
          <a:r>
            <a:rPr lang="ru-RU" dirty="0"/>
            <a:t>Метрополитен</a:t>
          </a:r>
        </a:p>
        <a:p>
          <a:r>
            <a:rPr lang="ru-RU" dirty="0"/>
            <a:t>(18 </a:t>
          </a:r>
          <a:r>
            <a:rPr lang="en-US" dirty="0"/>
            <a:t>RUB)</a:t>
          </a:r>
          <a:endParaRPr lang="ru-RU" dirty="0"/>
        </a:p>
      </dgm:t>
    </dgm:pt>
    <dgm:pt modelId="{DBB0F0A8-1ABC-4D34-8518-E30F347DD60E}" type="parTrans" cxnId="{36AB8D09-3884-4114-B3C4-D5FD8D12DE39}">
      <dgm:prSet/>
      <dgm:spPr/>
      <dgm:t>
        <a:bodyPr/>
        <a:lstStyle/>
        <a:p>
          <a:endParaRPr lang="ru-RU"/>
        </a:p>
      </dgm:t>
    </dgm:pt>
    <dgm:pt modelId="{C56F5963-DA14-4C44-B1BB-D5541BE0D484}" type="sibTrans" cxnId="{36AB8D09-3884-4114-B3C4-D5FD8D12DE39}">
      <dgm:prSet/>
      <dgm:spPr/>
      <dgm:t>
        <a:bodyPr/>
        <a:lstStyle/>
        <a:p>
          <a:endParaRPr lang="ru-RU"/>
        </a:p>
      </dgm:t>
    </dgm:pt>
    <dgm:pt modelId="{40281B7A-A91C-4C9D-942F-B085EFC8703E}">
      <dgm:prSet/>
      <dgm:spPr/>
      <dgm:t>
        <a:bodyPr/>
        <a:lstStyle/>
        <a:p>
          <a:r>
            <a:rPr lang="ru-RU" dirty="0"/>
            <a:t>Городские линии</a:t>
          </a:r>
          <a:endParaRPr lang="en-US" dirty="0"/>
        </a:p>
        <a:p>
          <a:r>
            <a:rPr lang="en-US" dirty="0"/>
            <a:t>(27 RUB)</a:t>
          </a:r>
          <a:endParaRPr lang="ru-RU" dirty="0"/>
        </a:p>
      </dgm:t>
    </dgm:pt>
    <dgm:pt modelId="{5BA3C060-F683-4C42-86DF-51ED60EE5767}" type="parTrans" cxnId="{73061760-C794-4076-B720-F20FC3288258}">
      <dgm:prSet/>
      <dgm:spPr/>
      <dgm:t>
        <a:bodyPr/>
        <a:lstStyle/>
        <a:p>
          <a:endParaRPr lang="ru-RU"/>
        </a:p>
      </dgm:t>
    </dgm:pt>
    <dgm:pt modelId="{BD1F58A7-1867-4E86-87C7-5DE1B0F1192C}" type="sibTrans" cxnId="{73061760-C794-4076-B720-F20FC3288258}">
      <dgm:prSet/>
      <dgm:spPr/>
      <dgm:t>
        <a:bodyPr/>
        <a:lstStyle/>
        <a:p>
          <a:endParaRPr lang="ru-RU"/>
        </a:p>
      </dgm:t>
    </dgm:pt>
    <dgm:pt modelId="{88DC870F-C4E1-4A43-9DB2-7EDA5A8C9209}">
      <dgm:prSet/>
      <dgm:spPr/>
      <dgm:t>
        <a:bodyPr/>
        <a:lstStyle/>
        <a:p>
          <a:r>
            <a:rPr lang="ru-RU" dirty="0" err="1"/>
            <a:t>Маршруное</a:t>
          </a:r>
          <a:r>
            <a:rPr lang="ru-RU" dirty="0"/>
            <a:t> такси</a:t>
          </a:r>
          <a:endParaRPr lang="en-US" dirty="0"/>
        </a:p>
        <a:p>
          <a:r>
            <a:rPr lang="en-US" dirty="0"/>
            <a:t>(46 RUB)</a:t>
          </a:r>
          <a:endParaRPr lang="ru-RU" dirty="0"/>
        </a:p>
      </dgm:t>
    </dgm:pt>
    <dgm:pt modelId="{30E8ED6D-D265-4769-B4FF-A115F37C96C8}" type="parTrans" cxnId="{E5E674D0-B88E-4BFD-85F8-2CCAB2367F9E}">
      <dgm:prSet/>
      <dgm:spPr/>
      <dgm:t>
        <a:bodyPr/>
        <a:lstStyle/>
        <a:p>
          <a:endParaRPr lang="ru-RU"/>
        </a:p>
      </dgm:t>
    </dgm:pt>
    <dgm:pt modelId="{CE4DC6A8-749F-4894-A519-D19E9BFF5980}" type="sibTrans" cxnId="{E5E674D0-B88E-4BFD-85F8-2CCAB2367F9E}">
      <dgm:prSet/>
      <dgm:spPr/>
      <dgm:t>
        <a:bodyPr/>
        <a:lstStyle/>
        <a:p>
          <a:endParaRPr lang="ru-RU"/>
        </a:p>
      </dgm:t>
    </dgm:pt>
    <dgm:pt modelId="{729F88C1-1E7B-42B4-A610-94175C85B635}" type="pres">
      <dgm:prSet presAssocID="{91C240C6-7C45-45D2-B5D3-3FCCDC4C4446}" presName="Name0" presStyleCnt="0">
        <dgm:presLayoutVars>
          <dgm:dir/>
          <dgm:resizeHandles val="exact"/>
        </dgm:presLayoutVars>
      </dgm:prSet>
      <dgm:spPr/>
    </dgm:pt>
    <dgm:pt modelId="{1D01FC14-DCB3-4462-A644-417E193CAD14}" type="pres">
      <dgm:prSet presAssocID="{5DF561CA-F331-4038-85E7-04F9C47EC4BA}" presName="compNode" presStyleCnt="0"/>
      <dgm:spPr/>
    </dgm:pt>
    <dgm:pt modelId="{B041C261-88B5-4B7E-8C79-4BF628EC518C}" type="pres">
      <dgm:prSet presAssocID="{5DF561CA-F331-4038-85E7-04F9C47EC4BA}" presName="pict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B168E310-6C5B-49C7-A71B-C7C065D28833}" type="pres">
      <dgm:prSet presAssocID="{5DF561CA-F331-4038-85E7-04F9C47EC4BA}" presName="textRect" presStyleLbl="revTx" presStyleIdx="0" presStyleCnt="7">
        <dgm:presLayoutVars>
          <dgm:bulletEnabled val="1"/>
        </dgm:presLayoutVars>
      </dgm:prSet>
      <dgm:spPr/>
    </dgm:pt>
    <dgm:pt modelId="{FEE614EB-EB02-4AA5-AD47-E9B47AC71E0A}" type="pres">
      <dgm:prSet presAssocID="{E3B218AC-C35D-46EB-910E-EC8F2E4447B7}" presName="sibTrans" presStyleLbl="sibTrans2D1" presStyleIdx="0" presStyleCnt="0"/>
      <dgm:spPr/>
    </dgm:pt>
    <dgm:pt modelId="{F69989ED-9D13-43AC-B2D8-146A7E25E791}" type="pres">
      <dgm:prSet presAssocID="{F269E7B7-1B1D-4DD4-A40A-B5E2AC86BEFD}" presName="compNode" presStyleCnt="0"/>
      <dgm:spPr/>
    </dgm:pt>
    <dgm:pt modelId="{34D8CF4E-9D6D-4398-96CE-900437A024A7}" type="pres">
      <dgm:prSet presAssocID="{F269E7B7-1B1D-4DD4-A40A-B5E2AC86BEFD}" presName="pictRect" presStyleLbl="nod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D2A0E762-CA16-4A1F-8A53-C1675A42053A}" type="pres">
      <dgm:prSet presAssocID="{F269E7B7-1B1D-4DD4-A40A-B5E2AC86BEFD}" presName="textRect" presStyleLbl="revTx" presStyleIdx="1" presStyleCnt="7">
        <dgm:presLayoutVars>
          <dgm:bulletEnabled val="1"/>
        </dgm:presLayoutVars>
      </dgm:prSet>
      <dgm:spPr/>
    </dgm:pt>
    <dgm:pt modelId="{19EF8468-2F20-472F-BD3E-4D786CF9E6E1}" type="pres">
      <dgm:prSet presAssocID="{04C0FB98-DF2D-4D10-92E0-6170D0544A78}" presName="sibTrans" presStyleLbl="sibTrans2D1" presStyleIdx="0" presStyleCnt="0"/>
      <dgm:spPr/>
    </dgm:pt>
    <dgm:pt modelId="{F2720239-4030-4233-BF49-C98545661405}" type="pres">
      <dgm:prSet presAssocID="{2CBF20F9-D502-4E86-B1E3-663A2912DC4F}" presName="compNode" presStyleCnt="0"/>
      <dgm:spPr/>
    </dgm:pt>
    <dgm:pt modelId="{37869069-76A4-427D-BDCB-A7FF63E117AB}" type="pres">
      <dgm:prSet presAssocID="{2CBF20F9-D502-4E86-B1E3-663A2912DC4F}" presName="pictRect" presStyleLbl="nod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327FEA92-3B2C-4D2A-BF62-BA8E259ED482}" type="pres">
      <dgm:prSet presAssocID="{2CBF20F9-D502-4E86-B1E3-663A2912DC4F}" presName="textRect" presStyleLbl="revTx" presStyleIdx="2" presStyleCnt="7">
        <dgm:presLayoutVars>
          <dgm:bulletEnabled val="1"/>
        </dgm:presLayoutVars>
      </dgm:prSet>
      <dgm:spPr/>
    </dgm:pt>
    <dgm:pt modelId="{B9ABCFC9-E70D-4D7A-97F9-7E197665D5E0}" type="pres">
      <dgm:prSet presAssocID="{C260694F-7A40-4142-AEE7-AA27B3280A8B}" presName="sibTrans" presStyleLbl="sibTrans2D1" presStyleIdx="0" presStyleCnt="0"/>
      <dgm:spPr/>
    </dgm:pt>
    <dgm:pt modelId="{19683101-8B65-4E89-8EA7-FAD26A343ECE}" type="pres">
      <dgm:prSet presAssocID="{676822D1-42B4-4F23-A26F-4BC4ECF38AD9}" presName="compNode" presStyleCnt="0"/>
      <dgm:spPr/>
    </dgm:pt>
    <dgm:pt modelId="{9BA368A9-E2C6-4537-9CB1-C3DE332FADC2}" type="pres">
      <dgm:prSet presAssocID="{676822D1-42B4-4F23-A26F-4BC4ECF38AD9}" presName="pictRect" presStyleLbl="nod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7CFCBFF1-DC54-4C9E-965A-9740F8716293}" type="pres">
      <dgm:prSet presAssocID="{676822D1-42B4-4F23-A26F-4BC4ECF38AD9}" presName="textRect" presStyleLbl="revTx" presStyleIdx="3" presStyleCnt="7">
        <dgm:presLayoutVars>
          <dgm:bulletEnabled val="1"/>
        </dgm:presLayoutVars>
      </dgm:prSet>
      <dgm:spPr/>
    </dgm:pt>
    <dgm:pt modelId="{435938F9-0F9A-4D86-855F-6278818D8A51}" type="pres">
      <dgm:prSet presAssocID="{373EC248-C1CB-4A68-8A18-4CA1C01445B8}" presName="sibTrans" presStyleLbl="sibTrans2D1" presStyleIdx="0" presStyleCnt="0"/>
      <dgm:spPr/>
    </dgm:pt>
    <dgm:pt modelId="{1DD2AFA6-08C4-4461-A2CF-735C154A992E}" type="pres">
      <dgm:prSet presAssocID="{C82531CA-D4B2-4BD3-8785-9C2D6F817056}" presName="compNode" presStyleCnt="0"/>
      <dgm:spPr/>
    </dgm:pt>
    <dgm:pt modelId="{279BD5C0-5441-4CBB-8698-3504A21799E9}" type="pres">
      <dgm:prSet presAssocID="{C82531CA-D4B2-4BD3-8785-9C2D6F817056}" presName="pictRect" presStyleLbl="node1" presStyleIdx="4" presStyleCnt="7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926" t="12995" r="24926" b="12995"/>
          </a:stretch>
        </a:blipFill>
      </dgm:spPr>
    </dgm:pt>
    <dgm:pt modelId="{3F9FE00F-75F5-456B-8AA5-B6DA868C2B99}" type="pres">
      <dgm:prSet presAssocID="{C82531CA-D4B2-4BD3-8785-9C2D6F817056}" presName="textRect" presStyleLbl="revTx" presStyleIdx="4" presStyleCnt="7">
        <dgm:presLayoutVars>
          <dgm:bulletEnabled val="1"/>
        </dgm:presLayoutVars>
      </dgm:prSet>
      <dgm:spPr/>
    </dgm:pt>
    <dgm:pt modelId="{81FC20DB-AAFE-465C-8BE4-AD7649A48756}" type="pres">
      <dgm:prSet presAssocID="{C56F5963-DA14-4C44-B1BB-D5541BE0D484}" presName="sibTrans" presStyleLbl="sibTrans2D1" presStyleIdx="0" presStyleCnt="0"/>
      <dgm:spPr/>
    </dgm:pt>
    <dgm:pt modelId="{25A7791A-7EC9-46F9-A4F1-D440BE3593A1}" type="pres">
      <dgm:prSet presAssocID="{40281B7A-A91C-4C9D-942F-B085EFC8703E}" presName="compNode" presStyleCnt="0"/>
      <dgm:spPr/>
    </dgm:pt>
    <dgm:pt modelId="{5692B81F-D5DF-46DF-92D6-AF4175DCB61E}" type="pres">
      <dgm:prSet presAssocID="{40281B7A-A91C-4C9D-942F-B085EFC8703E}" presName="pictRect" presStyleLbl="node1" presStyleIdx="5" presStyleCnt="7" custLinFactNeighborX="109" custLinFactNeighborY="-2438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5032" t="-21400" r="25032" b="-21400"/>
          </a:stretch>
        </a:blipFill>
      </dgm:spPr>
    </dgm:pt>
    <dgm:pt modelId="{20AA60DA-8A20-455A-8912-46C9A95EB878}" type="pres">
      <dgm:prSet presAssocID="{40281B7A-A91C-4C9D-942F-B085EFC8703E}" presName="textRect" presStyleLbl="revTx" presStyleIdx="5" presStyleCnt="7">
        <dgm:presLayoutVars>
          <dgm:bulletEnabled val="1"/>
        </dgm:presLayoutVars>
      </dgm:prSet>
      <dgm:spPr/>
    </dgm:pt>
    <dgm:pt modelId="{FFA21C76-6EAE-42C1-920B-A403B54BE98F}" type="pres">
      <dgm:prSet presAssocID="{BD1F58A7-1867-4E86-87C7-5DE1B0F1192C}" presName="sibTrans" presStyleLbl="sibTrans2D1" presStyleIdx="0" presStyleCnt="0"/>
      <dgm:spPr/>
    </dgm:pt>
    <dgm:pt modelId="{9981D4D4-6A6C-4C8B-BDBB-21863C6A7277}" type="pres">
      <dgm:prSet presAssocID="{88DC870F-C4E1-4A43-9DB2-7EDA5A8C9209}" presName="compNode" presStyleCnt="0"/>
      <dgm:spPr/>
    </dgm:pt>
    <dgm:pt modelId="{3BA4B729-D10B-42DF-A94C-5EA114BA330D}" type="pres">
      <dgm:prSet presAssocID="{88DC870F-C4E1-4A43-9DB2-7EDA5A8C9209}" presName="pictRect" presStyleLbl="nod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3C2607EB-2C8E-4898-A201-15C174449610}" type="pres">
      <dgm:prSet presAssocID="{88DC870F-C4E1-4A43-9DB2-7EDA5A8C9209}" presName="textRect" presStyleLbl="revTx" presStyleIdx="6" presStyleCnt="7">
        <dgm:presLayoutVars>
          <dgm:bulletEnabled val="1"/>
        </dgm:presLayoutVars>
      </dgm:prSet>
      <dgm:spPr/>
    </dgm:pt>
  </dgm:ptLst>
  <dgm:cxnLst>
    <dgm:cxn modelId="{36AB8D09-3884-4114-B3C4-D5FD8D12DE39}" srcId="{91C240C6-7C45-45D2-B5D3-3FCCDC4C4446}" destId="{C82531CA-D4B2-4BD3-8785-9C2D6F817056}" srcOrd="4" destOrd="0" parTransId="{DBB0F0A8-1ABC-4D34-8518-E30F347DD60E}" sibTransId="{C56F5963-DA14-4C44-B1BB-D5541BE0D484}"/>
    <dgm:cxn modelId="{B0F50118-1610-4811-B92F-9471915D3275}" type="presOf" srcId="{373EC248-C1CB-4A68-8A18-4CA1C01445B8}" destId="{435938F9-0F9A-4D86-855F-6278818D8A51}" srcOrd="0" destOrd="0" presId="urn:microsoft.com/office/officeart/2005/8/layout/pList1"/>
    <dgm:cxn modelId="{2590D718-9419-4B59-95A1-11E76C020779}" type="presOf" srcId="{2CBF20F9-D502-4E86-B1E3-663A2912DC4F}" destId="{327FEA92-3B2C-4D2A-BF62-BA8E259ED482}" srcOrd="0" destOrd="0" presId="urn:microsoft.com/office/officeart/2005/8/layout/pList1"/>
    <dgm:cxn modelId="{6F91FB19-9399-4857-ABBB-F89467286BDE}" type="presOf" srcId="{91C240C6-7C45-45D2-B5D3-3FCCDC4C4446}" destId="{729F88C1-1E7B-42B4-A610-94175C85B635}" srcOrd="0" destOrd="0" presId="urn:microsoft.com/office/officeart/2005/8/layout/pList1"/>
    <dgm:cxn modelId="{E017AB21-27FE-4565-AB9D-308576571B87}" type="presOf" srcId="{C56F5963-DA14-4C44-B1BB-D5541BE0D484}" destId="{81FC20DB-AAFE-465C-8BE4-AD7649A48756}" srcOrd="0" destOrd="0" presId="urn:microsoft.com/office/officeart/2005/8/layout/pList1"/>
    <dgm:cxn modelId="{2992A23E-0DEE-44BD-BF07-2983EFF80D23}" type="presOf" srcId="{C82531CA-D4B2-4BD3-8785-9C2D6F817056}" destId="{3F9FE00F-75F5-456B-8AA5-B6DA868C2B99}" srcOrd="0" destOrd="0" presId="urn:microsoft.com/office/officeart/2005/8/layout/pList1"/>
    <dgm:cxn modelId="{73061760-C794-4076-B720-F20FC3288258}" srcId="{91C240C6-7C45-45D2-B5D3-3FCCDC4C4446}" destId="{40281B7A-A91C-4C9D-942F-B085EFC8703E}" srcOrd="5" destOrd="0" parTransId="{5BA3C060-F683-4C42-86DF-51ED60EE5767}" sibTransId="{BD1F58A7-1867-4E86-87C7-5DE1B0F1192C}"/>
    <dgm:cxn modelId="{B3AEB166-2C67-4B49-BC6E-229628E19AD7}" type="presOf" srcId="{5DF561CA-F331-4038-85E7-04F9C47EC4BA}" destId="{B168E310-6C5B-49C7-A71B-C7C065D28833}" srcOrd="0" destOrd="0" presId="urn:microsoft.com/office/officeart/2005/8/layout/pList1"/>
    <dgm:cxn modelId="{37BF764B-E4A5-444B-B3DF-4743B991254B}" type="presOf" srcId="{88DC870F-C4E1-4A43-9DB2-7EDA5A8C9209}" destId="{3C2607EB-2C8E-4898-A201-15C174449610}" srcOrd="0" destOrd="0" presId="urn:microsoft.com/office/officeart/2005/8/layout/pList1"/>
    <dgm:cxn modelId="{628A234F-B37A-4E21-8F1D-BE7DE4B1BA91}" type="presOf" srcId="{C260694F-7A40-4142-AEE7-AA27B3280A8B}" destId="{B9ABCFC9-E70D-4D7A-97F9-7E197665D5E0}" srcOrd="0" destOrd="0" presId="urn:microsoft.com/office/officeart/2005/8/layout/pList1"/>
    <dgm:cxn modelId="{F032BF52-6FCA-4C5C-9B02-E8D5A960A8B3}" type="presOf" srcId="{40281B7A-A91C-4C9D-942F-B085EFC8703E}" destId="{20AA60DA-8A20-455A-8912-46C9A95EB878}" srcOrd="0" destOrd="0" presId="urn:microsoft.com/office/officeart/2005/8/layout/pList1"/>
    <dgm:cxn modelId="{5059F67D-6F15-45D5-AC0B-D778FA23D503}" type="presOf" srcId="{E3B218AC-C35D-46EB-910E-EC8F2E4447B7}" destId="{FEE614EB-EB02-4AA5-AD47-E9B47AC71E0A}" srcOrd="0" destOrd="0" presId="urn:microsoft.com/office/officeart/2005/8/layout/pList1"/>
    <dgm:cxn modelId="{90D6D6A0-A26F-49A0-AC86-A5EB40F0A29A}" srcId="{91C240C6-7C45-45D2-B5D3-3FCCDC4C4446}" destId="{2CBF20F9-D502-4E86-B1E3-663A2912DC4F}" srcOrd="2" destOrd="0" parTransId="{C86800B9-AD93-4BCE-97AE-5CA6CF96F595}" sibTransId="{C260694F-7A40-4142-AEE7-AA27B3280A8B}"/>
    <dgm:cxn modelId="{1379BAA1-D47A-430F-818E-15FD6CB07506}" type="presOf" srcId="{BD1F58A7-1867-4E86-87C7-5DE1B0F1192C}" destId="{FFA21C76-6EAE-42C1-920B-A403B54BE98F}" srcOrd="0" destOrd="0" presId="urn:microsoft.com/office/officeart/2005/8/layout/pList1"/>
    <dgm:cxn modelId="{1F0C64AE-7676-4FCF-BCC1-5E65459561E8}" type="presOf" srcId="{676822D1-42B4-4F23-A26F-4BC4ECF38AD9}" destId="{7CFCBFF1-DC54-4C9E-965A-9740F8716293}" srcOrd="0" destOrd="0" presId="urn:microsoft.com/office/officeart/2005/8/layout/pList1"/>
    <dgm:cxn modelId="{133D49B0-FE34-4C0E-A0B8-CEBFBB7500F8}" type="presOf" srcId="{F269E7B7-1B1D-4DD4-A40A-B5E2AC86BEFD}" destId="{D2A0E762-CA16-4A1F-8A53-C1675A42053A}" srcOrd="0" destOrd="0" presId="urn:microsoft.com/office/officeart/2005/8/layout/pList1"/>
    <dgm:cxn modelId="{3420F9B1-2AF1-4B29-B595-937DB211308D}" srcId="{91C240C6-7C45-45D2-B5D3-3FCCDC4C4446}" destId="{676822D1-42B4-4F23-A26F-4BC4ECF38AD9}" srcOrd="3" destOrd="0" parTransId="{B9DB5B8E-A0AA-4D1B-8733-8114F2B0168A}" sibTransId="{373EC248-C1CB-4A68-8A18-4CA1C01445B8}"/>
    <dgm:cxn modelId="{76A1F1C2-55B8-4A2E-BA87-4B8EFD36EDBD}" type="presOf" srcId="{04C0FB98-DF2D-4D10-92E0-6170D0544A78}" destId="{19EF8468-2F20-472F-BD3E-4D786CF9E6E1}" srcOrd="0" destOrd="0" presId="urn:microsoft.com/office/officeart/2005/8/layout/pList1"/>
    <dgm:cxn modelId="{E5E674D0-B88E-4BFD-85F8-2CCAB2367F9E}" srcId="{91C240C6-7C45-45D2-B5D3-3FCCDC4C4446}" destId="{88DC870F-C4E1-4A43-9DB2-7EDA5A8C9209}" srcOrd="6" destOrd="0" parTransId="{30E8ED6D-D265-4769-B4FF-A115F37C96C8}" sibTransId="{CE4DC6A8-749F-4894-A519-D19E9BFF5980}"/>
    <dgm:cxn modelId="{5B12C6E7-0D12-4A7D-821B-5F06647E6318}" srcId="{91C240C6-7C45-45D2-B5D3-3FCCDC4C4446}" destId="{5DF561CA-F331-4038-85E7-04F9C47EC4BA}" srcOrd="0" destOrd="0" parTransId="{CA68AC96-6E9F-4691-AE93-6A6325305D82}" sibTransId="{E3B218AC-C35D-46EB-910E-EC8F2E4447B7}"/>
    <dgm:cxn modelId="{027A59EF-AA30-4239-9559-84C636115E00}" srcId="{91C240C6-7C45-45D2-B5D3-3FCCDC4C4446}" destId="{F269E7B7-1B1D-4DD4-A40A-B5E2AC86BEFD}" srcOrd="1" destOrd="0" parTransId="{A7D479F7-0693-4A83-ABD9-8B2BD87CB90E}" sibTransId="{04C0FB98-DF2D-4D10-92E0-6170D0544A78}"/>
    <dgm:cxn modelId="{0DB17D79-78BB-4A12-AB97-8B352D544DEC}" type="presParOf" srcId="{729F88C1-1E7B-42B4-A610-94175C85B635}" destId="{1D01FC14-DCB3-4462-A644-417E193CAD14}" srcOrd="0" destOrd="0" presId="urn:microsoft.com/office/officeart/2005/8/layout/pList1"/>
    <dgm:cxn modelId="{68E39512-43AA-41B8-B5EA-E9F4F2EE4EEC}" type="presParOf" srcId="{1D01FC14-DCB3-4462-A644-417E193CAD14}" destId="{B041C261-88B5-4B7E-8C79-4BF628EC518C}" srcOrd="0" destOrd="0" presId="urn:microsoft.com/office/officeart/2005/8/layout/pList1"/>
    <dgm:cxn modelId="{1A7CEBAC-E174-4019-9FB5-200941D99127}" type="presParOf" srcId="{1D01FC14-DCB3-4462-A644-417E193CAD14}" destId="{B168E310-6C5B-49C7-A71B-C7C065D28833}" srcOrd="1" destOrd="0" presId="urn:microsoft.com/office/officeart/2005/8/layout/pList1"/>
    <dgm:cxn modelId="{7AFA2E2F-A901-4631-A94E-8C96AD593F33}" type="presParOf" srcId="{729F88C1-1E7B-42B4-A610-94175C85B635}" destId="{FEE614EB-EB02-4AA5-AD47-E9B47AC71E0A}" srcOrd="1" destOrd="0" presId="urn:microsoft.com/office/officeart/2005/8/layout/pList1"/>
    <dgm:cxn modelId="{4FDFFF01-3F46-49D3-A8A9-2ED460354DAA}" type="presParOf" srcId="{729F88C1-1E7B-42B4-A610-94175C85B635}" destId="{F69989ED-9D13-43AC-B2D8-146A7E25E791}" srcOrd="2" destOrd="0" presId="urn:microsoft.com/office/officeart/2005/8/layout/pList1"/>
    <dgm:cxn modelId="{F7DDCD97-E49C-4D7D-953F-F4C239FE8346}" type="presParOf" srcId="{F69989ED-9D13-43AC-B2D8-146A7E25E791}" destId="{34D8CF4E-9D6D-4398-96CE-900437A024A7}" srcOrd="0" destOrd="0" presId="urn:microsoft.com/office/officeart/2005/8/layout/pList1"/>
    <dgm:cxn modelId="{476ED8E7-35CD-4CF0-8307-B1A8A74C2E30}" type="presParOf" srcId="{F69989ED-9D13-43AC-B2D8-146A7E25E791}" destId="{D2A0E762-CA16-4A1F-8A53-C1675A42053A}" srcOrd="1" destOrd="0" presId="urn:microsoft.com/office/officeart/2005/8/layout/pList1"/>
    <dgm:cxn modelId="{DF40E530-3556-48B9-8F30-CDA3D2E74095}" type="presParOf" srcId="{729F88C1-1E7B-42B4-A610-94175C85B635}" destId="{19EF8468-2F20-472F-BD3E-4D786CF9E6E1}" srcOrd="3" destOrd="0" presId="urn:microsoft.com/office/officeart/2005/8/layout/pList1"/>
    <dgm:cxn modelId="{C1E391FF-13F0-4BF8-9346-515D9A0DC7E3}" type="presParOf" srcId="{729F88C1-1E7B-42B4-A610-94175C85B635}" destId="{F2720239-4030-4233-BF49-C98545661405}" srcOrd="4" destOrd="0" presId="urn:microsoft.com/office/officeart/2005/8/layout/pList1"/>
    <dgm:cxn modelId="{33C31B4B-8C96-4282-9C72-B11857E031B0}" type="presParOf" srcId="{F2720239-4030-4233-BF49-C98545661405}" destId="{37869069-76A4-427D-BDCB-A7FF63E117AB}" srcOrd="0" destOrd="0" presId="urn:microsoft.com/office/officeart/2005/8/layout/pList1"/>
    <dgm:cxn modelId="{27843EF6-7EF1-474F-8240-A1ECA6B041CF}" type="presParOf" srcId="{F2720239-4030-4233-BF49-C98545661405}" destId="{327FEA92-3B2C-4D2A-BF62-BA8E259ED482}" srcOrd="1" destOrd="0" presId="urn:microsoft.com/office/officeart/2005/8/layout/pList1"/>
    <dgm:cxn modelId="{18E139AD-148B-40BE-94B0-DD1D566898C8}" type="presParOf" srcId="{729F88C1-1E7B-42B4-A610-94175C85B635}" destId="{B9ABCFC9-E70D-4D7A-97F9-7E197665D5E0}" srcOrd="5" destOrd="0" presId="urn:microsoft.com/office/officeart/2005/8/layout/pList1"/>
    <dgm:cxn modelId="{3A7A51D4-9100-4095-824E-C7E042D5197F}" type="presParOf" srcId="{729F88C1-1E7B-42B4-A610-94175C85B635}" destId="{19683101-8B65-4E89-8EA7-FAD26A343ECE}" srcOrd="6" destOrd="0" presId="urn:microsoft.com/office/officeart/2005/8/layout/pList1"/>
    <dgm:cxn modelId="{CC2BCAEE-9E24-40E8-968F-D550B3591B67}" type="presParOf" srcId="{19683101-8B65-4E89-8EA7-FAD26A343ECE}" destId="{9BA368A9-E2C6-4537-9CB1-C3DE332FADC2}" srcOrd="0" destOrd="0" presId="urn:microsoft.com/office/officeart/2005/8/layout/pList1"/>
    <dgm:cxn modelId="{33166823-DD4D-4CC5-B3A2-D4E7916570AF}" type="presParOf" srcId="{19683101-8B65-4E89-8EA7-FAD26A343ECE}" destId="{7CFCBFF1-DC54-4C9E-965A-9740F8716293}" srcOrd="1" destOrd="0" presId="urn:microsoft.com/office/officeart/2005/8/layout/pList1"/>
    <dgm:cxn modelId="{F449EF95-A0FC-4308-A757-BF434BA7B132}" type="presParOf" srcId="{729F88C1-1E7B-42B4-A610-94175C85B635}" destId="{435938F9-0F9A-4D86-855F-6278818D8A51}" srcOrd="7" destOrd="0" presId="urn:microsoft.com/office/officeart/2005/8/layout/pList1"/>
    <dgm:cxn modelId="{E88F5906-475E-4750-8DF7-4C0926DFA311}" type="presParOf" srcId="{729F88C1-1E7B-42B4-A610-94175C85B635}" destId="{1DD2AFA6-08C4-4461-A2CF-735C154A992E}" srcOrd="8" destOrd="0" presId="urn:microsoft.com/office/officeart/2005/8/layout/pList1"/>
    <dgm:cxn modelId="{2ADF2F0F-F72D-4C70-B947-A2FAA518CB53}" type="presParOf" srcId="{1DD2AFA6-08C4-4461-A2CF-735C154A992E}" destId="{279BD5C0-5441-4CBB-8698-3504A21799E9}" srcOrd="0" destOrd="0" presId="urn:microsoft.com/office/officeart/2005/8/layout/pList1"/>
    <dgm:cxn modelId="{6031F953-49F6-4080-908F-173ACA63C157}" type="presParOf" srcId="{1DD2AFA6-08C4-4461-A2CF-735C154A992E}" destId="{3F9FE00F-75F5-456B-8AA5-B6DA868C2B99}" srcOrd="1" destOrd="0" presId="urn:microsoft.com/office/officeart/2005/8/layout/pList1"/>
    <dgm:cxn modelId="{076DF4D3-6E14-4C28-AB89-6EDBCEECEBC4}" type="presParOf" srcId="{729F88C1-1E7B-42B4-A610-94175C85B635}" destId="{81FC20DB-AAFE-465C-8BE4-AD7649A48756}" srcOrd="9" destOrd="0" presId="urn:microsoft.com/office/officeart/2005/8/layout/pList1"/>
    <dgm:cxn modelId="{1670882A-50EA-4663-9637-4331FC4F515F}" type="presParOf" srcId="{729F88C1-1E7B-42B4-A610-94175C85B635}" destId="{25A7791A-7EC9-46F9-A4F1-D440BE3593A1}" srcOrd="10" destOrd="0" presId="urn:microsoft.com/office/officeart/2005/8/layout/pList1"/>
    <dgm:cxn modelId="{92D39F35-33B1-46AB-844C-F9674B8F28A6}" type="presParOf" srcId="{25A7791A-7EC9-46F9-A4F1-D440BE3593A1}" destId="{5692B81F-D5DF-46DF-92D6-AF4175DCB61E}" srcOrd="0" destOrd="0" presId="urn:microsoft.com/office/officeart/2005/8/layout/pList1"/>
    <dgm:cxn modelId="{AFC1E1DA-F8DC-4DB2-B0FE-0AD161E2BFE5}" type="presParOf" srcId="{25A7791A-7EC9-46F9-A4F1-D440BE3593A1}" destId="{20AA60DA-8A20-455A-8912-46C9A95EB878}" srcOrd="1" destOrd="0" presId="urn:microsoft.com/office/officeart/2005/8/layout/pList1"/>
    <dgm:cxn modelId="{7FCE01E5-08B0-4E0B-AC81-C605F1163A2B}" type="presParOf" srcId="{729F88C1-1E7B-42B4-A610-94175C85B635}" destId="{FFA21C76-6EAE-42C1-920B-A403B54BE98F}" srcOrd="11" destOrd="0" presId="urn:microsoft.com/office/officeart/2005/8/layout/pList1"/>
    <dgm:cxn modelId="{21CD0F2B-5B87-4A81-A7B9-27BBEE4C9232}" type="presParOf" srcId="{729F88C1-1E7B-42B4-A610-94175C85B635}" destId="{9981D4D4-6A6C-4C8B-BDBB-21863C6A7277}" srcOrd="12" destOrd="0" presId="urn:microsoft.com/office/officeart/2005/8/layout/pList1"/>
    <dgm:cxn modelId="{78DE0E41-88F8-4414-816F-38019C9FABF0}" type="presParOf" srcId="{9981D4D4-6A6C-4C8B-BDBB-21863C6A7277}" destId="{3BA4B729-D10B-42DF-A94C-5EA114BA330D}" srcOrd="0" destOrd="0" presId="urn:microsoft.com/office/officeart/2005/8/layout/pList1"/>
    <dgm:cxn modelId="{452EE427-8D5B-4599-90F1-5E6E31A81BD6}" type="presParOf" srcId="{9981D4D4-6A6C-4C8B-BDBB-21863C6A7277}" destId="{3C2607EB-2C8E-4898-A201-15C17444961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D3A90C1-0E62-4B2B-A2A3-FC157B41531D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BE448D-A8AC-4A9E-8A79-DACE571E5381}">
      <dgm:prSet phldrT="[Текст]" custT="1"/>
      <dgm:spPr/>
      <dgm:t>
        <a:bodyPr/>
        <a:lstStyle/>
        <a:p>
          <a:r>
            <a:rPr lang="ru-RU" sz="3200" dirty="0"/>
            <a:t>Использованы материалы из следующих источников</a:t>
          </a:r>
        </a:p>
      </dgm:t>
    </dgm:pt>
    <dgm:pt modelId="{E05F6A34-F5C2-45C5-B393-50312B07DDC7}" type="parTrans" cxnId="{98E2A575-C6A6-417E-93A6-9C6715FAF6DF}">
      <dgm:prSet/>
      <dgm:spPr/>
      <dgm:t>
        <a:bodyPr/>
        <a:lstStyle/>
        <a:p>
          <a:endParaRPr lang="ru-RU"/>
        </a:p>
      </dgm:t>
    </dgm:pt>
    <dgm:pt modelId="{BCFC8299-D724-4E29-BAEF-00506B23C62F}" type="sibTrans" cxnId="{98E2A575-C6A6-417E-93A6-9C6715FAF6DF}">
      <dgm:prSet/>
      <dgm:spPr/>
      <dgm:t>
        <a:bodyPr/>
        <a:lstStyle/>
        <a:p>
          <a:endParaRPr lang="ru-RU"/>
        </a:p>
      </dgm:t>
    </dgm:pt>
    <dgm:pt modelId="{1DF819F1-A1C2-40D9-970F-C0E9603A8907}">
      <dgm:prSet phldrT="[Текст]"/>
      <dgm:spPr/>
      <dgm:t>
        <a:bodyPr/>
        <a:lstStyle/>
        <a:p>
          <a:r>
            <a:rPr lang="en-US" dirty="0"/>
            <a:t>http://gusts.minsk.by</a:t>
          </a:r>
          <a:endParaRPr lang="ru-RU" dirty="0"/>
        </a:p>
      </dgm:t>
    </dgm:pt>
    <dgm:pt modelId="{860BADC7-3C88-4B6F-8AD8-F988B5A28AA1}" type="parTrans" cxnId="{3E27E15F-D8F7-4C0A-9B0D-B9AB37A8177B}">
      <dgm:prSet/>
      <dgm:spPr/>
      <dgm:t>
        <a:bodyPr/>
        <a:lstStyle/>
        <a:p>
          <a:endParaRPr lang="ru-RU"/>
        </a:p>
      </dgm:t>
    </dgm:pt>
    <dgm:pt modelId="{7CCEF1EE-9D37-48B5-AEC0-C2F10B193A85}" type="sibTrans" cxnId="{3E27E15F-D8F7-4C0A-9B0D-B9AB37A8177B}">
      <dgm:prSet/>
      <dgm:spPr/>
      <dgm:t>
        <a:bodyPr/>
        <a:lstStyle/>
        <a:p>
          <a:endParaRPr lang="ru-RU"/>
        </a:p>
      </dgm:t>
    </dgm:pt>
    <dgm:pt modelId="{B78AD755-0814-495D-96D8-4BA5BC941115}">
      <dgm:prSet phldrT="[Текст]"/>
      <dgm:spPr/>
      <dgm:t>
        <a:bodyPr/>
        <a:lstStyle/>
        <a:p>
          <a:r>
            <a:rPr lang="en-US" dirty="0"/>
            <a:t>http://metropoliten.by/</a:t>
          </a:r>
          <a:endParaRPr lang="ru-RU" dirty="0"/>
        </a:p>
      </dgm:t>
    </dgm:pt>
    <dgm:pt modelId="{075EA956-6E29-49E5-8DDC-EF42F2B7C19B}" type="parTrans" cxnId="{7A3E4579-3045-4BC9-B4C1-B41AFAAC8165}">
      <dgm:prSet/>
      <dgm:spPr/>
      <dgm:t>
        <a:bodyPr/>
        <a:lstStyle/>
        <a:p>
          <a:endParaRPr lang="ru-RU"/>
        </a:p>
      </dgm:t>
    </dgm:pt>
    <dgm:pt modelId="{78847B97-9C0C-40C0-8026-B1813FB687A5}" type="sibTrans" cxnId="{7A3E4579-3045-4BC9-B4C1-B41AFAAC8165}">
      <dgm:prSet/>
      <dgm:spPr/>
      <dgm:t>
        <a:bodyPr/>
        <a:lstStyle/>
        <a:p>
          <a:endParaRPr lang="ru-RU"/>
        </a:p>
      </dgm:t>
    </dgm:pt>
    <dgm:pt modelId="{001FCCB5-1C4C-42FB-A03A-5A737157D108}">
      <dgm:prSet phldrT="[Текст]"/>
      <dgm:spPr/>
      <dgm:t>
        <a:bodyPr/>
        <a:lstStyle/>
        <a:p>
          <a:r>
            <a:rPr lang="en-US" dirty="0"/>
            <a:t>http://busphoto.ru/</a:t>
          </a:r>
          <a:endParaRPr lang="ru-RU" dirty="0"/>
        </a:p>
      </dgm:t>
    </dgm:pt>
    <dgm:pt modelId="{BCFAA918-2CD2-4262-AFB6-08A61A22C177}" type="parTrans" cxnId="{BBD479D7-88BD-45C0-85CE-26712F4109C5}">
      <dgm:prSet/>
      <dgm:spPr/>
      <dgm:t>
        <a:bodyPr/>
        <a:lstStyle/>
        <a:p>
          <a:endParaRPr lang="ru-RU"/>
        </a:p>
      </dgm:t>
    </dgm:pt>
    <dgm:pt modelId="{BB8CE579-230F-4BE0-BB15-C5B9EE934475}" type="sibTrans" cxnId="{BBD479D7-88BD-45C0-85CE-26712F4109C5}">
      <dgm:prSet/>
      <dgm:spPr/>
      <dgm:t>
        <a:bodyPr/>
        <a:lstStyle/>
        <a:p>
          <a:endParaRPr lang="ru-RU"/>
        </a:p>
      </dgm:t>
    </dgm:pt>
    <dgm:pt modelId="{9C6D937D-BE94-46DA-9804-754D961663CE}">
      <dgm:prSet phldrT="[Текст]"/>
      <dgm:spPr/>
      <dgm:t>
        <a:bodyPr/>
        <a:lstStyle/>
        <a:p>
          <a:r>
            <a:rPr lang="en-US" dirty="0"/>
            <a:t>http://beltransport.esmasoft.com/</a:t>
          </a:r>
          <a:endParaRPr lang="ru-RU" dirty="0"/>
        </a:p>
      </dgm:t>
    </dgm:pt>
    <dgm:pt modelId="{AB4537A9-E6A0-41C7-923F-8F5459F678E5}" type="parTrans" cxnId="{752E151A-2E87-4D71-A599-8BC713896F48}">
      <dgm:prSet/>
      <dgm:spPr/>
      <dgm:t>
        <a:bodyPr/>
        <a:lstStyle/>
        <a:p>
          <a:endParaRPr lang="ru-RU"/>
        </a:p>
      </dgm:t>
    </dgm:pt>
    <dgm:pt modelId="{A6F8E3C7-B089-4D21-A3C5-C93ECEE9ABDD}" type="sibTrans" cxnId="{752E151A-2E87-4D71-A599-8BC713896F48}">
      <dgm:prSet/>
      <dgm:spPr/>
      <dgm:t>
        <a:bodyPr/>
        <a:lstStyle/>
        <a:p>
          <a:endParaRPr lang="ru-RU"/>
        </a:p>
      </dgm:t>
    </dgm:pt>
    <dgm:pt modelId="{836F5AC3-6704-41B4-BC7D-652D382D2CEF}">
      <dgm:prSet phldrT="[Текст]"/>
      <dgm:spPr/>
      <dgm:t>
        <a:bodyPr/>
        <a:lstStyle/>
        <a:p>
          <a:r>
            <a:rPr lang="en-US" dirty="0"/>
            <a:t>http://www.rw.by</a:t>
          </a:r>
          <a:endParaRPr lang="ru-RU" dirty="0"/>
        </a:p>
      </dgm:t>
    </dgm:pt>
    <dgm:pt modelId="{C1FAB2B1-9845-4DCA-A1D7-91BC3210E00C}" type="parTrans" cxnId="{18ACAD41-3017-4163-B962-65687352CA1F}">
      <dgm:prSet/>
      <dgm:spPr/>
      <dgm:t>
        <a:bodyPr/>
        <a:lstStyle/>
        <a:p>
          <a:endParaRPr lang="ru-RU"/>
        </a:p>
      </dgm:t>
    </dgm:pt>
    <dgm:pt modelId="{EF62DA8C-EF0D-4BED-8347-FEEE589B8595}" type="sibTrans" cxnId="{18ACAD41-3017-4163-B962-65687352CA1F}">
      <dgm:prSet/>
      <dgm:spPr/>
      <dgm:t>
        <a:bodyPr/>
        <a:lstStyle/>
        <a:p>
          <a:endParaRPr lang="ru-RU"/>
        </a:p>
      </dgm:t>
    </dgm:pt>
    <dgm:pt modelId="{44A36DC4-FFD8-4864-A6D7-7CD1F2317846}" type="pres">
      <dgm:prSet presAssocID="{3D3A90C1-0E62-4B2B-A2A3-FC157B41531D}" presName="Name0" presStyleCnt="0">
        <dgm:presLayoutVars>
          <dgm:chMax/>
          <dgm:chPref/>
          <dgm:dir/>
        </dgm:presLayoutVars>
      </dgm:prSet>
      <dgm:spPr/>
    </dgm:pt>
    <dgm:pt modelId="{771C7625-F3FE-4202-BB13-F3B5826F8841}" type="pres">
      <dgm:prSet presAssocID="{28BE448D-A8AC-4A9E-8A79-DACE571E5381}" presName="parenttextcomposite" presStyleCnt="0"/>
      <dgm:spPr/>
    </dgm:pt>
    <dgm:pt modelId="{AFDC280B-A982-4423-BD06-94F95FACB25A}" type="pres">
      <dgm:prSet presAssocID="{28BE448D-A8AC-4A9E-8A79-DACE571E5381}" presName="parenttext" presStyleLbl="revTx" presStyleIdx="0" presStyleCnt="1" custLinFactNeighborX="523" custLinFactNeighborY="-24714">
        <dgm:presLayoutVars>
          <dgm:chMax/>
          <dgm:chPref val="2"/>
          <dgm:bulletEnabled val="1"/>
        </dgm:presLayoutVars>
      </dgm:prSet>
      <dgm:spPr/>
    </dgm:pt>
    <dgm:pt modelId="{C68DA4D3-6650-4239-8047-C47169E11E33}" type="pres">
      <dgm:prSet presAssocID="{28BE448D-A8AC-4A9E-8A79-DACE571E5381}" presName="composite" presStyleCnt="0"/>
      <dgm:spPr/>
    </dgm:pt>
    <dgm:pt modelId="{9199BA02-79E1-425B-812F-EE0BD5BD2AD5}" type="pres">
      <dgm:prSet presAssocID="{28BE448D-A8AC-4A9E-8A79-DACE571E5381}" presName="chevron1" presStyleLbl="alignNode1" presStyleIdx="0" presStyleCnt="7" custScaleX="105048" custScaleY="201217"/>
      <dgm:spPr/>
    </dgm:pt>
    <dgm:pt modelId="{B9173C58-63CB-48CD-8A50-D9D1EA964C18}" type="pres">
      <dgm:prSet presAssocID="{28BE448D-A8AC-4A9E-8A79-DACE571E5381}" presName="chevron2" presStyleLbl="alignNode1" presStyleIdx="1" presStyleCnt="7" custScaleX="105048" custScaleY="201217"/>
      <dgm:spPr/>
    </dgm:pt>
    <dgm:pt modelId="{0FB6BB6E-E443-438C-A974-FD0ED5AA1C4E}" type="pres">
      <dgm:prSet presAssocID="{28BE448D-A8AC-4A9E-8A79-DACE571E5381}" presName="chevron3" presStyleLbl="alignNode1" presStyleIdx="2" presStyleCnt="7" custScaleX="105048" custScaleY="201217"/>
      <dgm:spPr/>
    </dgm:pt>
    <dgm:pt modelId="{E9857AA5-B9E5-4DE2-AA0C-3F8E44115CAC}" type="pres">
      <dgm:prSet presAssocID="{28BE448D-A8AC-4A9E-8A79-DACE571E5381}" presName="chevron4" presStyleLbl="alignNode1" presStyleIdx="3" presStyleCnt="7" custScaleX="105048" custScaleY="201217"/>
      <dgm:spPr/>
    </dgm:pt>
    <dgm:pt modelId="{8C4B5ED2-2D12-4D0A-9BA2-AE1C5748ACD0}" type="pres">
      <dgm:prSet presAssocID="{28BE448D-A8AC-4A9E-8A79-DACE571E5381}" presName="chevron5" presStyleLbl="alignNode1" presStyleIdx="4" presStyleCnt="7" custScaleX="105048" custScaleY="201217"/>
      <dgm:spPr/>
    </dgm:pt>
    <dgm:pt modelId="{42A08708-C459-47B3-989D-D37E0BC0A148}" type="pres">
      <dgm:prSet presAssocID="{28BE448D-A8AC-4A9E-8A79-DACE571E5381}" presName="chevron6" presStyleLbl="alignNode1" presStyleIdx="5" presStyleCnt="7" custScaleX="105048" custScaleY="201217"/>
      <dgm:spPr/>
    </dgm:pt>
    <dgm:pt modelId="{21F04663-C22A-4193-94E7-E0E59147C1BC}" type="pres">
      <dgm:prSet presAssocID="{28BE448D-A8AC-4A9E-8A79-DACE571E5381}" presName="chevron7" presStyleLbl="alignNode1" presStyleIdx="6" presStyleCnt="7" custScaleX="105048" custScaleY="201217"/>
      <dgm:spPr/>
    </dgm:pt>
    <dgm:pt modelId="{2B30CFC3-E88F-4B56-AFB4-3CAFCF96E55D}" type="pres">
      <dgm:prSet presAssocID="{28BE448D-A8AC-4A9E-8A79-DACE571E5381}" presName="childtext" presStyleLbl="solidFgAcc1" presStyleIdx="0" presStyleCnt="1" custScaleX="105048" custScaleY="201217">
        <dgm:presLayoutVars>
          <dgm:chMax/>
          <dgm:chPref val="0"/>
          <dgm:bulletEnabled val="1"/>
        </dgm:presLayoutVars>
      </dgm:prSet>
      <dgm:spPr/>
    </dgm:pt>
  </dgm:ptLst>
  <dgm:cxnLst>
    <dgm:cxn modelId="{2F1FEE0E-B10A-4AD7-9686-AF2946605DB6}" type="presOf" srcId="{28BE448D-A8AC-4A9E-8A79-DACE571E5381}" destId="{AFDC280B-A982-4423-BD06-94F95FACB25A}" srcOrd="0" destOrd="0" presId="urn:microsoft.com/office/officeart/2008/layout/VerticalAccentList"/>
    <dgm:cxn modelId="{3015F014-501A-4997-B871-9042FA9F24B6}" type="presOf" srcId="{836F5AC3-6704-41B4-BC7D-652D382D2CEF}" destId="{2B30CFC3-E88F-4B56-AFB4-3CAFCF96E55D}" srcOrd="0" destOrd="4" presId="urn:microsoft.com/office/officeart/2008/layout/VerticalAccentList"/>
    <dgm:cxn modelId="{210CEF19-0B1A-4739-9E9B-65D1BB6FA94E}" type="presOf" srcId="{001FCCB5-1C4C-42FB-A03A-5A737157D108}" destId="{2B30CFC3-E88F-4B56-AFB4-3CAFCF96E55D}" srcOrd="0" destOrd="2" presId="urn:microsoft.com/office/officeart/2008/layout/VerticalAccentList"/>
    <dgm:cxn modelId="{752E151A-2E87-4D71-A599-8BC713896F48}" srcId="{28BE448D-A8AC-4A9E-8A79-DACE571E5381}" destId="{9C6D937D-BE94-46DA-9804-754D961663CE}" srcOrd="3" destOrd="0" parTransId="{AB4537A9-E6A0-41C7-923F-8F5459F678E5}" sibTransId="{A6F8E3C7-B089-4D21-A3C5-C93ECEE9ABDD}"/>
    <dgm:cxn modelId="{3E27E15F-D8F7-4C0A-9B0D-B9AB37A8177B}" srcId="{28BE448D-A8AC-4A9E-8A79-DACE571E5381}" destId="{1DF819F1-A1C2-40D9-970F-C0E9603A8907}" srcOrd="0" destOrd="0" parTransId="{860BADC7-3C88-4B6F-8AD8-F988B5A28AA1}" sibTransId="{7CCEF1EE-9D37-48B5-AEC0-C2F10B193A85}"/>
    <dgm:cxn modelId="{18ACAD41-3017-4163-B962-65687352CA1F}" srcId="{28BE448D-A8AC-4A9E-8A79-DACE571E5381}" destId="{836F5AC3-6704-41B4-BC7D-652D382D2CEF}" srcOrd="4" destOrd="0" parTransId="{C1FAB2B1-9845-4DCA-A1D7-91BC3210E00C}" sibTransId="{EF62DA8C-EF0D-4BED-8347-FEEE589B8595}"/>
    <dgm:cxn modelId="{98E2A575-C6A6-417E-93A6-9C6715FAF6DF}" srcId="{3D3A90C1-0E62-4B2B-A2A3-FC157B41531D}" destId="{28BE448D-A8AC-4A9E-8A79-DACE571E5381}" srcOrd="0" destOrd="0" parTransId="{E05F6A34-F5C2-45C5-B393-50312B07DDC7}" sibTransId="{BCFC8299-D724-4E29-BAEF-00506B23C62F}"/>
    <dgm:cxn modelId="{7A3E4579-3045-4BC9-B4C1-B41AFAAC8165}" srcId="{28BE448D-A8AC-4A9E-8A79-DACE571E5381}" destId="{B78AD755-0814-495D-96D8-4BA5BC941115}" srcOrd="1" destOrd="0" parTransId="{075EA956-6E29-49E5-8DDC-EF42F2B7C19B}" sibTransId="{78847B97-9C0C-40C0-8026-B1813FB687A5}"/>
    <dgm:cxn modelId="{93552383-7779-4169-974C-6B0ADBAA3026}" type="presOf" srcId="{9C6D937D-BE94-46DA-9804-754D961663CE}" destId="{2B30CFC3-E88F-4B56-AFB4-3CAFCF96E55D}" srcOrd="0" destOrd="3" presId="urn:microsoft.com/office/officeart/2008/layout/VerticalAccentList"/>
    <dgm:cxn modelId="{1EE6AD95-CD86-409A-B730-9EF08EC09598}" type="presOf" srcId="{B78AD755-0814-495D-96D8-4BA5BC941115}" destId="{2B30CFC3-E88F-4B56-AFB4-3CAFCF96E55D}" srcOrd="0" destOrd="1" presId="urn:microsoft.com/office/officeart/2008/layout/VerticalAccentList"/>
    <dgm:cxn modelId="{6B09C998-9E91-4002-8748-0779283A7FFE}" type="presOf" srcId="{3D3A90C1-0E62-4B2B-A2A3-FC157B41531D}" destId="{44A36DC4-FFD8-4864-A6D7-7CD1F2317846}" srcOrd="0" destOrd="0" presId="urn:microsoft.com/office/officeart/2008/layout/VerticalAccentList"/>
    <dgm:cxn modelId="{44DB99B8-56C9-4F0E-9BD1-49D3B7C56E10}" type="presOf" srcId="{1DF819F1-A1C2-40D9-970F-C0E9603A8907}" destId="{2B30CFC3-E88F-4B56-AFB4-3CAFCF96E55D}" srcOrd="0" destOrd="0" presId="urn:microsoft.com/office/officeart/2008/layout/VerticalAccentList"/>
    <dgm:cxn modelId="{BBD479D7-88BD-45C0-85CE-26712F4109C5}" srcId="{28BE448D-A8AC-4A9E-8A79-DACE571E5381}" destId="{001FCCB5-1C4C-42FB-A03A-5A737157D108}" srcOrd="2" destOrd="0" parTransId="{BCFAA918-2CD2-4262-AFB6-08A61A22C177}" sibTransId="{BB8CE579-230F-4BE0-BB15-C5B9EE934475}"/>
    <dgm:cxn modelId="{0A4448C1-61D5-4071-966D-CD526A129D1A}" type="presParOf" srcId="{44A36DC4-FFD8-4864-A6D7-7CD1F2317846}" destId="{771C7625-F3FE-4202-BB13-F3B5826F8841}" srcOrd="0" destOrd="0" presId="urn:microsoft.com/office/officeart/2008/layout/VerticalAccentList"/>
    <dgm:cxn modelId="{29297F15-4CDE-4410-AC98-4BE22AF07496}" type="presParOf" srcId="{771C7625-F3FE-4202-BB13-F3B5826F8841}" destId="{AFDC280B-A982-4423-BD06-94F95FACB25A}" srcOrd="0" destOrd="0" presId="urn:microsoft.com/office/officeart/2008/layout/VerticalAccentList"/>
    <dgm:cxn modelId="{29E275D8-C490-478D-B12F-766C67F72C2A}" type="presParOf" srcId="{44A36DC4-FFD8-4864-A6D7-7CD1F2317846}" destId="{C68DA4D3-6650-4239-8047-C47169E11E33}" srcOrd="1" destOrd="0" presId="urn:microsoft.com/office/officeart/2008/layout/VerticalAccentList"/>
    <dgm:cxn modelId="{F222279E-E43A-47F0-B1F6-57F500BF1BF4}" type="presParOf" srcId="{C68DA4D3-6650-4239-8047-C47169E11E33}" destId="{9199BA02-79E1-425B-812F-EE0BD5BD2AD5}" srcOrd="0" destOrd="0" presId="urn:microsoft.com/office/officeart/2008/layout/VerticalAccentList"/>
    <dgm:cxn modelId="{E43CD5B8-5B4B-4BEB-A6A5-019E4E8E9197}" type="presParOf" srcId="{C68DA4D3-6650-4239-8047-C47169E11E33}" destId="{B9173C58-63CB-48CD-8A50-D9D1EA964C18}" srcOrd="1" destOrd="0" presId="urn:microsoft.com/office/officeart/2008/layout/VerticalAccentList"/>
    <dgm:cxn modelId="{11A6DB59-8800-468B-8140-C167D54E2DCD}" type="presParOf" srcId="{C68DA4D3-6650-4239-8047-C47169E11E33}" destId="{0FB6BB6E-E443-438C-A974-FD0ED5AA1C4E}" srcOrd="2" destOrd="0" presId="urn:microsoft.com/office/officeart/2008/layout/VerticalAccentList"/>
    <dgm:cxn modelId="{0BF7F8BE-354F-4A33-8E04-8A7523A95A88}" type="presParOf" srcId="{C68DA4D3-6650-4239-8047-C47169E11E33}" destId="{E9857AA5-B9E5-4DE2-AA0C-3F8E44115CAC}" srcOrd="3" destOrd="0" presId="urn:microsoft.com/office/officeart/2008/layout/VerticalAccentList"/>
    <dgm:cxn modelId="{1E47ECDC-FAF2-4618-8525-D5625F8C4536}" type="presParOf" srcId="{C68DA4D3-6650-4239-8047-C47169E11E33}" destId="{8C4B5ED2-2D12-4D0A-9BA2-AE1C5748ACD0}" srcOrd="4" destOrd="0" presId="urn:microsoft.com/office/officeart/2008/layout/VerticalAccentList"/>
    <dgm:cxn modelId="{552A2CA9-792A-4014-9A42-922BA15A3E0E}" type="presParOf" srcId="{C68DA4D3-6650-4239-8047-C47169E11E33}" destId="{42A08708-C459-47B3-989D-D37E0BC0A148}" srcOrd="5" destOrd="0" presId="urn:microsoft.com/office/officeart/2008/layout/VerticalAccentList"/>
    <dgm:cxn modelId="{D8C875F5-EAB5-4DEF-A8F2-E35B7E47DC8D}" type="presParOf" srcId="{C68DA4D3-6650-4239-8047-C47169E11E33}" destId="{21F04663-C22A-4193-94E7-E0E59147C1BC}" srcOrd="6" destOrd="0" presId="urn:microsoft.com/office/officeart/2008/layout/VerticalAccentList"/>
    <dgm:cxn modelId="{592C079E-044E-45A8-98D3-2D3C12884D60}" type="presParOf" srcId="{C68DA4D3-6650-4239-8047-C47169E11E33}" destId="{2B30CFC3-E88F-4B56-AFB4-3CAFCF96E55D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72C44-44A0-430D-B729-2882DC022F60}">
      <dsp:nvSpPr>
        <dsp:cNvPr id="0" name=""/>
        <dsp:cNvSpPr/>
      </dsp:nvSpPr>
      <dsp:spPr>
        <a:xfrm>
          <a:off x="0" y="78184"/>
          <a:ext cx="2786062" cy="1671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Метрополитен</a:t>
          </a:r>
        </a:p>
      </dsp:txBody>
      <dsp:txXfrm>
        <a:off x="0" y="78184"/>
        <a:ext cx="2786062" cy="1671637"/>
      </dsp:txXfrm>
    </dsp:sp>
    <dsp:sp modelId="{800AF99D-A5F5-4174-92CF-275CA274CEDC}">
      <dsp:nvSpPr>
        <dsp:cNvPr id="0" name=""/>
        <dsp:cNvSpPr/>
      </dsp:nvSpPr>
      <dsp:spPr>
        <a:xfrm>
          <a:off x="3064668" y="78184"/>
          <a:ext cx="2786062" cy="1671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Автобус</a:t>
          </a:r>
        </a:p>
      </dsp:txBody>
      <dsp:txXfrm>
        <a:off x="3064668" y="78184"/>
        <a:ext cx="2786062" cy="1671637"/>
      </dsp:txXfrm>
    </dsp:sp>
    <dsp:sp modelId="{0A8E6762-5D09-4077-9E93-AFCF2B0F6F1E}">
      <dsp:nvSpPr>
        <dsp:cNvPr id="0" name=""/>
        <dsp:cNvSpPr/>
      </dsp:nvSpPr>
      <dsp:spPr>
        <a:xfrm>
          <a:off x="6129337" y="78184"/>
          <a:ext cx="2786062" cy="1671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Троллейбус</a:t>
          </a:r>
        </a:p>
      </dsp:txBody>
      <dsp:txXfrm>
        <a:off x="6129337" y="78184"/>
        <a:ext cx="2786062" cy="1671637"/>
      </dsp:txXfrm>
    </dsp:sp>
    <dsp:sp modelId="{759D6FB7-084B-4A87-A5B4-942D86E82025}">
      <dsp:nvSpPr>
        <dsp:cNvPr id="0" name=""/>
        <dsp:cNvSpPr/>
      </dsp:nvSpPr>
      <dsp:spPr>
        <a:xfrm>
          <a:off x="0" y="2028428"/>
          <a:ext cx="2786062" cy="1671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Трамвай</a:t>
          </a:r>
        </a:p>
      </dsp:txBody>
      <dsp:txXfrm>
        <a:off x="0" y="2028428"/>
        <a:ext cx="2786062" cy="1671637"/>
      </dsp:txXfrm>
    </dsp:sp>
    <dsp:sp modelId="{522FAA6D-CAD9-4F80-A4B9-40910884B6AE}">
      <dsp:nvSpPr>
        <dsp:cNvPr id="0" name=""/>
        <dsp:cNvSpPr/>
      </dsp:nvSpPr>
      <dsp:spPr>
        <a:xfrm>
          <a:off x="3064668" y="2028428"/>
          <a:ext cx="2786062" cy="1671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Маршрутное такси</a:t>
          </a:r>
        </a:p>
      </dsp:txBody>
      <dsp:txXfrm>
        <a:off x="3064668" y="2028428"/>
        <a:ext cx="2786062" cy="1671637"/>
      </dsp:txXfrm>
    </dsp:sp>
    <dsp:sp modelId="{67EEC8A5-611D-4645-8129-DCD3B1FBAB2B}">
      <dsp:nvSpPr>
        <dsp:cNvPr id="0" name=""/>
        <dsp:cNvSpPr/>
      </dsp:nvSpPr>
      <dsp:spPr>
        <a:xfrm>
          <a:off x="6129337" y="2028428"/>
          <a:ext cx="2786062" cy="1671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Городская электричка</a:t>
          </a:r>
        </a:p>
      </dsp:txBody>
      <dsp:txXfrm>
        <a:off x="6129337" y="2028428"/>
        <a:ext cx="2786062" cy="1671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F4988-6DDD-4FB5-9D8D-6B1E6232FAE6}">
      <dsp:nvSpPr>
        <dsp:cNvPr id="0" name=""/>
        <dsp:cNvSpPr/>
      </dsp:nvSpPr>
      <dsp:spPr>
        <a:xfrm>
          <a:off x="0" y="315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E9284-1805-4614-BACF-B98E663F414D}">
      <dsp:nvSpPr>
        <dsp:cNvPr id="0" name=""/>
        <dsp:cNvSpPr/>
      </dsp:nvSpPr>
      <dsp:spPr>
        <a:xfrm>
          <a:off x="0" y="315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29</a:t>
          </a:r>
        </a:p>
      </dsp:txBody>
      <dsp:txXfrm>
        <a:off x="0" y="315"/>
        <a:ext cx="2430462" cy="517050"/>
      </dsp:txXfrm>
    </dsp:sp>
    <dsp:sp modelId="{BADFDFF6-07F6-4DCD-9C72-07475156FD81}">
      <dsp:nvSpPr>
        <dsp:cNvPr id="0" name=""/>
        <dsp:cNvSpPr/>
      </dsp:nvSpPr>
      <dsp:spPr>
        <a:xfrm>
          <a:off x="0" y="517366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C3BA1-0C34-4495-AD8E-B7A4A7D23741}">
      <dsp:nvSpPr>
        <dsp:cNvPr id="0" name=""/>
        <dsp:cNvSpPr/>
      </dsp:nvSpPr>
      <dsp:spPr>
        <a:xfrm>
          <a:off x="0" y="517366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37,285 км</a:t>
          </a:r>
        </a:p>
      </dsp:txBody>
      <dsp:txXfrm>
        <a:off x="0" y="517366"/>
        <a:ext cx="2430462" cy="517050"/>
      </dsp:txXfrm>
    </dsp:sp>
    <dsp:sp modelId="{A3B49D25-9586-44EB-97CB-FB6439673581}">
      <dsp:nvSpPr>
        <dsp:cNvPr id="0" name=""/>
        <dsp:cNvSpPr/>
      </dsp:nvSpPr>
      <dsp:spPr>
        <a:xfrm>
          <a:off x="0" y="1034416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43D1B-B0F6-4A28-8BC9-1CBC53C9950F}">
      <dsp:nvSpPr>
        <dsp:cNvPr id="0" name=""/>
        <dsp:cNvSpPr/>
      </dsp:nvSpPr>
      <dsp:spPr>
        <a:xfrm>
          <a:off x="0" y="1034416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40,9 км/ч</a:t>
          </a:r>
        </a:p>
      </dsp:txBody>
      <dsp:txXfrm>
        <a:off x="0" y="1034416"/>
        <a:ext cx="2430462" cy="517050"/>
      </dsp:txXfrm>
    </dsp:sp>
    <dsp:sp modelId="{2D56EED2-FFE1-46F0-ACBE-0DDD27C41240}">
      <dsp:nvSpPr>
        <dsp:cNvPr id="0" name=""/>
        <dsp:cNvSpPr/>
      </dsp:nvSpPr>
      <dsp:spPr>
        <a:xfrm>
          <a:off x="0" y="1551467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081D4-785F-497B-AFAD-B15B51848C9A}">
      <dsp:nvSpPr>
        <dsp:cNvPr id="0" name=""/>
        <dsp:cNvSpPr/>
      </dsp:nvSpPr>
      <dsp:spPr>
        <a:xfrm>
          <a:off x="0" y="1551467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795,1 тыс. пасс</a:t>
          </a:r>
        </a:p>
      </dsp:txBody>
      <dsp:txXfrm>
        <a:off x="0" y="1551467"/>
        <a:ext cx="2430462" cy="517050"/>
      </dsp:txXfrm>
    </dsp:sp>
    <dsp:sp modelId="{2A325D75-321E-46F8-8D7B-DEC081A06254}">
      <dsp:nvSpPr>
        <dsp:cNvPr id="0" name=""/>
        <dsp:cNvSpPr/>
      </dsp:nvSpPr>
      <dsp:spPr>
        <a:xfrm>
          <a:off x="0" y="2068517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7E44D-FF7D-469D-AA84-08347B9F6193}">
      <dsp:nvSpPr>
        <dsp:cNvPr id="0" name=""/>
        <dsp:cNvSpPr/>
      </dsp:nvSpPr>
      <dsp:spPr>
        <a:xfrm>
          <a:off x="0" y="2068517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0,60 BYN (18 RUB)</a:t>
          </a:r>
          <a:endParaRPr lang="ru-RU" sz="2100" kern="1200" dirty="0"/>
        </a:p>
      </dsp:txBody>
      <dsp:txXfrm>
        <a:off x="0" y="2068517"/>
        <a:ext cx="2430462" cy="517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F4988-6DDD-4FB5-9D8D-6B1E6232FAE6}">
      <dsp:nvSpPr>
        <dsp:cNvPr id="0" name=""/>
        <dsp:cNvSpPr/>
      </dsp:nvSpPr>
      <dsp:spPr>
        <a:xfrm>
          <a:off x="0" y="1262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E9284-1805-4614-BACF-B98E663F414D}">
      <dsp:nvSpPr>
        <dsp:cNvPr id="0" name=""/>
        <dsp:cNvSpPr/>
      </dsp:nvSpPr>
      <dsp:spPr>
        <a:xfrm>
          <a:off x="0" y="1262"/>
          <a:ext cx="2430462" cy="430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201</a:t>
          </a:r>
        </a:p>
      </dsp:txBody>
      <dsp:txXfrm>
        <a:off x="0" y="1262"/>
        <a:ext cx="2430462" cy="430559"/>
      </dsp:txXfrm>
    </dsp:sp>
    <dsp:sp modelId="{BADFDFF6-07F6-4DCD-9C72-07475156FD81}">
      <dsp:nvSpPr>
        <dsp:cNvPr id="0" name=""/>
        <dsp:cNvSpPr/>
      </dsp:nvSpPr>
      <dsp:spPr>
        <a:xfrm>
          <a:off x="0" y="431822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C3BA1-0C34-4495-AD8E-B7A4A7D23741}">
      <dsp:nvSpPr>
        <dsp:cNvPr id="0" name=""/>
        <dsp:cNvSpPr/>
      </dsp:nvSpPr>
      <dsp:spPr>
        <a:xfrm>
          <a:off x="0" y="431822"/>
          <a:ext cx="2430462" cy="430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2322,90 км</a:t>
          </a:r>
        </a:p>
      </dsp:txBody>
      <dsp:txXfrm>
        <a:off x="0" y="431822"/>
        <a:ext cx="2430462" cy="430559"/>
      </dsp:txXfrm>
    </dsp:sp>
    <dsp:sp modelId="{A3B49D25-9586-44EB-97CB-FB6439673581}">
      <dsp:nvSpPr>
        <dsp:cNvPr id="0" name=""/>
        <dsp:cNvSpPr/>
      </dsp:nvSpPr>
      <dsp:spPr>
        <a:xfrm>
          <a:off x="0" y="862382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43D1B-B0F6-4A28-8BC9-1CBC53C9950F}">
      <dsp:nvSpPr>
        <dsp:cNvPr id="0" name=""/>
        <dsp:cNvSpPr/>
      </dsp:nvSpPr>
      <dsp:spPr>
        <a:xfrm>
          <a:off x="0" y="862382"/>
          <a:ext cx="2430462" cy="430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19 км/ч</a:t>
          </a:r>
        </a:p>
      </dsp:txBody>
      <dsp:txXfrm>
        <a:off x="0" y="862382"/>
        <a:ext cx="2430462" cy="430559"/>
      </dsp:txXfrm>
    </dsp:sp>
    <dsp:sp modelId="{2D56EED2-FFE1-46F0-ACBE-0DDD27C41240}">
      <dsp:nvSpPr>
        <dsp:cNvPr id="0" name=""/>
        <dsp:cNvSpPr/>
      </dsp:nvSpPr>
      <dsp:spPr>
        <a:xfrm>
          <a:off x="0" y="1292942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081D4-785F-497B-AFAD-B15B51848C9A}">
      <dsp:nvSpPr>
        <dsp:cNvPr id="0" name=""/>
        <dsp:cNvSpPr/>
      </dsp:nvSpPr>
      <dsp:spPr>
        <a:xfrm>
          <a:off x="0" y="1292942"/>
          <a:ext cx="2430462" cy="430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942</a:t>
          </a:r>
        </a:p>
      </dsp:txBody>
      <dsp:txXfrm>
        <a:off x="0" y="1292942"/>
        <a:ext cx="2430462" cy="430559"/>
      </dsp:txXfrm>
    </dsp:sp>
    <dsp:sp modelId="{2A325D75-321E-46F8-8D7B-DEC081A06254}">
      <dsp:nvSpPr>
        <dsp:cNvPr id="0" name=""/>
        <dsp:cNvSpPr/>
      </dsp:nvSpPr>
      <dsp:spPr>
        <a:xfrm>
          <a:off x="0" y="1723501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7E44D-FF7D-469D-AA84-08347B9F6193}">
      <dsp:nvSpPr>
        <dsp:cNvPr id="0" name=""/>
        <dsp:cNvSpPr/>
      </dsp:nvSpPr>
      <dsp:spPr>
        <a:xfrm>
          <a:off x="0" y="1723501"/>
          <a:ext cx="2430462" cy="430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0,55 BYN (16 RUB)</a:t>
          </a:r>
          <a:endParaRPr lang="ru-RU" sz="1900" kern="1200" dirty="0"/>
        </a:p>
      </dsp:txBody>
      <dsp:txXfrm>
        <a:off x="0" y="1723501"/>
        <a:ext cx="2430462" cy="430559"/>
      </dsp:txXfrm>
    </dsp:sp>
    <dsp:sp modelId="{42C3D97E-8EE1-43D6-B5DA-F3E7003920F6}">
      <dsp:nvSpPr>
        <dsp:cNvPr id="0" name=""/>
        <dsp:cNvSpPr/>
      </dsp:nvSpPr>
      <dsp:spPr>
        <a:xfrm>
          <a:off x="0" y="2154061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65E0BA-F98B-42F0-B75C-FA10B95BCD5E}">
      <dsp:nvSpPr>
        <dsp:cNvPr id="0" name=""/>
        <dsp:cNvSpPr/>
      </dsp:nvSpPr>
      <dsp:spPr>
        <a:xfrm>
          <a:off x="0" y="2154061"/>
          <a:ext cx="2430462" cy="430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0,</a:t>
          </a:r>
          <a:r>
            <a:rPr lang="ru-RU" sz="1900" kern="1200" dirty="0"/>
            <a:t>70</a:t>
          </a:r>
          <a:r>
            <a:rPr lang="en-US" sz="1900" kern="1200" dirty="0"/>
            <a:t> BYN (</a:t>
          </a:r>
          <a:r>
            <a:rPr lang="ru-RU" sz="1900" kern="1200" dirty="0"/>
            <a:t>21</a:t>
          </a:r>
          <a:r>
            <a:rPr lang="en-US" sz="1900" kern="1200" dirty="0"/>
            <a:t> RUB)</a:t>
          </a:r>
          <a:endParaRPr lang="ru-RU" sz="1900" kern="1200" dirty="0"/>
        </a:p>
      </dsp:txBody>
      <dsp:txXfrm>
        <a:off x="0" y="2154061"/>
        <a:ext cx="2430462" cy="4305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F4988-6DDD-4FB5-9D8D-6B1E6232FAE6}">
      <dsp:nvSpPr>
        <dsp:cNvPr id="0" name=""/>
        <dsp:cNvSpPr/>
      </dsp:nvSpPr>
      <dsp:spPr>
        <a:xfrm>
          <a:off x="0" y="315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E9284-1805-4614-BACF-B98E663F414D}">
      <dsp:nvSpPr>
        <dsp:cNvPr id="0" name=""/>
        <dsp:cNvSpPr/>
      </dsp:nvSpPr>
      <dsp:spPr>
        <a:xfrm>
          <a:off x="0" y="315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64 + 5</a:t>
          </a:r>
        </a:p>
      </dsp:txBody>
      <dsp:txXfrm>
        <a:off x="0" y="315"/>
        <a:ext cx="2430462" cy="517050"/>
      </dsp:txXfrm>
    </dsp:sp>
    <dsp:sp modelId="{BADFDFF6-07F6-4DCD-9C72-07475156FD81}">
      <dsp:nvSpPr>
        <dsp:cNvPr id="0" name=""/>
        <dsp:cNvSpPr/>
      </dsp:nvSpPr>
      <dsp:spPr>
        <a:xfrm>
          <a:off x="0" y="517366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C3BA1-0C34-4495-AD8E-B7A4A7D23741}">
      <dsp:nvSpPr>
        <dsp:cNvPr id="0" name=""/>
        <dsp:cNvSpPr/>
      </dsp:nvSpPr>
      <dsp:spPr>
        <a:xfrm>
          <a:off x="0" y="517366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724,10 + 51.60 км</a:t>
          </a:r>
        </a:p>
      </dsp:txBody>
      <dsp:txXfrm>
        <a:off x="0" y="517366"/>
        <a:ext cx="2430462" cy="517050"/>
      </dsp:txXfrm>
    </dsp:sp>
    <dsp:sp modelId="{A3B49D25-9586-44EB-97CB-FB6439673581}">
      <dsp:nvSpPr>
        <dsp:cNvPr id="0" name=""/>
        <dsp:cNvSpPr/>
      </dsp:nvSpPr>
      <dsp:spPr>
        <a:xfrm>
          <a:off x="0" y="1034416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43D1B-B0F6-4A28-8BC9-1CBC53C9950F}">
      <dsp:nvSpPr>
        <dsp:cNvPr id="0" name=""/>
        <dsp:cNvSpPr/>
      </dsp:nvSpPr>
      <dsp:spPr>
        <a:xfrm>
          <a:off x="0" y="1034416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17 км/ч</a:t>
          </a:r>
        </a:p>
      </dsp:txBody>
      <dsp:txXfrm>
        <a:off x="0" y="1034416"/>
        <a:ext cx="2430462" cy="517050"/>
      </dsp:txXfrm>
    </dsp:sp>
    <dsp:sp modelId="{2D56EED2-FFE1-46F0-ACBE-0DDD27C41240}">
      <dsp:nvSpPr>
        <dsp:cNvPr id="0" name=""/>
        <dsp:cNvSpPr/>
      </dsp:nvSpPr>
      <dsp:spPr>
        <a:xfrm>
          <a:off x="0" y="1551467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081D4-785F-497B-AFAD-B15B51848C9A}">
      <dsp:nvSpPr>
        <dsp:cNvPr id="0" name=""/>
        <dsp:cNvSpPr/>
      </dsp:nvSpPr>
      <dsp:spPr>
        <a:xfrm>
          <a:off x="0" y="1551467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656 + 81</a:t>
          </a:r>
        </a:p>
      </dsp:txBody>
      <dsp:txXfrm>
        <a:off x="0" y="1551467"/>
        <a:ext cx="2430462" cy="517050"/>
      </dsp:txXfrm>
    </dsp:sp>
    <dsp:sp modelId="{2A325D75-321E-46F8-8D7B-DEC081A06254}">
      <dsp:nvSpPr>
        <dsp:cNvPr id="0" name=""/>
        <dsp:cNvSpPr/>
      </dsp:nvSpPr>
      <dsp:spPr>
        <a:xfrm>
          <a:off x="0" y="2068517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7E44D-FF7D-469D-AA84-08347B9F6193}">
      <dsp:nvSpPr>
        <dsp:cNvPr id="0" name=""/>
        <dsp:cNvSpPr/>
      </dsp:nvSpPr>
      <dsp:spPr>
        <a:xfrm>
          <a:off x="0" y="2068517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0,55 BYN (16 RUB)</a:t>
          </a:r>
          <a:endParaRPr lang="ru-RU" sz="2100" kern="1200" dirty="0"/>
        </a:p>
      </dsp:txBody>
      <dsp:txXfrm>
        <a:off x="0" y="2068517"/>
        <a:ext cx="2430462" cy="517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F4988-6DDD-4FB5-9D8D-6B1E6232FAE6}">
      <dsp:nvSpPr>
        <dsp:cNvPr id="0" name=""/>
        <dsp:cNvSpPr/>
      </dsp:nvSpPr>
      <dsp:spPr>
        <a:xfrm>
          <a:off x="0" y="315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E9284-1805-4614-BACF-B98E663F414D}">
      <dsp:nvSpPr>
        <dsp:cNvPr id="0" name=""/>
        <dsp:cNvSpPr/>
      </dsp:nvSpPr>
      <dsp:spPr>
        <a:xfrm>
          <a:off x="0" y="315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37</a:t>
          </a:r>
        </a:p>
      </dsp:txBody>
      <dsp:txXfrm>
        <a:off x="0" y="315"/>
        <a:ext cx="2430462" cy="517050"/>
      </dsp:txXfrm>
    </dsp:sp>
    <dsp:sp modelId="{BADFDFF6-07F6-4DCD-9C72-07475156FD81}">
      <dsp:nvSpPr>
        <dsp:cNvPr id="0" name=""/>
        <dsp:cNvSpPr/>
      </dsp:nvSpPr>
      <dsp:spPr>
        <a:xfrm>
          <a:off x="0" y="517366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C3BA1-0C34-4495-AD8E-B7A4A7D23741}">
      <dsp:nvSpPr>
        <dsp:cNvPr id="0" name=""/>
        <dsp:cNvSpPr/>
      </dsp:nvSpPr>
      <dsp:spPr>
        <a:xfrm>
          <a:off x="0" y="517366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831,2 км</a:t>
          </a:r>
        </a:p>
      </dsp:txBody>
      <dsp:txXfrm>
        <a:off x="0" y="517366"/>
        <a:ext cx="2430462" cy="517050"/>
      </dsp:txXfrm>
    </dsp:sp>
    <dsp:sp modelId="{A3B49D25-9586-44EB-97CB-FB6439673581}">
      <dsp:nvSpPr>
        <dsp:cNvPr id="0" name=""/>
        <dsp:cNvSpPr/>
      </dsp:nvSpPr>
      <dsp:spPr>
        <a:xfrm>
          <a:off x="0" y="1034416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43D1B-B0F6-4A28-8BC9-1CBC53C9950F}">
      <dsp:nvSpPr>
        <dsp:cNvPr id="0" name=""/>
        <dsp:cNvSpPr/>
      </dsp:nvSpPr>
      <dsp:spPr>
        <a:xfrm>
          <a:off x="0" y="1034416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25 км/ч</a:t>
          </a:r>
        </a:p>
      </dsp:txBody>
      <dsp:txXfrm>
        <a:off x="0" y="1034416"/>
        <a:ext cx="2430462" cy="517050"/>
      </dsp:txXfrm>
    </dsp:sp>
    <dsp:sp modelId="{2D56EED2-FFE1-46F0-ACBE-0DDD27C41240}">
      <dsp:nvSpPr>
        <dsp:cNvPr id="0" name=""/>
        <dsp:cNvSpPr/>
      </dsp:nvSpPr>
      <dsp:spPr>
        <a:xfrm>
          <a:off x="0" y="1551467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081D4-785F-497B-AFAD-B15B51848C9A}">
      <dsp:nvSpPr>
        <dsp:cNvPr id="0" name=""/>
        <dsp:cNvSpPr/>
      </dsp:nvSpPr>
      <dsp:spPr>
        <a:xfrm>
          <a:off x="0" y="1551467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447</a:t>
          </a:r>
        </a:p>
      </dsp:txBody>
      <dsp:txXfrm>
        <a:off x="0" y="1551467"/>
        <a:ext cx="2430462" cy="517050"/>
      </dsp:txXfrm>
    </dsp:sp>
    <dsp:sp modelId="{2A325D75-321E-46F8-8D7B-DEC081A06254}">
      <dsp:nvSpPr>
        <dsp:cNvPr id="0" name=""/>
        <dsp:cNvSpPr/>
      </dsp:nvSpPr>
      <dsp:spPr>
        <a:xfrm>
          <a:off x="0" y="2068517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7E44D-FF7D-469D-AA84-08347B9F6193}">
      <dsp:nvSpPr>
        <dsp:cNvPr id="0" name=""/>
        <dsp:cNvSpPr/>
      </dsp:nvSpPr>
      <dsp:spPr>
        <a:xfrm>
          <a:off x="0" y="2068517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1,5</a:t>
          </a:r>
          <a:r>
            <a:rPr lang="en-US" sz="2200" kern="1200" dirty="0"/>
            <a:t> BYN (</a:t>
          </a:r>
          <a:r>
            <a:rPr lang="be-BY" sz="2200" kern="1200" dirty="0"/>
            <a:t>46</a:t>
          </a:r>
          <a:r>
            <a:rPr lang="en-US" sz="2200" kern="1200" dirty="0"/>
            <a:t> RUB)</a:t>
          </a:r>
          <a:endParaRPr lang="ru-RU" sz="2200" kern="1200" dirty="0"/>
        </a:p>
      </dsp:txBody>
      <dsp:txXfrm>
        <a:off x="0" y="2068517"/>
        <a:ext cx="2430462" cy="5170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F4988-6DDD-4FB5-9D8D-6B1E6232FAE6}">
      <dsp:nvSpPr>
        <dsp:cNvPr id="0" name=""/>
        <dsp:cNvSpPr/>
      </dsp:nvSpPr>
      <dsp:spPr>
        <a:xfrm>
          <a:off x="0" y="315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E9284-1805-4614-BACF-B98E663F414D}">
      <dsp:nvSpPr>
        <dsp:cNvPr id="0" name=""/>
        <dsp:cNvSpPr/>
      </dsp:nvSpPr>
      <dsp:spPr>
        <a:xfrm>
          <a:off x="0" y="315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5</a:t>
          </a:r>
        </a:p>
      </dsp:txBody>
      <dsp:txXfrm>
        <a:off x="0" y="315"/>
        <a:ext cx="2430462" cy="517050"/>
      </dsp:txXfrm>
    </dsp:sp>
    <dsp:sp modelId="{BADFDFF6-07F6-4DCD-9C72-07475156FD81}">
      <dsp:nvSpPr>
        <dsp:cNvPr id="0" name=""/>
        <dsp:cNvSpPr/>
      </dsp:nvSpPr>
      <dsp:spPr>
        <a:xfrm>
          <a:off x="0" y="517366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C3BA1-0C34-4495-AD8E-B7A4A7D23741}">
      <dsp:nvSpPr>
        <dsp:cNvPr id="0" name=""/>
        <dsp:cNvSpPr/>
      </dsp:nvSpPr>
      <dsp:spPr>
        <a:xfrm>
          <a:off x="0" y="517366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64 км</a:t>
          </a:r>
        </a:p>
      </dsp:txBody>
      <dsp:txXfrm>
        <a:off x="0" y="517366"/>
        <a:ext cx="2430462" cy="517050"/>
      </dsp:txXfrm>
    </dsp:sp>
    <dsp:sp modelId="{A3B49D25-9586-44EB-97CB-FB6439673581}">
      <dsp:nvSpPr>
        <dsp:cNvPr id="0" name=""/>
        <dsp:cNvSpPr/>
      </dsp:nvSpPr>
      <dsp:spPr>
        <a:xfrm>
          <a:off x="0" y="1034416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43D1B-B0F6-4A28-8BC9-1CBC53C9950F}">
      <dsp:nvSpPr>
        <dsp:cNvPr id="0" name=""/>
        <dsp:cNvSpPr/>
      </dsp:nvSpPr>
      <dsp:spPr>
        <a:xfrm>
          <a:off x="0" y="1034416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48 км/ч</a:t>
          </a:r>
        </a:p>
      </dsp:txBody>
      <dsp:txXfrm>
        <a:off x="0" y="1034416"/>
        <a:ext cx="2430462" cy="517050"/>
      </dsp:txXfrm>
    </dsp:sp>
    <dsp:sp modelId="{2D56EED2-FFE1-46F0-ACBE-0DDD27C41240}">
      <dsp:nvSpPr>
        <dsp:cNvPr id="0" name=""/>
        <dsp:cNvSpPr/>
      </dsp:nvSpPr>
      <dsp:spPr>
        <a:xfrm>
          <a:off x="0" y="1551467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081D4-785F-497B-AFAD-B15B51848C9A}">
      <dsp:nvSpPr>
        <dsp:cNvPr id="0" name=""/>
        <dsp:cNvSpPr/>
      </dsp:nvSpPr>
      <dsp:spPr>
        <a:xfrm>
          <a:off x="0" y="1551467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8</a:t>
          </a:r>
        </a:p>
      </dsp:txBody>
      <dsp:txXfrm>
        <a:off x="0" y="1551467"/>
        <a:ext cx="2430462" cy="517050"/>
      </dsp:txXfrm>
    </dsp:sp>
    <dsp:sp modelId="{2A325D75-321E-46F8-8D7B-DEC081A06254}">
      <dsp:nvSpPr>
        <dsp:cNvPr id="0" name=""/>
        <dsp:cNvSpPr/>
      </dsp:nvSpPr>
      <dsp:spPr>
        <a:xfrm>
          <a:off x="0" y="2068517"/>
          <a:ext cx="24304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7E44D-FF7D-469D-AA84-08347B9F6193}">
      <dsp:nvSpPr>
        <dsp:cNvPr id="0" name=""/>
        <dsp:cNvSpPr/>
      </dsp:nvSpPr>
      <dsp:spPr>
        <a:xfrm>
          <a:off x="0" y="2068517"/>
          <a:ext cx="2430462" cy="51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0,88</a:t>
          </a:r>
          <a:r>
            <a:rPr lang="en-US" sz="2100" kern="1200" dirty="0"/>
            <a:t> BYN (</a:t>
          </a:r>
          <a:r>
            <a:rPr lang="ru-RU" sz="2100" kern="1200" dirty="0"/>
            <a:t>27</a:t>
          </a:r>
          <a:r>
            <a:rPr lang="en-US" sz="2100" kern="1200" dirty="0"/>
            <a:t> RUB)</a:t>
          </a:r>
          <a:endParaRPr lang="ru-RU" sz="2100" kern="1200" dirty="0"/>
        </a:p>
      </dsp:txBody>
      <dsp:txXfrm>
        <a:off x="0" y="2068517"/>
        <a:ext cx="2430462" cy="5170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1C261-88B5-4B7E-8C79-4BF628EC518C}">
      <dsp:nvSpPr>
        <dsp:cNvPr id="0" name=""/>
        <dsp:cNvSpPr/>
      </dsp:nvSpPr>
      <dsp:spPr>
        <a:xfrm>
          <a:off x="799593" y="576"/>
          <a:ext cx="1701395" cy="1172261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8E310-6C5B-49C7-A71B-C7C065D28833}">
      <dsp:nvSpPr>
        <dsp:cNvPr id="0" name=""/>
        <dsp:cNvSpPr/>
      </dsp:nvSpPr>
      <dsp:spPr>
        <a:xfrm>
          <a:off x="799593" y="1172837"/>
          <a:ext cx="1701395" cy="631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Автобус, троллейбус, трамвай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(16 RUB)</a:t>
          </a:r>
          <a:endParaRPr lang="ru-RU" sz="1100" kern="1200" dirty="0"/>
        </a:p>
      </dsp:txBody>
      <dsp:txXfrm>
        <a:off x="799593" y="1172837"/>
        <a:ext cx="1701395" cy="631217"/>
      </dsp:txXfrm>
    </dsp:sp>
    <dsp:sp modelId="{34D8CF4E-9D6D-4398-96CE-900437A024A7}">
      <dsp:nvSpPr>
        <dsp:cNvPr id="0" name=""/>
        <dsp:cNvSpPr/>
      </dsp:nvSpPr>
      <dsp:spPr>
        <a:xfrm>
          <a:off x="2671199" y="576"/>
          <a:ext cx="1701395" cy="1172261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A0E762-CA16-4A1F-8A53-C1675A42053A}">
      <dsp:nvSpPr>
        <dsp:cNvPr id="0" name=""/>
        <dsp:cNvSpPr/>
      </dsp:nvSpPr>
      <dsp:spPr>
        <a:xfrm>
          <a:off x="2671199" y="1172837"/>
          <a:ext cx="1701395" cy="631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Автобус, троллейбус, трамвай (у водителя)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(18 RUB)</a:t>
          </a:r>
          <a:endParaRPr lang="ru-RU" sz="1100" kern="1200" dirty="0"/>
        </a:p>
      </dsp:txBody>
      <dsp:txXfrm>
        <a:off x="2671199" y="1172837"/>
        <a:ext cx="1701395" cy="631217"/>
      </dsp:txXfrm>
    </dsp:sp>
    <dsp:sp modelId="{37869069-76A4-427D-BDCB-A7FF63E117AB}">
      <dsp:nvSpPr>
        <dsp:cNvPr id="0" name=""/>
        <dsp:cNvSpPr/>
      </dsp:nvSpPr>
      <dsp:spPr>
        <a:xfrm>
          <a:off x="4542805" y="576"/>
          <a:ext cx="1701395" cy="1172261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7FEA92-3B2C-4D2A-BF62-BA8E259ED482}">
      <dsp:nvSpPr>
        <dsp:cNvPr id="0" name=""/>
        <dsp:cNvSpPr/>
      </dsp:nvSpPr>
      <dsp:spPr>
        <a:xfrm>
          <a:off x="4542805" y="1172837"/>
          <a:ext cx="1701395" cy="631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Автобус-экспресс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(21 RUB)</a:t>
          </a:r>
          <a:endParaRPr lang="ru-RU" sz="1100" kern="1200" dirty="0"/>
        </a:p>
      </dsp:txBody>
      <dsp:txXfrm>
        <a:off x="4542805" y="1172837"/>
        <a:ext cx="1701395" cy="631217"/>
      </dsp:txXfrm>
    </dsp:sp>
    <dsp:sp modelId="{9BA368A9-E2C6-4537-9CB1-C3DE332FADC2}">
      <dsp:nvSpPr>
        <dsp:cNvPr id="0" name=""/>
        <dsp:cNvSpPr/>
      </dsp:nvSpPr>
      <dsp:spPr>
        <a:xfrm>
          <a:off x="6414411" y="576"/>
          <a:ext cx="1701395" cy="1172261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CBFF1-DC54-4C9E-965A-9740F8716293}">
      <dsp:nvSpPr>
        <dsp:cNvPr id="0" name=""/>
        <dsp:cNvSpPr/>
      </dsp:nvSpPr>
      <dsp:spPr>
        <a:xfrm>
          <a:off x="6414411" y="1172837"/>
          <a:ext cx="1701395" cy="631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Автобус-экспресс (у водителя)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(23 RUB)</a:t>
          </a:r>
        </a:p>
      </dsp:txBody>
      <dsp:txXfrm>
        <a:off x="6414411" y="1172837"/>
        <a:ext cx="1701395" cy="631217"/>
      </dsp:txXfrm>
    </dsp:sp>
    <dsp:sp modelId="{279BD5C0-5441-4CBB-8698-3504A21799E9}">
      <dsp:nvSpPr>
        <dsp:cNvPr id="0" name=""/>
        <dsp:cNvSpPr/>
      </dsp:nvSpPr>
      <dsp:spPr>
        <a:xfrm>
          <a:off x="1735396" y="1974194"/>
          <a:ext cx="1701395" cy="1172261"/>
        </a:xfrm>
        <a:prstGeom prst="round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926" t="12995" r="24926" b="12995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FE00F-75F5-456B-8AA5-B6DA868C2B99}">
      <dsp:nvSpPr>
        <dsp:cNvPr id="0" name=""/>
        <dsp:cNvSpPr/>
      </dsp:nvSpPr>
      <dsp:spPr>
        <a:xfrm>
          <a:off x="1735396" y="3146456"/>
          <a:ext cx="1701395" cy="631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Метрополитен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(18 </a:t>
          </a:r>
          <a:r>
            <a:rPr lang="en-US" sz="1100" kern="1200" dirty="0"/>
            <a:t>RUB)</a:t>
          </a:r>
          <a:endParaRPr lang="ru-RU" sz="1100" kern="1200" dirty="0"/>
        </a:p>
      </dsp:txBody>
      <dsp:txXfrm>
        <a:off x="1735396" y="3146456"/>
        <a:ext cx="1701395" cy="631217"/>
      </dsp:txXfrm>
    </dsp:sp>
    <dsp:sp modelId="{5692B81F-D5DF-46DF-92D6-AF4175DCB61E}">
      <dsp:nvSpPr>
        <dsp:cNvPr id="0" name=""/>
        <dsp:cNvSpPr/>
      </dsp:nvSpPr>
      <dsp:spPr>
        <a:xfrm>
          <a:off x="3608856" y="1945615"/>
          <a:ext cx="1701395" cy="1172261"/>
        </a:xfrm>
        <a:prstGeom prst="roundRect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5032" t="-21400" r="25032" b="-214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60DA-8A20-455A-8912-46C9A95EB878}">
      <dsp:nvSpPr>
        <dsp:cNvPr id="0" name=""/>
        <dsp:cNvSpPr/>
      </dsp:nvSpPr>
      <dsp:spPr>
        <a:xfrm>
          <a:off x="3607002" y="3146456"/>
          <a:ext cx="1701395" cy="631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Городские линии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(27 RUB)</a:t>
          </a:r>
          <a:endParaRPr lang="ru-RU" sz="1100" kern="1200" dirty="0"/>
        </a:p>
      </dsp:txBody>
      <dsp:txXfrm>
        <a:off x="3607002" y="3146456"/>
        <a:ext cx="1701395" cy="631217"/>
      </dsp:txXfrm>
    </dsp:sp>
    <dsp:sp modelId="{3BA4B729-D10B-42DF-A94C-5EA114BA330D}">
      <dsp:nvSpPr>
        <dsp:cNvPr id="0" name=""/>
        <dsp:cNvSpPr/>
      </dsp:nvSpPr>
      <dsp:spPr>
        <a:xfrm>
          <a:off x="5478608" y="1974194"/>
          <a:ext cx="1701395" cy="1172261"/>
        </a:xfrm>
        <a:prstGeom prst="round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2607EB-2C8E-4898-A201-15C174449610}">
      <dsp:nvSpPr>
        <dsp:cNvPr id="0" name=""/>
        <dsp:cNvSpPr/>
      </dsp:nvSpPr>
      <dsp:spPr>
        <a:xfrm>
          <a:off x="5478608" y="3146456"/>
          <a:ext cx="1701395" cy="631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 err="1"/>
            <a:t>Маршруное</a:t>
          </a:r>
          <a:r>
            <a:rPr lang="ru-RU" sz="1100" kern="1200" dirty="0"/>
            <a:t> такси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(46 RUB)</a:t>
          </a:r>
          <a:endParaRPr lang="ru-RU" sz="1100" kern="1200" dirty="0"/>
        </a:p>
      </dsp:txBody>
      <dsp:txXfrm>
        <a:off x="5478608" y="3146456"/>
        <a:ext cx="1701395" cy="63121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C280B-A982-4423-BD06-94F95FACB25A}">
      <dsp:nvSpPr>
        <dsp:cNvPr id="0" name=""/>
        <dsp:cNvSpPr/>
      </dsp:nvSpPr>
      <dsp:spPr>
        <a:xfrm>
          <a:off x="58973" y="383455"/>
          <a:ext cx="8726248" cy="793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Использованы материалы из следующих источников</a:t>
          </a:r>
        </a:p>
      </dsp:txBody>
      <dsp:txXfrm>
        <a:off x="58973" y="383455"/>
        <a:ext cx="8726248" cy="793295"/>
      </dsp:txXfrm>
    </dsp:sp>
    <dsp:sp modelId="{9199BA02-79E1-425B-812F-EE0BD5BD2AD5}">
      <dsp:nvSpPr>
        <dsp:cNvPr id="0" name=""/>
        <dsp:cNvSpPr/>
      </dsp:nvSpPr>
      <dsp:spPr>
        <a:xfrm>
          <a:off x="184910" y="1372805"/>
          <a:ext cx="2145019" cy="325161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73C58-63CB-48CD-8A50-D9D1EA964C18}">
      <dsp:nvSpPr>
        <dsp:cNvPr id="0" name=""/>
        <dsp:cNvSpPr/>
      </dsp:nvSpPr>
      <dsp:spPr>
        <a:xfrm>
          <a:off x="1411432" y="1372805"/>
          <a:ext cx="2145019" cy="325161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B6BB6E-E443-438C-A974-FD0ED5AA1C4E}">
      <dsp:nvSpPr>
        <dsp:cNvPr id="0" name=""/>
        <dsp:cNvSpPr/>
      </dsp:nvSpPr>
      <dsp:spPr>
        <a:xfrm>
          <a:off x="2638925" y="1372805"/>
          <a:ext cx="2145019" cy="325161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57AA5-B9E5-4DE2-AA0C-3F8E44115CAC}">
      <dsp:nvSpPr>
        <dsp:cNvPr id="0" name=""/>
        <dsp:cNvSpPr/>
      </dsp:nvSpPr>
      <dsp:spPr>
        <a:xfrm>
          <a:off x="3865448" y="1372805"/>
          <a:ext cx="2145019" cy="325161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4B5ED2-2D12-4D0A-9BA2-AE1C5748ACD0}">
      <dsp:nvSpPr>
        <dsp:cNvPr id="0" name=""/>
        <dsp:cNvSpPr/>
      </dsp:nvSpPr>
      <dsp:spPr>
        <a:xfrm>
          <a:off x="5092940" y="1372805"/>
          <a:ext cx="2145019" cy="325161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08708-C459-47B3-989D-D37E0BC0A148}">
      <dsp:nvSpPr>
        <dsp:cNvPr id="0" name=""/>
        <dsp:cNvSpPr/>
      </dsp:nvSpPr>
      <dsp:spPr>
        <a:xfrm>
          <a:off x="6319463" y="1372805"/>
          <a:ext cx="2145019" cy="325161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04663-C22A-4193-94E7-E0E59147C1BC}">
      <dsp:nvSpPr>
        <dsp:cNvPr id="0" name=""/>
        <dsp:cNvSpPr/>
      </dsp:nvSpPr>
      <dsp:spPr>
        <a:xfrm>
          <a:off x="7546955" y="1372805"/>
          <a:ext cx="2145019" cy="325161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0CFC3-E88F-4B56-AFB4-3CAFCF96E55D}">
      <dsp:nvSpPr>
        <dsp:cNvPr id="0" name=""/>
        <dsp:cNvSpPr/>
      </dsp:nvSpPr>
      <dsp:spPr>
        <a:xfrm>
          <a:off x="13334" y="1697967"/>
          <a:ext cx="9285917" cy="26012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http://gusts.minsk.by</a:t>
          </a:r>
          <a:endParaRPr lang="ru-RU" sz="2600" kern="1200" dirty="0"/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http://metropoliten.by/</a:t>
          </a:r>
          <a:endParaRPr lang="ru-RU" sz="2600" kern="1200" dirty="0"/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http://busphoto.ru/</a:t>
          </a:r>
          <a:endParaRPr lang="ru-RU" sz="2600" kern="1200" dirty="0"/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http://beltransport.esmasoft.com/</a:t>
          </a:r>
          <a:endParaRPr lang="ru-RU" sz="2600" kern="1200" dirty="0"/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http://www.rw.by</a:t>
          </a:r>
          <a:endParaRPr lang="ru-RU" sz="2600" kern="1200" dirty="0"/>
        </a:p>
      </dsp:txBody>
      <dsp:txXfrm>
        <a:off x="13334" y="1697967"/>
        <a:ext cx="9285917" cy="2601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1A697-2FCF-4F7F-9830-1679E6E69F2E}" type="datetimeFigureOut">
              <a:rPr lang="be-BY" smtClean="0"/>
              <a:t>30.03.17</a:t>
            </a:fld>
            <a:endParaRPr lang="be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e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02866-2369-4E29-B167-7C43155C5AA8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42042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02866-2369-4E29-B167-7C43155C5AA8}" type="slidenum">
              <a:rPr lang="be-BY" smtClean="0"/>
              <a:t>14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8635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549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207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0423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40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3567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64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264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645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86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14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5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52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252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27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82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80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51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comments" Target="../comments/comment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4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4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5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6.gi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comments" Target="../comments/comment6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comments" Target="../comments/comment7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9900" y="2082800"/>
            <a:ext cx="10171112" cy="1919881"/>
          </a:xfrm>
        </p:spPr>
        <p:txBody>
          <a:bodyPr>
            <a:noAutofit/>
          </a:bodyPr>
          <a:lstStyle/>
          <a:p>
            <a:pPr algn="just"/>
            <a:r>
              <a:rPr lang="ru-RU" sz="3600" b="1" dirty="0"/>
              <a:t>Система оплаты проезда в общественном транспорте г. Минска: состояние и перспективы развития</a:t>
            </a:r>
            <a:endParaRPr lang="be-BY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16700" y="5374279"/>
            <a:ext cx="5192712" cy="977899"/>
          </a:xfrm>
        </p:spPr>
        <p:txBody>
          <a:bodyPr>
            <a:normAutofit/>
          </a:bodyPr>
          <a:lstStyle/>
          <a:p>
            <a:pPr algn="r"/>
            <a:r>
              <a:rPr lang="ru-RU" sz="2400" dirty="0"/>
              <a:t>Синютич Кирилл Валерьевич</a:t>
            </a:r>
          </a:p>
          <a:p>
            <a:pPr algn="r"/>
            <a:r>
              <a:rPr lang="be-BY" sz="2400" dirty="0"/>
              <a:t>Бороденя Валерий Анатольевич</a:t>
            </a:r>
          </a:p>
          <a:p>
            <a:pPr algn="r"/>
            <a:endParaRPr lang="be-BY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5374279"/>
            <a:ext cx="2305050" cy="101917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385862" y="345800"/>
            <a:ext cx="10171112" cy="11453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600" dirty="0"/>
              <a:t>Сетевая поездка и ее потенциал для развития общественного транспорта и устойчивой мобильности</a:t>
            </a:r>
          </a:p>
          <a:p>
            <a:pPr algn="ctr"/>
            <a:r>
              <a:rPr lang="ru-RU" sz="2600" dirty="0"/>
              <a:t>29 марта – 01 апреля 2017 г., Новосибирск</a:t>
            </a:r>
            <a:endParaRPr lang="be-BY" sz="2600" dirty="0"/>
          </a:p>
        </p:txBody>
      </p:sp>
    </p:spTree>
    <p:extLst>
      <p:ext uri="{BB962C8B-B14F-4D97-AF65-F5344CB8AC3E}">
        <p14:creationId xmlns:p14="http://schemas.microsoft.com/office/powerpoint/2010/main" val="3408200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7014" y="624110"/>
            <a:ext cx="9535885" cy="1280890"/>
          </a:xfrm>
        </p:spPr>
        <p:txBody>
          <a:bodyPr>
            <a:normAutofit/>
          </a:bodyPr>
          <a:lstStyle/>
          <a:p>
            <a:r>
              <a:rPr lang="ru-RU" dirty="0"/>
              <a:t>Электронная системы контроля оплаты проезда </a:t>
            </a:r>
            <a:endParaRPr lang="be-BY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8090" y="1905001"/>
            <a:ext cx="3092239" cy="412298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014" y="1905000"/>
            <a:ext cx="3250176" cy="433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53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Многоразовые проездные билеты</a:t>
            </a:r>
            <a:endParaRPr lang="be-BY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4954" y="4197996"/>
            <a:ext cx="6519657" cy="189662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4" y="1905000"/>
            <a:ext cx="6653213" cy="19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60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 каких видах транспорта реализована новая система оплаты проезда?</a:t>
            </a:r>
            <a:endParaRPr lang="be-BY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Автобус (обычный, скоростной, экспрессный)</a:t>
            </a:r>
          </a:p>
          <a:p>
            <a:r>
              <a:rPr lang="ru-RU" dirty="0"/>
              <a:t>Троллейбус</a:t>
            </a:r>
          </a:p>
          <a:p>
            <a:r>
              <a:rPr lang="ru-RU" dirty="0"/>
              <a:t>Трамвай </a:t>
            </a:r>
          </a:p>
          <a:p>
            <a:r>
              <a:rPr lang="ru-RU" dirty="0"/>
              <a:t>Метрополитен</a:t>
            </a:r>
          </a:p>
          <a:p>
            <a:r>
              <a:rPr lang="ru-RU" dirty="0"/>
              <a:t>Городская электричка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67741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 каких видах транспорта новая система оплаты проезда не работает?</a:t>
            </a:r>
            <a:endParaRPr lang="be-BY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Маршрутные такси (частные перевозчики)</a:t>
            </a:r>
          </a:p>
          <a:p>
            <a:r>
              <a:rPr lang="ru-RU" dirty="0"/>
              <a:t>Обычные электропоезда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22883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2606" y="624110"/>
            <a:ext cx="10192007" cy="800861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Общее количество видов билетов на проезд</a:t>
            </a:r>
            <a:endParaRPr lang="be-BY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113" t="17188" r="19435" b="12886"/>
          <a:stretch/>
        </p:blipFill>
        <p:spPr>
          <a:xfrm>
            <a:off x="757294" y="2057401"/>
            <a:ext cx="4030409" cy="25785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9113" t="16327" r="19919" b="7076"/>
          <a:stretch/>
        </p:blipFill>
        <p:spPr>
          <a:xfrm>
            <a:off x="1435720" y="2957053"/>
            <a:ext cx="3497457" cy="24704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18992" t="16973" r="19436" b="6861"/>
          <a:stretch/>
        </p:blipFill>
        <p:spPr>
          <a:xfrm>
            <a:off x="2011725" y="3346656"/>
            <a:ext cx="3544750" cy="24653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18709" t="15610" r="19476" b="7147"/>
          <a:stretch/>
        </p:blipFill>
        <p:spPr>
          <a:xfrm>
            <a:off x="2882962" y="2811362"/>
            <a:ext cx="3903631" cy="27424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18768" t="15754" r="19879" b="7650"/>
          <a:stretch/>
        </p:blipFill>
        <p:spPr>
          <a:xfrm>
            <a:off x="3879345" y="2603164"/>
            <a:ext cx="3850138" cy="27024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18992" t="17189" r="19436" b="5566"/>
          <a:stretch/>
        </p:blipFill>
        <p:spPr>
          <a:xfrm>
            <a:off x="5477557" y="2186422"/>
            <a:ext cx="4110580" cy="28993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/>
          <a:srcRect l="18831" t="16042" r="19597" b="6670"/>
          <a:stretch/>
        </p:blipFill>
        <p:spPr>
          <a:xfrm>
            <a:off x="6031372" y="2957053"/>
            <a:ext cx="4095205" cy="28901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/>
          <a:srcRect l="18950" t="16650" r="19841" b="6482"/>
          <a:stretch/>
        </p:blipFill>
        <p:spPr>
          <a:xfrm>
            <a:off x="6724332" y="3588525"/>
            <a:ext cx="3701845" cy="26136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/>
          <a:srcRect l="18751" t="16649" r="19918" b="14749"/>
          <a:stretch/>
        </p:blipFill>
        <p:spPr>
          <a:xfrm>
            <a:off x="7476447" y="4072715"/>
            <a:ext cx="4012888" cy="252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0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Прорабатываемые перспективы</a:t>
            </a:r>
            <a:endParaRPr lang="be-BY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19952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1. Новая концепция оплаты проезда:</a:t>
            </a:r>
          </a:p>
          <a:p>
            <a:r>
              <a:rPr lang="ru-RU" dirty="0"/>
              <a:t>Зональность;</a:t>
            </a:r>
          </a:p>
          <a:p>
            <a:r>
              <a:rPr lang="ru-RU" dirty="0"/>
              <a:t>Минимум комбинаций вариантов транспорта, используемых в проездных документах;</a:t>
            </a:r>
          </a:p>
          <a:p>
            <a:r>
              <a:rPr lang="ru-RU" dirty="0"/>
              <a:t>Стимулирование к приобретению долговременных проездных документов</a:t>
            </a:r>
            <a:endParaRPr lang="be-BY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89212" y="4357469"/>
            <a:ext cx="8915400" cy="46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2. Оплата проезда с помощью банковских пластиковых карточек</a:t>
            </a:r>
          </a:p>
        </p:txBody>
      </p:sp>
    </p:spTree>
    <p:extLst>
      <p:ext uri="{BB962C8B-B14F-4D97-AF65-F5344CB8AC3E}">
        <p14:creationId xmlns:p14="http://schemas.microsoft.com/office/powerpoint/2010/main" val="19403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7040" y="3057593"/>
            <a:ext cx="5076238" cy="629503"/>
          </a:xfrm>
        </p:spPr>
        <p:txBody>
          <a:bodyPr>
            <a:normAutofit fontScale="90000"/>
          </a:bodyPr>
          <a:lstStyle/>
          <a:p>
            <a:r>
              <a:rPr lang="ru-RU" dirty="0"/>
              <a:t>Спасибо за внимание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99789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441708"/>
              </p:ext>
            </p:extLst>
          </p:nvPr>
        </p:nvGraphicFramePr>
        <p:xfrm>
          <a:off x="1799303" y="707923"/>
          <a:ext cx="9705310" cy="5203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2518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5101" y="1017810"/>
            <a:ext cx="8343899" cy="658590"/>
          </a:xfrm>
        </p:spPr>
        <p:txBody>
          <a:bodyPr>
            <a:normAutofit/>
          </a:bodyPr>
          <a:lstStyle/>
          <a:p>
            <a:r>
              <a:rPr lang="ru-RU" dirty="0"/>
              <a:t>Общественный транспорт Минска</a:t>
            </a:r>
            <a:endParaRPr lang="be-BY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386316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3857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654" y="1315125"/>
            <a:ext cx="6518890" cy="46727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ru-RU" sz="3200"/>
              <a:t>Минский метрополитен</a:t>
            </a:r>
            <a:endParaRPr lang="be-BY" sz="320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4193674"/>
              </p:ext>
            </p:extLst>
          </p:nvPr>
        </p:nvGraphicFramePr>
        <p:xfrm>
          <a:off x="1684338" y="2133600"/>
          <a:ext cx="2430462" cy="25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3631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7669" y="624110"/>
            <a:ext cx="2722099" cy="691015"/>
          </a:xfrm>
        </p:spPr>
        <p:txBody>
          <a:bodyPr>
            <a:normAutofit/>
          </a:bodyPr>
          <a:lstStyle/>
          <a:p>
            <a:r>
              <a:rPr lang="ru-RU" sz="3200" dirty="0"/>
              <a:t>Автобус</a:t>
            </a:r>
            <a:endParaRPr lang="be-BY" sz="3200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40" y="733363"/>
            <a:ext cx="6903844" cy="5495460"/>
          </a:xfrm>
          <a:prstGeom prst="rect">
            <a:avLst/>
          </a:prstGeom>
        </p:spPr>
      </p:pic>
      <p:graphicFrame>
        <p:nvGraphicFramePr>
          <p:cNvPr id="8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1286833"/>
              </p:ext>
            </p:extLst>
          </p:nvPr>
        </p:nvGraphicFramePr>
        <p:xfrm>
          <a:off x="1684338" y="2133600"/>
          <a:ext cx="2430462" cy="25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7124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7669" y="624109"/>
            <a:ext cx="2958073" cy="1337425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Городской электрический транспорт</a:t>
            </a:r>
            <a:endParaRPr lang="be-BY" sz="3200" dirty="0"/>
          </a:p>
        </p:txBody>
      </p:sp>
      <p:graphicFrame>
        <p:nvGraphicFramePr>
          <p:cNvPr id="8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9129937"/>
              </p:ext>
            </p:extLst>
          </p:nvPr>
        </p:nvGraphicFramePr>
        <p:xfrm>
          <a:off x="1687669" y="3121742"/>
          <a:ext cx="2430462" cy="25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5742" y="412955"/>
            <a:ext cx="7309490" cy="597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1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7669" y="624109"/>
            <a:ext cx="2958073" cy="1337425"/>
          </a:xfrm>
        </p:spPr>
        <p:txBody>
          <a:bodyPr>
            <a:normAutofit/>
          </a:bodyPr>
          <a:lstStyle/>
          <a:p>
            <a:r>
              <a:rPr lang="ru-RU" sz="3200" dirty="0"/>
              <a:t>Маршрутные такси</a:t>
            </a:r>
            <a:endParaRPr lang="be-BY" sz="3200" dirty="0"/>
          </a:p>
        </p:txBody>
      </p:sp>
      <p:graphicFrame>
        <p:nvGraphicFramePr>
          <p:cNvPr id="8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1653490"/>
              </p:ext>
            </p:extLst>
          </p:nvPr>
        </p:nvGraphicFramePr>
        <p:xfrm>
          <a:off x="1687669" y="3121742"/>
          <a:ext cx="2430462" cy="25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755" y="624109"/>
            <a:ext cx="7522472" cy="535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4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7669" y="624109"/>
            <a:ext cx="2958073" cy="1337425"/>
          </a:xfrm>
        </p:spPr>
        <p:txBody>
          <a:bodyPr>
            <a:normAutofit/>
          </a:bodyPr>
          <a:lstStyle/>
          <a:p>
            <a:r>
              <a:rPr lang="ru-RU" sz="3200" dirty="0"/>
              <a:t>Городская электричка</a:t>
            </a:r>
            <a:endParaRPr lang="be-BY" sz="3200" dirty="0"/>
          </a:p>
        </p:txBody>
      </p:sp>
      <p:graphicFrame>
        <p:nvGraphicFramePr>
          <p:cNvPr id="8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621840"/>
              </p:ext>
            </p:extLst>
          </p:nvPr>
        </p:nvGraphicFramePr>
        <p:xfrm>
          <a:off x="1687669" y="3121742"/>
          <a:ext cx="2430462" cy="25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9919" y="924232"/>
            <a:ext cx="7244537" cy="439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77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Оплата разовой поездки</a:t>
            </a:r>
            <a:endParaRPr lang="be-BY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5729742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3937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dirty="0"/>
              <a:t>Проездные билеты</a:t>
            </a:r>
            <a:r>
              <a:rPr lang="ru-RU" dirty="0"/>
              <a:t> в Минске до 2014 года на бумажном носителе</a:t>
            </a:r>
            <a:endParaRPr lang="be-BY" dirty="0"/>
          </a:p>
        </p:txBody>
      </p:sp>
      <p:pic>
        <p:nvPicPr>
          <p:cNvPr id="9" name="Запаўняльнік аб'екта кантэнту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4639" y="1816915"/>
            <a:ext cx="4208153" cy="1893669"/>
          </a:xfrm>
        </p:spPr>
      </p:pic>
      <p:pic>
        <p:nvPicPr>
          <p:cNvPr id="17" name="Малюнак 16"/>
          <p:cNvPicPr>
            <a:picLocks noChangeAspect="1"/>
          </p:cNvPicPr>
          <p:nvPr/>
        </p:nvPicPr>
        <p:blipFill rotWithShape="1">
          <a:blip r:embed="rId3"/>
          <a:srcRect t="2611" b="32962"/>
          <a:stretch/>
        </p:blipFill>
        <p:spPr>
          <a:xfrm>
            <a:off x="7518294" y="3904342"/>
            <a:ext cx="3688996" cy="2714171"/>
          </a:xfrm>
          <a:prstGeom prst="rect">
            <a:avLst/>
          </a:prstGeom>
        </p:spPr>
      </p:pic>
      <p:pic>
        <p:nvPicPr>
          <p:cNvPr id="19" name="Малюна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673" y="1792175"/>
            <a:ext cx="3222114" cy="4262857"/>
          </a:xfrm>
          <a:prstGeom prst="rect">
            <a:avLst/>
          </a:prstGeom>
        </p:spPr>
      </p:pic>
      <p:pic>
        <p:nvPicPr>
          <p:cNvPr id="13" name="Малюнак 12"/>
          <p:cNvPicPr>
            <a:picLocks noChangeAspect="1"/>
          </p:cNvPicPr>
          <p:nvPr/>
        </p:nvPicPr>
        <p:blipFill rotWithShape="1">
          <a:blip r:embed="rId5"/>
          <a:srcRect t="9782" b="14245"/>
          <a:stretch/>
        </p:blipFill>
        <p:spPr>
          <a:xfrm>
            <a:off x="4777567" y="5201186"/>
            <a:ext cx="1681200" cy="1277257"/>
          </a:xfrm>
          <a:prstGeom prst="rect">
            <a:avLst/>
          </a:prstGeom>
        </p:spPr>
      </p:pic>
      <p:pic>
        <p:nvPicPr>
          <p:cNvPr id="11" name="Малюнак 10"/>
          <p:cNvPicPr>
            <a:picLocks noChangeAspect="1"/>
          </p:cNvPicPr>
          <p:nvPr/>
        </p:nvPicPr>
        <p:blipFill rotWithShape="1">
          <a:blip r:embed="rId6"/>
          <a:srcRect t="17706" b="19266"/>
          <a:stretch/>
        </p:blipFill>
        <p:spPr>
          <a:xfrm>
            <a:off x="5508572" y="3904342"/>
            <a:ext cx="1750143" cy="110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0585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519</TotalTime>
  <Words>349</Words>
  <Application>Microsoft Office PowerPoint</Application>
  <PresentationFormat>Широкоэкранный</PresentationFormat>
  <Paragraphs>85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Легкий дым</vt:lpstr>
      <vt:lpstr>Система оплаты проезда в общественном транспорте г. Минска: состояние и перспективы развития</vt:lpstr>
      <vt:lpstr>Общественный транспорт Минска</vt:lpstr>
      <vt:lpstr>Минский метрополитен</vt:lpstr>
      <vt:lpstr>Автобус</vt:lpstr>
      <vt:lpstr>Городской электрический транспорт</vt:lpstr>
      <vt:lpstr>Маршрутные такси</vt:lpstr>
      <vt:lpstr>Городская электричка</vt:lpstr>
      <vt:lpstr>Оплата разовой поездки</vt:lpstr>
      <vt:lpstr>Проездные билеты в Минске до 2014 года на бумажном носителе</vt:lpstr>
      <vt:lpstr>Электронная системы контроля оплаты проезда </vt:lpstr>
      <vt:lpstr>Многоразовые проездные билеты</vt:lpstr>
      <vt:lpstr>На каких видах транспорта реализована новая система оплаты проезда?</vt:lpstr>
      <vt:lpstr>На каких видах транспорта новая система оплаты проезда не работает?</vt:lpstr>
      <vt:lpstr>Общее количество видов билетов на проезд</vt:lpstr>
      <vt:lpstr>Прорабатываемые перспективы</vt:lpstr>
      <vt:lpstr>Спасибо за внимание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оплаты проезда в общественном транспорте г. Минска: состояние и перспективы развития</dc:title>
  <dc:creator>Синютич Кирилл</dc:creator>
  <cp:keywords>Общественный транспорт;Минск;встреча по сетевой поездке в Новосибирске</cp:keywords>
  <cp:lastModifiedBy>Кірыла Сінюціч</cp:lastModifiedBy>
  <cp:revision>54</cp:revision>
  <dcterms:created xsi:type="dcterms:W3CDTF">2017-03-25T07:42:04Z</dcterms:created>
  <dcterms:modified xsi:type="dcterms:W3CDTF">2017-03-30T02:54:04Z</dcterms:modified>
</cp:coreProperties>
</file>