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7" r:id="rId5"/>
    <p:sldId id="259" r:id="rId6"/>
    <p:sldId id="260" r:id="rId7"/>
    <p:sldId id="261" r:id="rId8"/>
    <p:sldId id="264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F18C07-B8EF-4C47-AF5A-6C30A7E5C024}" type="doc">
      <dgm:prSet loTypeId="urn:microsoft.com/office/officeart/2005/8/layout/list1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F062E10-0768-4CA0-9024-BD811CAF55C8}">
      <dgm:prSet phldrT="[Текст]" custT="1"/>
      <dgm:spPr/>
      <dgm:t>
        <a:bodyPr/>
        <a:lstStyle/>
        <a:p>
          <a:pPr algn="l"/>
          <a:r>
            <a:rPr lang="de-DE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U-</a:t>
          </a:r>
          <a:r>
            <a:rPr lang="en-US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city.</a:t>
          </a:r>
          <a:r>
            <a:rPr lang="ru-RU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</a:t>
          </a:r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Города с отдельными элементами умного города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D15C0810-2588-41DC-AFDF-E246BFFDA2C9}" type="parTrans" cxnId="{2FBA1D76-A21A-4406-93AE-56FCC7B8A57F}">
      <dgm:prSet/>
      <dgm:spPr/>
      <dgm:t>
        <a:bodyPr/>
        <a:lstStyle/>
        <a:p>
          <a:endParaRPr lang="ru-RU"/>
        </a:p>
      </dgm:t>
    </dgm:pt>
    <dgm:pt modelId="{28A5CA1B-615E-4C9B-B2DA-BF7674E46432}" type="sibTrans" cxnId="{2FBA1D76-A21A-4406-93AE-56FCC7B8A57F}">
      <dgm:prSet/>
      <dgm:spPr/>
      <dgm:t>
        <a:bodyPr/>
        <a:lstStyle/>
        <a:p>
          <a:endParaRPr lang="ru-RU"/>
        </a:p>
      </dgm:t>
    </dgm:pt>
    <dgm:pt modelId="{676069F2-8973-4BBD-916D-38A3FBC89447}">
      <dgm:prSet phldrT="[Текст]" custT="1"/>
      <dgm:spPr/>
      <dgm:t>
        <a:bodyPr/>
        <a:lstStyle/>
        <a:p>
          <a:r>
            <a:rPr lang="de-DE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City 2.0. </a:t>
          </a:r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Города, в которых внедрены комплексные платформы умного города.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E438338A-F697-49C8-872D-E09520B3D8DE}" type="parTrans" cxnId="{D52F5812-0FFB-4031-AAF4-8FD226ACE5A0}">
      <dgm:prSet/>
      <dgm:spPr/>
      <dgm:t>
        <a:bodyPr/>
        <a:lstStyle/>
        <a:p>
          <a:endParaRPr lang="ru-RU"/>
        </a:p>
      </dgm:t>
    </dgm:pt>
    <dgm:pt modelId="{F345AC24-2C4A-4E80-BD09-42EC1D9C11E5}" type="sibTrans" cxnId="{D52F5812-0FFB-4031-AAF4-8FD226ACE5A0}">
      <dgm:prSet/>
      <dgm:spPr/>
      <dgm:t>
        <a:bodyPr/>
        <a:lstStyle/>
        <a:p>
          <a:endParaRPr lang="ru-RU"/>
        </a:p>
      </dgm:t>
    </dgm:pt>
    <dgm:pt modelId="{EC0F2846-B09E-4BCA-BC69-F37168F46F28}">
      <dgm:prSet phldrT="[Текст]" custT="1"/>
      <dgm:spPr/>
      <dgm:t>
        <a:bodyPr/>
        <a:lstStyle/>
        <a:p>
          <a:r>
            <a:rPr lang="en-US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City 3.0. </a:t>
          </a:r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Максимально устойчивые умные города (построенные с нуля).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gm:t>
    </dgm:pt>
    <dgm:pt modelId="{95142DDB-C123-4002-BA05-14CDBDD4BBB6}" type="parTrans" cxnId="{EBDADF64-6962-489B-97B4-8FDE5CAFA40D}">
      <dgm:prSet/>
      <dgm:spPr/>
      <dgm:t>
        <a:bodyPr/>
        <a:lstStyle/>
        <a:p>
          <a:endParaRPr lang="ru-RU"/>
        </a:p>
      </dgm:t>
    </dgm:pt>
    <dgm:pt modelId="{226B5D98-6D25-45A8-AE40-18B7E84082F6}" type="sibTrans" cxnId="{EBDADF64-6962-489B-97B4-8FDE5CAFA40D}">
      <dgm:prSet/>
      <dgm:spPr/>
      <dgm:t>
        <a:bodyPr/>
        <a:lstStyle/>
        <a:p>
          <a:endParaRPr lang="ru-RU"/>
        </a:p>
      </dgm:t>
    </dgm:pt>
    <dgm:pt modelId="{BB63777E-E8DD-4525-AC4F-B702D6C0CE49}" type="pres">
      <dgm:prSet presAssocID="{CEF18C07-B8EF-4C47-AF5A-6C30A7E5C024}" presName="linear" presStyleCnt="0">
        <dgm:presLayoutVars>
          <dgm:dir/>
          <dgm:animLvl val="lvl"/>
          <dgm:resizeHandles val="exact"/>
        </dgm:presLayoutVars>
      </dgm:prSet>
      <dgm:spPr/>
    </dgm:pt>
    <dgm:pt modelId="{F53C4D87-7E26-493D-8912-3D6E6B5E1F2F}" type="pres">
      <dgm:prSet presAssocID="{AF062E10-0768-4CA0-9024-BD811CAF55C8}" presName="parentLin" presStyleCnt="0"/>
      <dgm:spPr/>
    </dgm:pt>
    <dgm:pt modelId="{B67B8B40-2DC2-4AA8-9AFD-70795D003CD2}" type="pres">
      <dgm:prSet presAssocID="{AF062E10-0768-4CA0-9024-BD811CAF55C8}" presName="parentLeftMargin" presStyleLbl="node1" presStyleIdx="0" presStyleCnt="3"/>
      <dgm:spPr/>
    </dgm:pt>
    <dgm:pt modelId="{C0A2012E-2D5E-4DEE-8D76-1137812CD58E}" type="pres">
      <dgm:prSet presAssocID="{AF062E10-0768-4CA0-9024-BD811CAF55C8}" presName="parentText" presStyleLbl="node1" presStyleIdx="0" presStyleCnt="3" custScaleY="3335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69C031-FE58-4804-A23B-64BD6CF339B0}" type="pres">
      <dgm:prSet presAssocID="{AF062E10-0768-4CA0-9024-BD811CAF55C8}" presName="negativeSpace" presStyleCnt="0"/>
      <dgm:spPr/>
    </dgm:pt>
    <dgm:pt modelId="{B8B3D5EE-ACBA-4EA1-97F4-96777463F2C5}" type="pres">
      <dgm:prSet presAssocID="{AF062E10-0768-4CA0-9024-BD811CAF55C8}" presName="childText" presStyleLbl="conFgAcc1" presStyleIdx="0" presStyleCnt="3">
        <dgm:presLayoutVars>
          <dgm:bulletEnabled val="1"/>
        </dgm:presLayoutVars>
      </dgm:prSet>
      <dgm:spPr/>
    </dgm:pt>
    <dgm:pt modelId="{25C3CA9E-7964-4F8A-8CC6-242E2FA2E2BF}" type="pres">
      <dgm:prSet presAssocID="{28A5CA1B-615E-4C9B-B2DA-BF7674E46432}" presName="spaceBetweenRectangles" presStyleCnt="0"/>
      <dgm:spPr/>
    </dgm:pt>
    <dgm:pt modelId="{4D7CA7AA-F60D-49E5-8E30-7D0CED247956}" type="pres">
      <dgm:prSet presAssocID="{676069F2-8973-4BBD-916D-38A3FBC89447}" presName="parentLin" presStyleCnt="0"/>
      <dgm:spPr/>
    </dgm:pt>
    <dgm:pt modelId="{6F11ADC7-3206-45B8-979D-3C576E70E423}" type="pres">
      <dgm:prSet presAssocID="{676069F2-8973-4BBD-916D-38A3FBC89447}" presName="parentLeftMargin" presStyleLbl="node1" presStyleIdx="0" presStyleCnt="3"/>
      <dgm:spPr/>
    </dgm:pt>
    <dgm:pt modelId="{5CDFEDAD-314F-4ACA-B79C-886DBDFB5E2A}" type="pres">
      <dgm:prSet presAssocID="{676069F2-8973-4BBD-916D-38A3FBC89447}" presName="parentText" presStyleLbl="node1" presStyleIdx="1" presStyleCnt="3" custScaleY="2977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A7324-E628-4896-B26A-F91D49D8B941}" type="pres">
      <dgm:prSet presAssocID="{676069F2-8973-4BBD-916D-38A3FBC89447}" presName="negativeSpace" presStyleCnt="0"/>
      <dgm:spPr/>
    </dgm:pt>
    <dgm:pt modelId="{F127CE54-C265-453C-A141-23E5CB8FFBEF}" type="pres">
      <dgm:prSet presAssocID="{676069F2-8973-4BBD-916D-38A3FBC89447}" presName="childText" presStyleLbl="conFgAcc1" presStyleIdx="1" presStyleCnt="3">
        <dgm:presLayoutVars>
          <dgm:bulletEnabled val="1"/>
        </dgm:presLayoutVars>
      </dgm:prSet>
      <dgm:spPr/>
    </dgm:pt>
    <dgm:pt modelId="{068D071A-AF7F-4484-A8C9-26065073FDFB}" type="pres">
      <dgm:prSet presAssocID="{F345AC24-2C4A-4E80-BD09-42EC1D9C11E5}" presName="spaceBetweenRectangles" presStyleCnt="0"/>
      <dgm:spPr/>
    </dgm:pt>
    <dgm:pt modelId="{56CF6C4E-30A2-45E5-9308-74862D2F9C97}" type="pres">
      <dgm:prSet presAssocID="{EC0F2846-B09E-4BCA-BC69-F37168F46F28}" presName="parentLin" presStyleCnt="0"/>
      <dgm:spPr/>
    </dgm:pt>
    <dgm:pt modelId="{B87B879C-A3B2-45B1-B391-B73CD1680954}" type="pres">
      <dgm:prSet presAssocID="{EC0F2846-B09E-4BCA-BC69-F37168F46F28}" presName="parentLeftMargin" presStyleLbl="node1" presStyleIdx="1" presStyleCnt="3"/>
      <dgm:spPr/>
    </dgm:pt>
    <dgm:pt modelId="{7AE7A926-26C8-474A-AE38-B9DFFF6A3110}" type="pres">
      <dgm:prSet presAssocID="{EC0F2846-B09E-4BCA-BC69-F37168F46F28}" presName="parentText" presStyleLbl="node1" presStyleIdx="2" presStyleCnt="3" custScaleY="3147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4A23AC-3FE5-4D90-9F41-C0C11D12F74F}" type="pres">
      <dgm:prSet presAssocID="{EC0F2846-B09E-4BCA-BC69-F37168F46F28}" presName="negativeSpace" presStyleCnt="0"/>
      <dgm:spPr/>
    </dgm:pt>
    <dgm:pt modelId="{9E070E8A-6702-4DA1-943B-C7A7A6C01D12}" type="pres">
      <dgm:prSet presAssocID="{EC0F2846-B09E-4BCA-BC69-F37168F46F2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DAA2857-EEF5-4366-9867-760BE06F1A25}" type="presOf" srcId="{EC0F2846-B09E-4BCA-BC69-F37168F46F28}" destId="{7AE7A926-26C8-474A-AE38-B9DFFF6A3110}" srcOrd="1" destOrd="0" presId="urn:microsoft.com/office/officeart/2005/8/layout/list1"/>
    <dgm:cxn modelId="{B37D48E8-DA7B-4042-A4A8-411D48FF5D13}" type="presOf" srcId="{AF062E10-0768-4CA0-9024-BD811CAF55C8}" destId="{C0A2012E-2D5E-4DEE-8D76-1137812CD58E}" srcOrd="1" destOrd="0" presId="urn:microsoft.com/office/officeart/2005/8/layout/list1"/>
    <dgm:cxn modelId="{2FBA1D76-A21A-4406-93AE-56FCC7B8A57F}" srcId="{CEF18C07-B8EF-4C47-AF5A-6C30A7E5C024}" destId="{AF062E10-0768-4CA0-9024-BD811CAF55C8}" srcOrd="0" destOrd="0" parTransId="{D15C0810-2588-41DC-AFDF-E246BFFDA2C9}" sibTransId="{28A5CA1B-615E-4C9B-B2DA-BF7674E46432}"/>
    <dgm:cxn modelId="{0BF8B2FB-E017-4B61-A1B3-625ACC6CBB78}" type="presOf" srcId="{AF062E10-0768-4CA0-9024-BD811CAF55C8}" destId="{B67B8B40-2DC2-4AA8-9AFD-70795D003CD2}" srcOrd="0" destOrd="0" presId="urn:microsoft.com/office/officeart/2005/8/layout/list1"/>
    <dgm:cxn modelId="{7F00D084-FD43-40D9-8BDB-B81C50EF8C4C}" type="presOf" srcId="{676069F2-8973-4BBD-916D-38A3FBC89447}" destId="{5CDFEDAD-314F-4ACA-B79C-886DBDFB5E2A}" srcOrd="1" destOrd="0" presId="urn:microsoft.com/office/officeart/2005/8/layout/list1"/>
    <dgm:cxn modelId="{35D6FFF9-12E1-44F6-86E2-B4FBA1F5C092}" type="presOf" srcId="{EC0F2846-B09E-4BCA-BC69-F37168F46F28}" destId="{B87B879C-A3B2-45B1-B391-B73CD1680954}" srcOrd="0" destOrd="0" presId="urn:microsoft.com/office/officeart/2005/8/layout/list1"/>
    <dgm:cxn modelId="{A64B0218-3ECA-452E-801A-11AAE62EBEF5}" type="presOf" srcId="{CEF18C07-B8EF-4C47-AF5A-6C30A7E5C024}" destId="{BB63777E-E8DD-4525-AC4F-B702D6C0CE49}" srcOrd="0" destOrd="0" presId="urn:microsoft.com/office/officeart/2005/8/layout/list1"/>
    <dgm:cxn modelId="{D52F5812-0FFB-4031-AAF4-8FD226ACE5A0}" srcId="{CEF18C07-B8EF-4C47-AF5A-6C30A7E5C024}" destId="{676069F2-8973-4BBD-916D-38A3FBC89447}" srcOrd="1" destOrd="0" parTransId="{E438338A-F697-49C8-872D-E09520B3D8DE}" sibTransId="{F345AC24-2C4A-4E80-BD09-42EC1D9C11E5}"/>
    <dgm:cxn modelId="{EBDADF64-6962-489B-97B4-8FDE5CAFA40D}" srcId="{CEF18C07-B8EF-4C47-AF5A-6C30A7E5C024}" destId="{EC0F2846-B09E-4BCA-BC69-F37168F46F28}" srcOrd="2" destOrd="0" parTransId="{95142DDB-C123-4002-BA05-14CDBDD4BBB6}" sibTransId="{226B5D98-6D25-45A8-AE40-18B7E84082F6}"/>
    <dgm:cxn modelId="{FFD58A47-675E-4AC4-9251-AFDA85B2136A}" type="presOf" srcId="{676069F2-8973-4BBD-916D-38A3FBC89447}" destId="{6F11ADC7-3206-45B8-979D-3C576E70E423}" srcOrd="0" destOrd="0" presId="urn:microsoft.com/office/officeart/2005/8/layout/list1"/>
    <dgm:cxn modelId="{825F4829-71A4-4532-AEC6-FD9DE1CF49F0}" type="presParOf" srcId="{BB63777E-E8DD-4525-AC4F-B702D6C0CE49}" destId="{F53C4D87-7E26-493D-8912-3D6E6B5E1F2F}" srcOrd="0" destOrd="0" presId="urn:microsoft.com/office/officeart/2005/8/layout/list1"/>
    <dgm:cxn modelId="{3E650057-5268-41B3-969E-0BB6F908DFDE}" type="presParOf" srcId="{F53C4D87-7E26-493D-8912-3D6E6B5E1F2F}" destId="{B67B8B40-2DC2-4AA8-9AFD-70795D003CD2}" srcOrd="0" destOrd="0" presId="urn:microsoft.com/office/officeart/2005/8/layout/list1"/>
    <dgm:cxn modelId="{6246B250-2681-4002-9CB4-1962B8BDD781}" type="presParOf" srcId="{F53C4D87-7E26-493D-8912-3D6E6B5E1F2F}" destId="{C0A2012E-2D5E-4DEE-8D76-1137812CD58E}" srcOrd="1" destOrd="0" presId="urn:microsoft.com/office/officeart/2005/8/layout/list1"/>
    <dgm:cxn modelId="{ABBB633A-86AC-4DE9-9CFE-5B595B489E6B}" type="presParOf" srcId="{BB63777E-E8DD-4525-AC4F-B702D6C0CE49}" destId="{A469C031-FE58-4804-A23B-64BD6CF339B0}" srcOrd="1" destOrd="0" presId="urn:microsoft.com/office/officeart/2005/8/layout/list1"/>
    <dgm:cxn modelId="{11332A68-866B-4053-9523-5632BCB2598C}" type="presParOf" srcId="{BB63777E-E8DD-4525-AC4F-B702D6C0CE49}" destId="{B8B3D5EE-ACBA-4EA1-97F4-96777463F2C5}" srcOrd="2" destOrd="0" presId="urn:microsoft.com/office/officeart/2005/8/layout/list1"/>
    <dgm:cxn modelId="{D173D21A-A5A7-4E39-9B5E-BBEDA63AA2E8}" type="presParOf" srcId="{BB63777E-E8DD-4525-AC4F-B702D6C0CE49}" destId="{25C3CA9E-7964-4F8A-8CC6-242E2FA2E2BF}" srcOrd="3" destOrd="0" presId="urn:microsoft.com/office/officeart/2005/8/layout/list1"/>
    <dgm:cxn modelId="{3582C959-2196-43A2-A2A2-4173122FC1EE}" type="presParOf" srcId="{BB63777E-E8DD-4525-AC4F-B702D6C0CE49}" destId="{4D7CA7AA-F60D-49E5-8E30-7D0CED247956}" srcOrd="4" destOrd="0" presId="urn:microsoft.com/office/officeart/2005/8/layout/list1"/>
    <dgm:cxn modelId="{28FC9634-61A2-4F81-AA42-31BA2FDD664D}" type="presParOf" srcId="{4D7CA7AA-F60D-49E5-8E30-7D0CED247956}" destId="{6F11ADC7-3206-45B8-979D-3C576E70E423}" srcOrd="0" destOrd="0" presId="urn:microsoft.com/office/officeart/2005/8/layout/list1"/>
    <dgm:cxn modelId="{6B4648EC-8100-4700-8B7F-1680A4E2024B}" type="presParOf" srcId="{4D7CA7AA-F60D-49E5-8E30-7D0CED247956}" destId="{5CDFEDAD-314F-4ACA-B79C-886DBDFB5E2A}" srcOrd="1" destOrd="0" presId="urn:microsoft.com/office/officeart/2005/8/layout/list1"/>
    <dgm:cxn modelId="{DF9DCE13-1A49-4F0C-B914-D7FCAC830CDC}" type="presParOf" srcId="{BB63777E-E8DD-4525-AC4F-B702D6C0CE49}" destId="{FA0A7324-E628-4896-B26A-F91D49D8B941}" srcOrd="5" destOrd="0" presId="urn:microsoft.com/office/officeart/2005/8/layout/list1"/>
    <dgm:cxn modelId="{3561BB0C-4357-45B3-A05E-758EAAD2DE35}" type="presParOf" srcId="{BB63777E-E8DD-4525-AC4F-B702D6C0CE49}" destId="{F127CE54-C265-453C-A141-23E5CB8FFBEF}" srcOrd="6" destOrd="0" presId="urn:microsoft.com/office/officeart/2005/8/layout/list1"/>
    <dgm:cxn modelId="{EBF2A4BD-8EFA-4179-A450-814533E86C85}" type="presParOf" srcId="{BB63777E-E8DD-4525-AC4F-B702D6C0CE49}" destId="{068D071A-AF7F-4484-A8C9-26065073FDFB}" srcOrd="7" destOrd="0" presId="urn:microsoft.com/office/officeart/2005/8/layout/list1"/>
    <dgm:cxn modelId="{6B446011-8A64-49E6-8158-2C52331DD11D}" type="presParOf" srcId="{BB63777E-E8DD-4525-AC4F-B702D6C0CE49}" destId="{56CF6C4E-30A2-45E5-9308-74862D2F9C97}" srcOrd="8" destOrd="0" presId="urn:microsoft.com/office/officeart/2005/8/layout/list1"/>
    <dgm:cxn modelId="{754A5E66-C188-438D-97D5-AC98A8244B82}" type="presParOf" srcId="{56CF6C4E-30A2-45E5-9308-74862D2F9C97}" destId="{B87B879C-A3B2-45B1-B391-B73CD1680954}" srcOrd="0" destOrd="0" presId="urn:microsoft.com/office/officeart/2005/8/layout/list1"/>
    <dgm:cxn modelId="{6D3BF98C-D823-46F7-A80E-B8DEA8CB49BE}" type="presParOf" srcId="{56CF6C4E-30A2-45E5-9308-74862D2F9C97}" destId="{7AE7A926-26C8-474A-AE38-B9DFFF6A3110}" srcOrd="1" destOrd="0" presId="urn:microsoft.com/office/officeart/2005/8/layout/list1"/>
    <dgm:cxn modelId="{9F9FC72B-1330-4C48-AD29-BBB679EBDEA9}" type="presParOf" srcId="{BB63777E-E8DD-4525-AC4F-B702D6C0CE49}" destId="{FB4A23AC-3FE5-4D90-9F41-C0C11D12F74F}" srcOrd="9" destOrd="0" presId="urn:microsoft.com/office/officeart/2005/8/layout/list1"/>
    <dgm:cxn modelId="{56AD7DBB-6430-45C5-ACB0-D2630962F862}" type="presParOf" srcId="{BB63777E-E8DD-4525-AC4F-B702D6C0CE49}" destId="{9E070E8A-6702-4DA1-943B-C7A7A6C01D1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F59AEC-2ABC-4889-9DAF-D7C48D5772DE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12A094-3A58-4EC8-AFFA-881104799429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ЭКОНОМИКА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86F239-D084-4241-96D0-9369D798B534}" type="parTrans" cxnId="{FD949B92-5962-4A9C-88B1-EEA916EAD2EA}">
      <dgm:prSet/>
      <dgm:spPr/>
      <dgm:t>
        <a:bodyPr/>
        <a:lstStyle/>
        <a:p>
          <a:endParaRPr lang="ru-RU"/>
        </a:p>
      </dgm:t>
    </dgm:pt>
    <dgm:pt modelId="{EE733840-2A4D-45B9-B3A0-13B46F3C1D74}" type="sibTrans" cxnId="{FD949B92-5962-4A9C-88B1-EEA916EAD2EA}">
      <dgm:prSet/>
      <dgm:spPr/>
      <dgm:t>
        <a:bodyPr/>
        <a:lstStyle/>
        <a:p>
          <a:endParaRPr lang="ru-RU"/>
        </a:p>
      </dgm:t>
    </dgm:pt>
    <dgm:pt modelId="{6F074A46-6182-45D8-ADA9-F10872FE212F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ИКТ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8CE50C-D1D5-4AFE-9F85-C1E58F7FEBA6}" type="parTrans" cxnId="{A6F60869-8D75-45FD-8589-2FC57AAA00B5}">
      <dgm:prSet/>
      <dgm:spPr/>
      <dgm:t>
        <a:bodyPr/>
        <a:lstStyle/>
        <a:p>
          <a:endParaRPr lang="ru-RU"/>
        </a:p>
      </dgm:t>
    </dgm:pt>
    <dgm:pt modelId="{9B82605B-79AF-4648-8944-DA0626B90CB6}" type="sibTrans" cxnId="{A6F60869-8D75-45FD-8589-2FC57AAA00B5}">
      <dgm:prSet/>
      <dgm:spPr/>
      <dgm:t>
        <a:bodyPr/>
        <a:lstStyle/>
        <a:p>
          <a:endParaRPr lang="ru-RU"/>
        </a:p>
      </dgm:t>
    </dgm:pt>
    <dgm:pt modelId="{C169873E-B75C-4217-B485-EFE4E22B6264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Инновации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AC3F6A-5A4F-47A0-BBB2-CD5DD38C91E7}" type="parTrans" cxnId="{B6BE3086-42C1-4288-91D5-0BF48B86E82D}">
      <dgm:prSet/>
      <dgm:spPr/>
      <dgm:t>
        <a:bodyPr/>
        <a:lstStyle/>
        <a:p>
          <a:endParaRPr lang="ru-RU"/>
        </a:p>
      </dgm:t>
    </dgm:pt>
    <dgm:pt modelId="{69B1067A-B55E-40E9-BB91-59BF5A76FE9F}" type="sibTrans" cxnId="{B6BE3086-42C1-4288-91D5-0BF48B86E82D}">
      <dgm:prSet/>
      <dgm:spPr/>
      <dgm:t>
        <a:bodyPr/>
        <a:lstStyle/>
        <a:p>
          <a:endParaRPr lang="ru-RU"/>
        </a:p>
      </dgm:t>
    </dgm:pt>
    <dgm:pt modelId="{66D4E1D3-8549-44DF-8083-5CFDAF3A9925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ОКРУЖАЮЩАЯ СРЕДА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B3ED8C-2263-4529-B18F-4558CAB4DC66}" type="parTrans" cxnId="{A07AAE3F-0C52-46DA-80A2-4AE402B6A4FB}">
      <dgm:prSet/>
      <dgm:spPr/>
      <dgm:t>
        <a:bodyPr/>
        <a:lstStyle/>
        <a:p>
          <a:endParaRPr lang="ru-RU"/>
        </a:p>
      </dgm:t>
    </dgm:pt>
    <dgm:pt modelId="{D281095E-D6D7-4349-9621-3EA33E4189E1}" type="sibTrans" cxnId="{A07AAE3F-0C52-46DA-80A2-4AE402B6A4FB}">
      <dgm:prSet/>
      <dgm:spPr/>
      <dgm:t>
        <a:bodyPr/>
        <a:lstStyle/>
        <a:p>
          <a:endParaRPr lang="ru-RU"/>
        </a:p>
      </dgm:t>
    </dgm:pt>
    <dgm:pt modelId="{E3AF0895-FDD1-4D47-BDBC-74F9B6FB62E6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Качество воздуха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4B9779-BBFF-4539-B1C5-80DB0D627D65}" type="parTrans" cxnId="{AF488420-9206-4A45-8C90-7ABFEBA80F84}">
      <dgm:prSet/>
      <dgm:spPr/>
      <dgm:t>
        <a:bodyPr/>
        <a:lstStyle/>
        <a:p>
          <a:endParaRPr lang="ru-RU"/>
        </a:p>
      </dgm:t>
    </dgm:pt>
    <dgm:pt modelId="{668F5CA3-1519-4B98-BED5-F43A6DB6B201}" type="sibTrans" cxnId="{AF488420-9206-4A45-8C90-7ABFEBA80F84}">
      <dgm:prSet/>
      <dgm:spPr/>
      <dgm:t>
        <a:bodyPr/>
        <a:lstStyle/>
        <a:p>
          <a:endParaRPr lang="ru-RU"/>
        </a:p>
      </dgm:t>
    </dgm:pt>
    <dgm:pt modelId="{99CA43D3-0876-4657-81AB-3DDDAFA82D4B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Шум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95E2AF-7442-4E8A-ABA1-7AED9D882848}" type="parTrans" cxnId="{F9C63F77-DC2B-4350-B405-FD948C2F254D}">
      <dgm:prSet/>
      <dgm:spPr/>
      <dgm:t>
        <a:bodyPr/>
        <a:lstStyle/>
        <a:p>
          <a:endParaRPr lang="ru-RU"/>
        </a:p>
      </dgm:t>
    </dgm:pt>
    <dgm:pt modelId="{64F5DD34-E905-40CF-95E7-EE08C2B0385F}" type="sibTrans" cxnId="{F9C63F77-DC2B-4350-B405-FD948C2F254D}">
      <dgm:prSet/>
      <dgm:spPr/>
      <dgm:t>
        <a:bodyPr/>
        <a:lstStyle/>
        <a:p>
          <a:endParaRPr lang="ru-RU"/>
        </a:p>
      </dgm:t>
    </dgm:pt>
    <dgm:pt modelId="{91B91AF1-2880-440D-95F8-C882A6D32537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ОБЩЕСТВО</a:t>
          </a:r>
          <a:r>
            <a:rPr lang="ru-RU" b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И КУЛЬТУРА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49A3AC-BEF1-4279-BAED-D748310CAE6C}" type="parTrans" cxnId="{409A6EB3-43CF-4AC2-9215-93042B2E5101}">
      <dgm:prSet/>
      <dgm:spPr/>
      <dgm:t>
        <a:bodyPr/>
        <a:lstStyle/>
        <a:p>
          <a:endParaRPr lang="ru-RU"/>
        </a:p>
      </dgm:t>
    </dgm:pt>
    <dgm:pt modelId="{C1CB1FF2-36B9-44AA-9D63-0BE8F64296DE}" type="sibTrans" cxnId="{409A6EB3-43CF-4AC2-9215-93042B2E5101}">
      <dgm:prSet/>
      <dgm:spPr/>
      <dgm:t>
        <a:bodyPr/>
        <a:lstStyle/>
        <a:p>
          <a:endParaRPr lang="ru-RU"/>
        </a:p>
      </dgm:t>
    </dgm:pt>
    <dgm:pt modelId="{B8D72941-9EC7-4084-9FD8-6069D4BCD2DB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Образование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B32EE6-141E-4E7E-80DA-78D4DCE54E83}" type="parTrans" cxnId="{99ABBC90-3A5B-476B-8A51-D56A07B8E847}">
      <dgm:prSet/>
      <dgm:spPr/>
      <dgm:t>
        <a:bodyPr/>
        <a:lstStyle/>
        <a:p>
          <a:endParaRPr lang="ru-RU"/>
        </a:p>
      </dgm:t>
    </dgm:pt>
    <dgm:pt modelId="{2D540B15-F490-4D81-9D4A-BE21B2EE5358}" type="sibTrans" cxnId="{99ABBC90-3A5B-476B-8A51-D56A07B8E847}">
      <dgm:prSet/>
      <dgm:spPr/>
      <dgm:t>
        <a:bodyPr/>
        <a:lstStyle/>
        <a:p>
          <a:endParaRPr lang="ru-RU"/>
        </a:p>
      </dgm:t>
    </dgm:pt>
    <dgm:pt modelId="{A0164BF3-1486-4A48-B7E5-60BBF3AC5443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Здравоохранение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E0C3B0-B59F-41B6-BEFD-DE71986356B0}" type="parTrans" cxnId="{62648D31-5114-4463-B9B0-DD8481729491}">
      <dgm:prSet/>
      <dgm:spPr/>
      <dgm:t>
        <a:bodyPr/>
        <a:lstStyle/>
        <a:p>
          <a:endParaRPr lang="ru-RU"/>
        </a:p>
      </dgm:t>
    </dgm:pt>
    <dgm:pt modelId="{6996F8E8-60CD-4B98-957E-0D68CA85A412}" type="sibTrans" cxnId="{62648D31-5114-4463-B9B0-DD8481729491}">
      <dgm:prSet/>
      <dgm:spPr/>
      <dgm:t>
        <a:bodyPr/>
        <a:lstStyle/>
        <a:p>
          <a:endParaRPr lang="ru-RU"/>
        </a:p>
      </dgm:t>
    </dgm:pt>
    <dgm:pt modelId="{4F7BFD64-FBBE-4A69-AF47-A125F75DAACD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Занятость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1FDA3D-A17A-41A6-AA44-9C8CBAA7476C}" type="parTrans" cxnId="{72EDFAD7-B4ED-4230-95B2-C80B5AD0A787}">
      <dgm:prSet/>
      <dgm:spPr/>
      <dgm:t>
        <a:bodyPr/>
        <a:lstStyle/>
        <a:p>
          <a:endParaRPr lang="ru-RU"/>
        </a:p>
      </dgm:t>
    </dgm:pt>
    <dgm:pt modelId="{41088420-7427-4C55-9A2F-4C585739BAE3}" type="sibTrans" cxnId="{72EDFAD7-B4ED-4230-95B2-C80B5AD0A787}">
      <dgm:prSet/>
      <dgm:spPr/>
      <dgm:t>
        <a:bodyPr/>
        <a:lstStyle/>
        <a:p>
          <a:endParaRPr lang="ru-RU"/>
        </a:p>
      </dgm:t>
    </dgm:pt>
    <dgm:pt modelId="{E1CA1C32-BE10-4D32-904E-C6027D30FB76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Торговля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638B02-6E8E-45CD-8081-A5924BA3ED17}" type="parTrans" cxnId="{B8B864AB-4EC8-4E5E-9102-FD3031071D95}">
      <dgm:prSet/>
      <dgm:spPr/>
      <dgm:t>
        <a:bodyPr/>
        <a:lstStyle/>
        <a:p>
          <a:endParaRPr lang="ru-RU"/>
        </a:p>
      </dgm:t>
    </dgm:pt>
    <dgm:pt modelId="{EC101291-3E42-449A-9457-3516E9A5F746}" type="sibTrans" cxnId="{B8B864AB-4EC8-4E5E-9102-FD3031071D95}">
      <dgm:prSet/>
      <dgm:spPr/>
      <dgm:t>
        <a:bodyPr/>
        <a:lstStyle/>
        <a:p>
          <a:endParaRPr lang="ru-RU"/>
        </a:p>
      </dgm:t>
    </dgm:pt>
    <dgm:pt modelId="{0FA74746-4477-4D0C-9D54-A0923BE6E09C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Производительность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3357F5-8CF4-4353-B820-322A026032A8}" type="parTrans" cxnId="{EC6ACF0E-A613-4C63-8BE9-53991FDAD748}">
      <dgm:prSet/>
      <dgm:spPr/>
      <dgm:t>
        <a:bodyPr/>
        <a:lstStyle/>
        <a:p>
          <a:endParaRPr lang="ru-RU"/>
        </a:p>
      </dgm:t>
    </dgm:pt>
    <dgm:pt modelId="{AE6632CC-4C01-44C1-9858-DB364F936EC3}" type="sibTrans" cxnId="{EC6ACF0E-A613-4C63-8BE9-53991FDAD748}">
      <dgm:prSet/>
      <dgm:spPr/>
      <dgm:t>
        <a:bodyPr/>
        <a:lstStyle/>
        <a:p>
          <a:endParaRPr lang="ru-RU"/>
        </a:p>
      </dgm:t>
    </dgm:pt>
    <dgm:pt modelId="{32334FAD-5BCB-433E-AB7A-B90B47181261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Физическая инфраструктура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C58D1C-192F-4676-8D5B-9EF45A6D6C6F}" type="parTrans" cxnId="{CDA5E9A1-9BF2-4A7A-9416-0D15DBFF2BBC}">
      <dgm:prSet/>
      <dgm:spPr/>
      <dgm:t>
        <a:bodyPr/>
        <a:lstStyle/>
        <a:p>
          <a:endParaRPr lang="ru-RU"/>
        </a:p>
      </dgm:t>
    </dgm:pt>
    <dgm:pt modelId="{CFC99D06-4E75-4740-B025-3F0E21175A64}" type="sibTrans" cxnId="{CDA5E9A1-9BF2-4A7A-9416-0D15DBFF2BBC}">
      <dgm:prSet/>
      <dgm:spPr/>
      <dgm:t>
        <a:bodyPr/>
        <a:lstStyle/>
        <a:p>
          <a:endParaRPr lang="ru-RU"/>
        </a:p>
      </dgm:t>
    </dgm:pt>
    <dgm:pt modelId="{A1EBA579-7F44-4F9A-8FE1-C1B9AF529B13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Водоснабжение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436904-E023-4C8C-A3F4-538ECB62B3C1}" type="parTrans" cxnId="{CD44B3B3-ED01-4D9D-9E1B-1638E86E2706}">
      <dgm:prSet/>
      <dgm:spPr/>
      <dgm:t>
        <a:bodyPr/>
        <a:lstStyle/>
        <a:p>
          <a:endParaRPr lang="ru-RU"/>
        </a:p>
      </dgm:t>
    </dgm:pt>
    <dgm:pt modelId="{251D8681-A5A1-487B-AA4B-8869A6D73D9F}" type="sibTrans" cxnId="{CD44B3B3-ED01-4D9D-9E1B-1638E86E2706}">
      <dgm:prSet/>
      <dgm:spPr/>
      <dgm:t>
        <a:bodyPr/>
        <a:lstStyle/>
        <a:p>
          <a:endParaRPr lang="ru-RU"/>
        </a:p>
      </dgm:t>
    </dgm:pt>
    <dgm:pt modelId="{4A151F8B-0268-4D54-B649-8D7CDE55AE4A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Качество окружающей среды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F525A0-804B-455C-A7DE-29AADF8D6B44}" type="parTrans" cxnId="{44990964-E465-456D-8090-D14D34D0CAD7}">
      <dgm:prSet/>
      <dgm:spPr/>
      <dgm:t>
        <a:bodyPr/>
        <a:lstStyle/>
        <a:p>
          <a:endParaRPr lang="ru-RU"/>
        </a:p>
      </dgm:t>
    </dgm:pt>
    <dgm:pt modelId="{EA058088-DB52-4C39-AA36-0A5B78DEC6E7}" type="sibTrans" cxnId="{44990964-E465-456D-8090-D14D34D0CAD7}">
      <dgm:prSet/>
      <dgm:spPr/>
      <dgm:t>
        <a:bodyPr/>
        <a:lstStyle/>
        <a:p>
          <a:endParaRPr lang="ru-RU"/>
        </a:p>
      </dgm:t>
    </dgm:pt>
    <dgm:pt modelId="{FE33E875-24CF-4414-9D67-41ADF7E976C5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Биоразнообразие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B3D22A-3227-4384-9367-C7DFFA5325D1}" type="parTrans" cxnId="{BA3F1E42-9DC3-4406-B7FE-E26E9C9B654D}">
      <dgm:prSet/>
      <dgm:spPr/>
      <dgm:t>
        <a:bodyPr/>
        <a:lstStyle/>
        <a:p>
          <a:endParaRPr lang="ru-RU"/>
        </a:p>
      </dgm:t>
    </dgm:pt>
    <dgm:pt modelId="{67219185-4145-41A2-95AC-C2AB0242C1ED}" type="sibTrans" cxnId="{BA3F1E42-9DC3-4406-B7FE-E26E9C9B654D}">
      <dgm:prSet/>
      <dgm:spPr/>
      <dgm:t>
        <a:bodyPr/>
        <a:lstStyle/>
        <a:p>
          <a:endParaRPr lang="ru-RU"/>
        </a:p>
      </dgm:t>
    </dgm:pt>
    <dgm:pt modelId="{77078EC2-BE3F-4DF2-AD44-14F3BA00B849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Энергетика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6F739B-ECC9-4C5F-B617-F13632E291F8}" type="parTrans" cxnId="{AE79636F-674D-40A3-BBEA-0F728032615C}">
      <dgm:prSet/>
      <dgm:spPr/>
      <dgm:t>
        <a:bodyPr/>
        <a:lstStyle/>
        <a:p>
          <a:endParaRPr lang="ru-RU"/>
        </a:p>
      </dgm:t>
    </dgm:pt>
    <dgm:pt modelId="{0773F085-8E02-46D6-8C5B-EF4BECEB572E}" type="sibTrans" cxnId="{AE79636F-674D-40A3-BBEA-0F728032615C}">
      <dgm:prSet/>
      <dgm:spPr/>
      <dgm:t>
        <a:bodyPr/>
        <a:lstStyle/>
        <a:p>
          <a:endParaRPr lang="ru-RU"/>
        </a:p>
      </dgm:t>
    </dgm:pt>
    <dgm:pt modelId="{4D3789C0-078B-4459-9515-DD1E912163F1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Безопасность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B43BC0-9660-4707-985A-4BA25E1E0444}" type="parTrans" cxnId="{50F7243A-389B-46D1-ABD3-71D6FB768D4B}">
      <dgm:prSet/>
      <dgm:spPr/>
      <dgm:t>
        <a:bodyPr/>
        <a:lstStyle/>
        <a:p>
          <a:endParaRPr lang="ru-RU"/>
        </a:p>
      </dgm:t>
    </dgm:pt>
    <dgm:pt modelId="{693F5248-3D42-491C-A825-1F329586B49E}" type="sibTrans" cxnId="{50F7243A-389B-46D1-ABD3-71D6FB768D4B}">
      <dgm:prSet/>
      <dgm:spPr/>
      <dgm:t>
        <a:bodyPr/>
        <a:lstStyle/>
        <a:p>
          <a:endParaRPr lang="ru-RU"/>
        </a:p>
      </dgm:t>
    </dgm:pt>
    <dgm:pt modelId="{1E6F7CA9-8627-4EDB-AE1A-30079DFC5D02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Жилье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7B4A20-EA33-4AC6-90D3-9D21CFEB6C30}" type="parTrans" cxnId="{5E996215-F418-4334-B178-9027B26DF878}">
      <dgm:prSet/>
      <dgm:spPr/>
      <dgm:t>
        <a:bodyPr/>
        <a:lstStyle/>
        <a:p>
          <a:endParaRPr lang="ru-RU"/>
        </a:p>
      </dgm:t>
    </dgm:pt>
    <dgm:pt modelId="{531D49DB-B1B5-4A61-B880-0C9550DA9535}" type="sibTrans" cxnId="{5E996215-F418-4334-B178-9027B26DF878}">
      <dgm:prSet/>
      <dgm:spPr/>
      <dgm:t>
        <a:bodyPr/>
        <a:lstStyle/>
        <a:p>
          <a:endParaRPr lang="ru-RU"/>
        </a:p>
      </dgm:t>
    </dgm:pt>
    <dgm:pt modelId="{9B9288D6-BA54-42AD-A31C-C60C7A2082C2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Культура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EDD124-1209-423A-B69F-E8C6DD393BE4}" type="parTrans" cxnId="{1E2634FD-07B6-4DB6-B580-2B814C773D66}">
      <dgm:prSet/>
      <dgm:spPr/>
      <dgm:t>
        <a:bodyPr/>
        <a:lstStyle/>
        <a:p>
          <a:endParaRPr lang="ru-RU"/>
        </a:p>
      </dgm:t>
    </dgm:pt>
    <dgm:pt modelId="{775A7427-C02A-46CC-9968-7A26C6667408}" type="sibTrans" cxnId="{1E2634FD-07B6-4DB6-B580-2B814C773D66}">
      <dgm:prSet/>
      <dgm:spPr/>
      <dgm:t>
        <a:bodyPr/>
        <a:lstStyle/>
        <a:p>
          <a:endParaRPr lang="ru-RU"/>
        </a:p>
      </dgm:t>
    </dgm:pt>
    <dgm:pt modelId="{C43006AF-BB13-4117-AD70-B2D43C56C7FE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Социальная вовлеченность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026A83-B7CC-4E04-B9BE-2B98476E7F68}" type="parTrans" cxnId="{7C1D157B-A6DF-4746-B631-438BD663E941}">
      <dgm:prSet/>
      <dgm:spPr/>
      <dgm:t>
        <a:bodyPr/>
        <a:lstStyle/>
        <a:p>
          <a:endParaRPr lang="ru-RU"/>
        </a:p>
      </dgm:t>
    </dgm:pt>
    <dgm:pt modelId="{F86FC83C-FE72-4A97-80EC-990E4BE63C00}" type="sibTrans" cxnId="{7C1D157B-A6DF-4746-B631-438BD663E941}">
      <dgm:prSet/>
      <dgm:spPr/>
      <dgm:t>
        <a:bodyPr/>
        <a:lstStyle/>
        <a:p>
          <a:endParaRPr lang="ru-RU"/>
        </a:p>
      </dgm:t>
    </dgm:pt>
    <dgm:pt modelId="{478CE07F-59F4-4B32-A1DF-9E2C84F4FE32}">
      <dgm:prSet phldrT="[Текст]"/>
      <dgm:spPr/>
      <dgm:t>
        <a:bodyPr/>
        <a:lstStyle/>
        <a:p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30E696-9D88-481A-AA07-95FDADFC1E3D}" type="parTrans" cxnId="{2BA87C13-034B-415A-A460-140D1B676239}">
      <dgm:prSet/>
      <dgm:spPr/>
      <dgm:t>
        <a:bodyPr/>
        <a:lstStyle/>
        <a:p>
          <a:endParaRPr lang="ru-RU"/>
        </a:p>
      </dgm:t>
    </dgm:pt>
    <dgm:pt modelId="{0C64941E-6DA5-417C-B7C7-8DFA8844E468}" type="sibTrans" cxnId="{2BA87C13-034B-415A-A460-140D1B676239}">
      <dgm:prSet/>
      <dgm:spPr/>
      <dgm:t>
        <a:bodyPr/>
        <a:lstStyle/>
        <a:p>
          <a:endParaRPr lang="ru-RU"/>
        </a:p>
      </dgm:t>
    </dgm:pt>
    <dgm:pt modelId="{D59DBA1A-4E02-4187-824D-E72ED0DE489F}">
      <dgm:prSet phldrT="[Текст]"/>
      <dgm:spPr/>
      <dgm:t>
        <a:bodyPr/>
        <a:lstStyle/>
        <a:p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548543-A242-4D7F-8E50-8DEE419FF81B}" type="parTrans" cxnId="{023BF005-5BEF-474D-B837-F8F930764856}">
      <dgm:prSet/>
      <dgm:spPr/>
      <dgm:t>
        <a:bodyPr/>
        <a:lstStyle/>
        <a:p>
          <a:endParaRPr lang="ru-RU"/>
        </a:p>
      </dgm:t>
    </dgm:pt>
    <dgm:pt modelId="{F1B6C674-3541-4955-96BA-3EA249604B7F}" type="sibTrans" cxnId="{023BF005-5BEF-474D-B837-F8F930764856}">
      <dgm:prSet/>
      <dgm:spPr/>
      <dgm:t>
        <a:bodyPr/>
        <a:lstStyle/>
        <a:p>
          <a:endParaRPr lang="ru-RU"/>
        </a:p>
      </dgm:t>
    </dgm:pt>
    <dgm:pt modelId="{B00A8E4B-C61B-4D61-BB9B-F07495F3103A}" type="pres">
      <dgm:prSet presAssocID="{FFF59AEC-2ABC-4889-9DAF-D7C48D5772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BE7229-67FC-436A-AA6B-A1923E9E84B5}" type="pres">
      <dgm:prSet presAssocID="{7912A094-3A58-4EC8-AFFA-881104799429}" presName="composite" presStyleCnt="0"/>
      <dgm:spPr/>
    </dgm:pt>
    <dgm:pt modelId="{7AF84BD0-2D0E-4651-803F-BD4FAB9F7B96}" type="pres">
      <dgm:prSet presAssocID="{7912A094-3A58-4EC8-AFFA-88110479942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E9153B-06A0-49FB-96AF-95A3C46C6246}" type="pres">
      <dgm:prSet presAssocID="{7912A094-3A58-4EC8-AFFA-88110479942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0E244-267F-4FD4-957C-B5DAFEAA6732}" type="pres">
      <dgm:prSet presAssocID="{EE733840-2A4D-45B9-B3A0-13B46F3C1D74}" presName="space" presStyleCnt="0"/>
      <dgm:spPr/>
    </dgm:pt>
    <dgm:pt modelId="{C95880B2-9053-4F46-9690-61609E12025D}" type="pres">
      <dgm:prSet presAssocID="{66D4E1D3-8549-44DF-8083-5CFDAF3A9925}" presName="composite" presStyleCnt="0"/>
      <dgm:spPr/>
    </dgm:pt>
    <dgm:pt modelId="{06EA6C20-A43E-4D64-A8AA-CF59E3A8FE74}" type="pres">
      <dgm:prSet presAssocID="{66D4E1D3-8549-44DF-8083-5CFDAF3A992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CC16C7-321C-4FC1-AEFD-B6A50FE676F1}" type="pres">
      <dgm:prSet presAssocID="{66D4E1D3-8549-44DF-8083-5CFDAF3A992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74FF3-BE5E-44E5-93E1-137ED951B89A}" type="pres">
      <dgm:prSet presAssocID="{D281095E-D6D7-4349-9621-3EA33E4189E1}" presName="space" presStyleCnt="0"/>
      <dgm:spPr/>
    </dgm:pt>
    <dgm:pt modelId="{6A17B966-48FC-46C7-9961-C1487C63FD2B}" type="pres">
      <dgm:prSet presAssocID="{91B91AF1-2880-440D-95F8-C882A6D32537}" presName="composite" presStyleCnt="0"/>
      <dgm:spPr/>
    </dgm:pt>
    <dgm:pt modelId="{073F0BE0-AF05-4938-842A-CB5A633C686F}" type="pres">
      <dgm:prSet presAssocID="{91B91AF1-2880-440D-95F8-C882A6D3253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2A4020-3C73-4B84-AF0C-E76D1AF8A099}" type="pres">
      <dgm:prSet presAssocID="{91B91AF1-2880-440D-95F8-C882A6D3253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B864AB-4EC8-4E5E-9102-FD3031071D95}" srcId="{7912A094-3A58-4EC8-AFFA-881104799429}" destId="{E1CA1C32-BE10-4D32-904E-C6027D30FB76}" srcOrd="3" destOrd="0" parTransId="{8F638B02-6E8E-45CD-8081-A5924BA3ED17}" sibTransId="{EC101291-3E42-449A-9457-3516E9A5F746}"/>
    <dgm:cxn modelId="{57E98381-08B8-4478-9CAD-340B10C1DCF1}" type="presOf" srcId="{1E6F7CA9-8627-4EDB-AE1A-30079DFC5D02}" destId="{CE2A4020-3C73-4B84-AF0C-E76D1AF8A099}" srcOrd="0" destOrd="3" presId="urn:microsoft.com/office/officeart/2005/8/layout/hList1"/>
    <dgm:cxn modelId="{99ABBC90-3A5B-476B-8A51-D56A07B8E847}" srcId="{91B91AF1-2880-440D-95F8-C882A6D32537}" destId="{B8D72941-9EC7-4084-9FD8-6069D4BCD2DB}" srcOrd="0" destOrd="0" parTransId="{69B32EE6-141E-4E7E-80DA-78D4DCE54E83}" sibTransId="{2D540B15-F490-4D81-9D4A-BE21B2EE5358}"/>
    <dgm:cxn modelId="{A07AAE3F-0C52-46DA-80A2-4AE402B6A4FB}" srcId="{FFF59AEC-2ABC-4889-9DAF-D7C48D5772DE}" destId="{66D4E1D3-8549-44DF-8083-5CFDAF3A9925}" srcOrd="1" destOrd="0" parTransId="{29B3ED8C-2263-4529-B18F-4558CAB4DC66}" sibTransId="{D281095E-D6D7-4349-9621-3EA33E4189E1}"/>
    <dgm:cxn modelId="{473CC36B-9B13-43D4-856E-37029FA782CE}" type="presOf" srcId="{B8D72941-9EC7-4084-9FD8-6069D4BCD2DB}" destId="{CE2A4020-3C73-4B84-AF0C-E76D1AF8A099}" srcOrd="0" destOrd="0" presId="urn:microsoft.com/office/officeart/2005/8/layout/hList1"/>
    <dgm:cxn modelId="{EE0E5912-55B1-46E8-A462-13B7509E437E}" type="presOf" srcId="{E1CA1C32-BE10-4D32-904E-C6027D30FB76}" destId="{73E9153B-06A0-49FB-96AF-95A3C46C6246}" srcOrd="0" destOrd="3" presId="urn:microsoft.com/office/officeart/2005/8/layout/hList1"/>
    <dgm:cxn modelId="{1E2634FD-07B6-4DB6-B580-2B814C773D66}" srcId="{91B91AF1-2880-440D-95F8-C882A6D32537}" destId="{9B9288D6-BA54-42AD-A31C-C60C7A2082C2}" srcOrd="4" destOrd="0" parTransId="{A2EDD124-1209-423A-B69F-E8C6DD393BE4}" sibTransId="{775A7427-C02A-46CC-9968-7A26C6667408}"/>
    <dgm:cxn modelId="{81DF5D94-E0D3-4442-80AC-117B403631BE}" type="presOf" srcId="{C43006AF-BB13-4117-AD70-B2D43C56C7FE}" destId="{CE2A4020-3C73-4B84-AF0C-E76D1AF8A099}" srcOrd="0" destOrd="5" presId="urn:microsoft.com/office/officeart/2005/8/layout/hList1"/>
    <dgm:cxn modelId="{1A91B675-3086-4B5D-9B16-8A0E3B14AF7A}" type="presOf" srcId="{FFF59AEC-2ABC-4889-9DAF-D7C48D5772DE}" destId="{B00A8E4B-C61B-4D61-BB9B-F07495F3103A}" srcOrd="0" destOrd="0" presId="urn:microsoft.com/office/officeart/2005/8/layout/hList1"/>
    <dgm:cxn modelId="{AB78A2A9-83D5-4D80-AD5A-06871C3D5BC8}" type="presOf" srcId="{9B9288D6-BA54-42AD-A31C-C60C7A2082C2}" destId="{CE2A4020-3C73-4B84-AF0C-E76D1AF8A099}" srcOrd="0" destOrd="4" presId="urn:microsoft.com/office/officeart/2005/8/layout/hList1"/>
    <dgm:cxn modelId="{CD44B3B3-ED01-4D9D-9E1B-1638E86E2706}" srcId="{66D4E1D3-8549-44DF-8083-5CFDAF3A9925}" destId="{A1EBA579-7F44-4F9A-8FE1-C1B9AF529B13}" srcOrd="1" destOrd="0" parTransId="{CB436904-E023-4C8C-A3F4-538ECB62B3C1}" sibTransId="{251D8681-A5A1-487B-AA4B-8869A6D73D9F}"/>
    <dgm:cxn modelId="{2EC6A8B9-84CC-42EC-B596-3B96434661D4}" type="presOf" srcId="{D59DBA1A-4E02-4187-824D-E72ED0DE489F}" destId="{73E9153B-06A0-49FB-96AF-95A3C46C6246}" srcOrd="0" destOrd="6" presId="urn:microsoft.com/office/officeart/2005/8/layout/hList1"/>
    <dgm:cxn modelId="{6F2F1235-33C6-4AD2-A957-BF5AC7670F50}" type="presOf" srcId="{0FA74746-4477-4D0C-9D54-A0923BE6E09C}" destId="{73E9153B-06A0-49FB-96AF-95A3C46C6246}" srcOrd="0" destOrd="4" presId="urn:microsoft.com/office/officeart/2005/8/layout/hList1"/>
    <dgm:cxn modelId="{A6F60869-8D75-45FD-8589-2FC57AAA00B5}" srcId="{7912A094-3A58-4EC8-AFFA-881104799429}" destId="{6F074A46-6182-45D8-ADA9-F10872FE212F}" srcOrd="0" destOrd="0" parTransId="{4E8CE50C-D1D5-4AFE-9F85-C1E58F7FEBA6}" sibTransId="{9B82605B-79AF-4648-8944-DA0626B90CB6}"/>
    <dgm:cxn modelId="{189EA35E-A7C9-448C-9E1F-F364BEB1EA96}" type="presOf" srcId="{C169873E-B75C-4217-B485-EFE4E22B6264}" destId="{73E9153B-06A0-49FB-96AF-95A3C46C6246}" srcOrd="0" destOrd="1" presId="urn:microsoft.com/office/officeart/2005/8/layout/hList1"/>
    <dgm:cxn modelId="{5AF9EE51-CA27-4355-99DD-E6C81FD7DD40}" type="presOf" srcId="{77078EC2-BE3F-4DF2-AD44-14F3BA00B849}" destId="{A5CC16C7-321C-4FC1-AEFD-B6A50FE676F1}" srcOrd="0" destOrd="5" presId="urn:microsoft.com/office/officeart/2005/8/layout/hList1"/>
    <dgm:cxn modelId="{62648D31-5114-4463-B9B0-DD8481729491}" srcId="{91B91AF1-2880-440D-95F8-C882A6D32537}" destId="{A0164BF3-1486-4A48-B7E5-60BBF3AC5443}" srcOrd="1" destOrd="0" parTransId="{D6E0C3B0-B59F-41B6-BEFD-DE71986356B0}" sibTransId="{6996F8E8-60CD-4B98-957E-0D68CA85A412}"/>
    <dgm:cxn modelId="{C6623B7D-50C3-4EA7-A731-18CD87899323}" type="presOf" srcId="{FE33E875-24CF-4414-9D67-41ADF7E976C5}" destId="{A5CC16C7-321C-4FC1-AEFD-B6A50FE676F1}" srcOrd="0" destOrd="4" presId="urn:microsoft.com/office/officeart/2005/8/layout/hList1"/>
    <dgm:cxn modelId="{AF488420-9206-4A45-8C90-7ABFEBA80F84}" srcId="{66D4E1D3-8549-44DF-8083-5CFDAF3A9925}" destId="{E3AF0895-FDD1-4D47-BDBC-74F9B6FB62E6}" srcOrd="0" destOrd="0" parTransId="{7E4B9779-BBFF-4539-B1C5-80DB0D627D65}" sibTransId="{668F5CA3-1519-4B98-BED5-F43A6DB6B201}"/>
    <dgm:cxn modelId="{50F7243A-389B-46D1-ABD3-71D6FB768D4B}" srcId="{91B91AF1-2880-440D-95F8-C882A6D32537}" destId="{4D3789C0-078B-4459-9515-DD1E912163F1}" srcOrd="2" destOrd="0" parTransId="{93B43BC0-9660-4707-985A-4BA25E1E0444}" sibTransId="{693F5248-3D42-491C-A825-1F329586B49E}"/>
    <dgm:cxn modelId="{32815340-EA82-422C-B6BB-A25650581A7E}" type="presOf" srcId="{4A151F8B-0268-4D54-B649-8D7CDE55AE4A}" destId="{A5CC16C7-321C-4FC1-AEFD-B6A50FE676F1}" srcOrd="0" destOrd="3" presId="urn:microsoft.com/office/officeart/2005/8/layout/hList1"/>
    <dgm:cxn modelId="{2CA7138D-2172-4FDB-B5E3-FC206FB07429}" type="presOf" srcId="{91B91AF1-2880-440D-95F8-C882A6D32537}" destId="{073F0BE0-AF05-4938-842A-CB5A633C686F}" srcOrd="0" destOrd="0" presId="urn:microsoft.com/office/officeart/2005/8/layout/hList1"/>
    <dgm:cxn modelId="{E3C76878-DD6C-491C-90BA-664C45EE6CAC}" type="presOf" srcId="{478CE07F-59F4-4B32-A1DF-9E2C84F4FE32}" destId="{73E9153B-06A0-49FB-96AF-95A3C46C6246}" srcOrd="0" destOrd="7" presId="urn:microsoft.com/office/officeart/2005/8/layout/hList1"/>
    <dgm:cxn modelId="{3C5F2A05-1C65-4C24-8BAE-FAC653D6A4AC}" type="presOf" srcId="{66D4E1D3-8549-44DF-8083-5CFDAF3A9925}" destId="{06EA6C20-A43E-4D64-A8AA-CF59E3A8FE74}" srcOrd="0" destOrd="0" presId="urn:microsoft.com/office/officeart/2005/8/layout/hList1"/>
    <dgm:cxn modelId="{023BF005-5BEF-474D-B837-F8F930764856}" srcId="{7912A094-3A58-4EC8-AFFA-881104799429}" destId="{D59DBA1A-4E02-4187-824D-E72ED0DE489F}" srcOrd="6" destOrd="0" parTransId="{2B548543-A242-4D7F-8E50-8DEE419FF81B}" sibTransId="{F1B6C674-3541-4955-96BA-3EA249604B7F}"/>
    <dgm:cxn modelId="{72EDFAD7-B4ED-4230-95B2-C80B5AD0A787}" srcId="{7912A094-3A58-4EC8-AFFA-881104799429}" destId="{4F7BFD64-FBBE-4A69-AF47-A125F75DAACD}" srcOrd="2" destOrd="0" parTransId="{5D1FDA3D-A17A-41A6-AA44-9C8CBAA7476C}" sibTransId="{41088420-7427-4C55-9A2F-4C585739BAE3}"/>
    <dgm:cxn modelId="{2FFB1087-552E-478B-842C-FD66D7F57AA6}" type="presOf" srcId="{A0164BF3-1486-4A48-B7E5-60BBF3AC5443}" destId="{CE2A4020-3C73-4B84-AF0C-E76D1AF8A099}" srcOrd="0" destOrd="1" presId="urn:microsoft.com/office/officeart/2005/8/layout/hList1"/>
    <dgm:cxn modelId="{2BA87C13-034B-415A-A460-140D1B676239}" srcId="{7912A094-3A58-4EC8-AFFA-881104799429}" destId="{478CE07F-59F4-4B32-A1DF-9E2C84F4FE32}" srcOrd="7" destOrd="0" parTransId="{E230E696-9D88-481A-AA07-95FDADFC1E3D}" sibTransId="{0C64941E-6DA5-417C-B7C7-8DFA8844E468}"/>
    <dgm:cxn modelId="{F9C63F77-DC2B-4350-B405-FD948C2F254D}" srcId="{66D4E1D3-8549-44DF-8083-5CFDAF3A9925}" destId="{99CA43D3-0876-4657-81AB-3DDDAFA82D4B}" srcOrd="2" destOrd="0" parTransId="{8595E2AF-7442-4E8A-ABA1-7AED9D882848}" sibTransId="{64F5DD34-E905-40CF-95E7-EE08C2B0385F}"/>
    <dgm:cxn modelId="{85ACDD84-3CB5-46C4-BC89-E754907E8DF4}" type="presOf" srcId="{6F074A46-6182-45D8-ADA9-F10872FE212F}" destId="{73E9153B-06A0-49FB-96AF-95A3C46C6246}" srcOrd="0" destOrd="0" presId="urn:microsoft.com/office/officeart/2005/8/layout/hList1"/>
    <dgm:cxn modelId="{489DD056-FC4B-4E99-B6BF-9A65258715BE}" type="presOf" srcId="{4D3789C0-078B-4459-9515-DD1E912163F1}" destId="{CE2A4020-3C73-4B84-AF0C-E76D1AF8A099}" srcOrd="0" destOrd="2" presId="urn:microsoft.com/office/officeart/2005/8/layout/hList1"/>
    <dgm:cxn modelId="{B6BE3086-42C1-4288-91D5-0BF48B86E82D}" srcId="{7912A094-3A58-4EC8-AFFA-881104799429}" destId="{C169873E-B75C-4217-B485-EFE4E22B6264}" srcOrd="1" destOrd="0" parTransId="{33AC3F6A-5A4F-47A0-BBB2-CD5DD38C91E7}" sibTransId="{69B1067A-B55E-40E9-BB91-59BF5A76FE9F}"/>
    <dgm:cxn modelId="{BA3F1E42-9DC3-4406-B7FE-E26E9C9B654D}" srcId="{66D4E1D3-8549-44DF-8083-5CFDAF3A9925}" destId="{FE33E875-24CF-4414-9D67-41ADF7E976C5}" srcOrd="4" destOrd="0" parTransId="{72B3D22A-3227-4384-9367-C7DFFA5325D1}" sibTransId="{67219185-4145-41A2-95AC-C2AB0242C1ED}"/>
    <dgm:cxn modelId="{AE79636F-674D-40A3-BBEA-0F728032615C}" srcId="{66D4E1D3-8549-44DF-8083-5CFDAF3A9925}" destId="{77078EC2-BE3F-4DF2-AD44-14F3BA00B849}" srcOrd="5" destOrd="0" parTransId="{416F739B-ECC9-4C5F-B617-F13632E291F8}" sibTransId="{0773F085-8E02-46D6-8C5B-EF4BECEB572E}"/>
    <dgm:cxn modelId="{EC701E95-E2D6-4A1B-9D41-7BF0826B9D94}" type="presOf" srcId="{E3AF0895-FDD1-4D47-BDBC-74F9B6FB62E6}" destId="{A5CC16C7-321C-4FC1-AEFD-B6A50FE676F1}" srcOrd="0" destOrd="0" presId="urn:microsoft.com/office/officeart/2005/8/layout/hList1"/>
    <dgm:cxn modelId="{CDA5E9A1-9BF2-4A7A-9416-0D15DBFF2BBC}" srcId="{7912A094-3A58-4EC8-AFFA-881104799429}" destId="{32334FAD-5BCB-433E-AB7A-B90B47181261}" srcOrd="5" destOrd="0" parTransId="{1FC58D1C-192F-4676-8D5B-9EF45A6D6C6F}" sibTransId="{CFC99D06-4E75-4740-B025-3F0E21175A64}"/>
    <dgm:cxn modelId="{EC6ACF0E-A613-4C63-8BE9-53991FDAD748}" srcId="{7912A094-3A58-4EC8-AFFA-881104799429}" destId="{0FA74746-4477-4D0C-9D54-A0923BE6E09C}" srcOrd="4" destOrd="0" parTransId="{EC3357F5-8CF4-4353-B820-322A026032A8}" sibTransId="{AE6632CC-4C01-44C1-9858-DB364F936EC3}"/>
    <dgm:cxn modelId="{FD949B92-5962-4A9C-88B1-EEA916EAD2EA}" srcId="{FFF59AEC-2ABC-4889-9DAF-D7C48D5772DE}" destId="{7912A094-3A58-4EC8-AFFA-881104799429}" srcOrd="0" destOrd="0" parTransId="{FD86F239-D084-4241-96D0-9369D798B534}" sibTransId="{EE733840-2A4D-45B9-B3A0-13B46F3C1D74}"/>
    <dgm:cxn modelId="{44990964-E465-456D-8090-D14D34D0CAD7}" srcId="{66D4E1D3-8549-44DF-8083-5CFDAF3A9925}" destId="{4A151F8B-0268-4D54-B649-8D7CDE55AE4A}" srcOrd="3" destOrd="0" parTransId="{C5F525A0-804B-455C-A7DE-29AADF8D6B44}" sibTransId="{EA058088-DB52-4C39-AA36-0A5B78DEC6E7}"/>
    <dgm:cxn modelId="{E3E8CD22-7A02-4892-8E1E-F03C829D8B16}" type="presOf" srcId="{A1EBA579-7F44-4F9A-8FE1-C1B9AF529B13}" destId="{A5CC16C7-321C-4FC1-AEFD-B6A50FE676F1}" srcOrd="0" destOrd="1" presId="urn:microsoft.com/office/officeart/2005/8/layout/hList1"/>
    <dgm:cxn modelId="{B6B47B08-328C-45D5-92CF-2335F6E33B34}" type="presOf" srcId="{99CA43D3-0876-4657-81AB-3DDDAFA82D4B}" destId="{A5CC16C7-321C-4FC1-AEFD-B6A50FE676F1}" srcOrd="0" destOrd="2" presId="urn:microsoft.com/office/officeart/2005/8/layout/hList1"/>
    <dgm:cxn modelId="{5E996215-F418-4334-B178-9027B26DF878}" srcId="{91B91AF1-2880-440D-95F8-C882A6D32537}" destId="{1E6F7CA9-8627-4EDB-AE1A-30079DFC5D02}" srcOrd="3" destOrd="0" parTransId="{0E7B4A20-EA33-4AC6-90D3-9D21CFEB6C30}" sibTransId="{531D49DB-B1B5-4A61-B880-0C9550DA9535}"/>
    <dgm:cxn modelId="{FCAA8325-1C28-4D31-969D-AA4FBD4E3997}" type="presOf" srcId="{4F7BFD64-FBBE-4A69-AF47-A125F75DAACD}" destId="{73E9153B-06A0-49FB-96AF-95A3C46C6246}" srcOrd="0" destOrd="2" presId="urn:microsoft.com/office/officeart/2005/8/layout/hList1"/>
    <dgm:cxn modelId="{409A6EB3-43CF-4AC2-9215-93042B2E5101}" srcId="{FFF59AEC-2ABC-4889-9DAF-D7C48D5772DE}" destId="{91B91AF1-2880-440D-95F8-C882A6D32537}" srcOrd="2" destOrd="0" parTransId="{5949A3AC-BEF1-4279-BAED-D748310CAE6C}" sibTransId="{C1CB1FF2-36B9-44AA-9D63-0BE8F64296DE}"/>
    <dgm:cxn modelId="{18A7FA85-98C6-427D-8CEF-7E0F41A43C18}" type="presOf" srcId="{32334FAD-5BCB-433E-AB7A-B90B47181261}" destId="{73E9153B-06A0-49FB-96AF-95A3C46C6246}" srcOrd="0" destOrd="5" presId="urn:microsoft.com/office/officeart/2005/8/layout/hList1"/>
    <dgm:cxn modelId="{5584334C-199C-422F-B440-CA6A90D0637F}" type="presOf" srcId="{7912A094-3A58-4EC8-AFFA-881104799429}" destId="{7AF84BD0-2D0E-4651-803F-BD4FAB9F7B96}" srcOrd="0" destOrd="0" presId="urn:microsoft.com/office/officeart/2005/8/layout/hList1"/>
    <dgm:cxn modelId="{7C1D157B-A6DF-4746-B631-438BD663E941}" srcId="{91B91AF1-2880-440D-95F8-C882A6D32537}" destId="{C43006AF-BB13-4117-AD70-B2D43C56C7FE}" srcOrd="5" destOrd="0" parTransId="{5B026A83-B7CC-4E04-B9BE-2B98476E7F68}" sibTransId="{F86FC83C-FE72-4A97-80EC-990E4BE63C00}"/>
    <dgm:cxn modelId="{A69D635C-DA17-42BD-B1EC-D4311C60960C}" type="presParOf" srcId="{B00A8E4B-C61B-4D61-BB9B-F07495F3103A}" destId="{0EBE7229-67FC-436A-AA6B-A1923E9E84B5}" srcOrd="0" destOrd="0" presId="urn:microsoft.com/office/officeart/2005/8/layout/hList1"/>
    <dgm:cxn modelId="{E03CCA5D-834A-4E56-A821-868E11571E35}" type="presParOf" srcId="{0EBE7229-67FC-436A-AA6B-A1923E9E84B5}" destId="{7AF84BD0-2D0E-4651-803F-BD4FAB9F7B96}" srcOrd="0" destOrd="0" presId="urn:microsoft.com/office/officeart/2005/8/layout/hList1"/>
    <dgm:cxn modelId="{CF389505-36F8-43E3-8A61-76833BD8DE22}" type="presParOf" srcId="{0EBE7229-67FC-436A-AA6B-A1923E9E84B5}" destId="{73E9153B-06A0-49FB-96AF-95A3C46C6246}" srcOrd="1" destOrd="0" presId="urn:microsoft.com/office/officeart/2005/8/layout/hList1"/>
    <dgm:cxn modelId="{03D21F9E-A298-40F3-9A58-9106E856F3FF}" type="presParOf" srcId="{B00A8E4B-C61B-4D61-BB9B-F07495F3103A}" destId="{6F00E244-267F-4FD4-957C-B5DAFEAA6732}" srcOrd="1" destOrd="0" presId="urn:microsoft.com/office/officeart/2005/8/layout/hList1"/>
    <dgm:cxn modelId="{D3256AC4-0CFF-40ED-A6DF-F084DD0F5030}" type="presParOf" srcId="{B00A8E4B-C61B-4D61-BB9B-F07495F3103A}" destId="{C95880B2-9053-4F46-9690-61609E12025D}" srcOrd="2" destOrd="0" presId="urn:microsoft.com/office/officeart/2005/8/layout/hList1"/>
    <dgm:cxn modelId="{74CFB26E-F5E9-416E-8596-F5A2E02ADD2B}" type="presParOf" srcId="{C95880B2-9053-4F46-9690-61609E12025D}" destId="{06EA6C20-A43E-4D64-A8AA-CF59E3A8FE74}" srcOrd="0" destOrd="0" presId="urn:microsoft.com/office/officeart/2005/8/layout/hList1"/>
    <dgm:cxn modelId="{7DCCB86A-441C-471E-BC8F-0D6D48C25E9D}" type="presParOf" srcId="{C95880B2-9053-4F46-9690-61609E12025D}" destId="{A5CC16C7-321C-4FC1-AEFD-B6A50FE676F1}" srcOrd="1" destOrd="0" presId="urn:microsoft.com/office/officeart/2005/8/layout/hList1"/>
    <dgm:cxn modelId="{D96BD0D8-797F-4617-B063-35409C60507C}" type="presParOf" srcId="{B00A8E4B-C61B-4D61-BB9B-F07495F3103A}" destId="{08674FF3-BE5E-44E5-93E1-137ED951B89A}" srcOrd="3" destOrd="0" presId="urn:microsoft.com/office/officeart/2005/8/layout/hList1"/>
    <dgm:cxn modelId="{3C9AC1B9-C313-4D60-B030-CDFA9E6E5216}" type="presParOf" srcId="{B00A8E4B-C61B-4D61-BB9B-F07495F3103A}" destId="{6A17B966-48FC-46C7-9961-C1487C63FD2B}" srcOrd="4" destOrd="0" presId="urn:microsoft.com/office/officeart/2005/8/layout/hList1"/>
    <dgm:cxn modelId="{9BAE840A-CAAD-4A18-906F-CEFAD0981258}" type="presParOf" srcId="{6A17B966-48FC-46C7-9961-C1487C63FD2B}" destId="{073F0BE0-AF05-4938-842A-CB5A633C686F}" srcOrd="0" destOrd="0" presId="urn:microsoft.com/office/officeart/2005/8/layout/hList1"/>
    <dgm:cxn modelId="{C055E388-8290-4FE3-98FB-50CD65EF4ED0}" type="presParOf" srcId="{6A17B966-48FC-46C7-9961-C1487C63FD2B}" destId="{CE2A4020-3C73-4B84-AF0C-E76D1AF8A09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92D488-7BAD-4D90-BA10-59AD57B9DC7E}" type="doc">
      <dgm:prSet loTypeId="urn:microsoft.com/office/officeart/2005/8/layout/vList3" loCatId="list" qsTypeId="urn:microsoft.com/office/officeart/2005/8/quickstyle/simple3" qsCatId="simple" csTypeId="urn:microsoft.com/office/officeart/2005/8/colors/accent1_4" csCatId="accent1" phldr="1"/>
      <dgm:spPr/>
    </dgm:pt>
    <dgm:pt modelId="{3E90115A-A58F-430D-A0F5-134B110D4147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КОММУНИКАЦИИ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77C11D-E1E0-4B05-AD9C-D242188131EE}" type="parTrans" cxnId="{E12743A5-54DF-446B-9B7E-439A4DE050D4}">
      <dgm:prSet/>
      <dgm:spPr/>
      <dgm:t>
        <a:bodyPr/>
        <a:lstStyle/>
        <a:p>
          <a:endParaRPr lang="ru-RU"/>
        </a:p>
      </dgm:t>
    </dgm:pt>
    <dgm:pt modelId="{CC40604D-03A6-4679-B1AE-62056AFF9188}" type="sibTrans" cxnId="{E12743A5-54DF-446B-9B7E-439A4DE050D4}">
      <dgm:prSet/>
      <dgm:spPr/>
      <dgm:t>
        <a:bodyPr/>
        <a:lstStyle/>
        <a:p>
          <a:endParaRPr lang="ru-RU"/>
        </a:p>
      </dgm:t>
    </dgm:pt>
    <dgm:pt modelId="{3F13D381-2879-41FC-835E-B1AF2AF71E02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ОБРАЗОВАНИЕ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89847E-1DF5-443C-8874-3FA5AAF2B678}" type="parTrans" cxnId="{352C5BF5-1040-4FB0-AA2C-0C024A2D17B4}">
      <dgm:prSet/>
      <dgm:spPr/>
      <dgm:t>
        <a:bodyPr/>
        <a:lstStyle/>
        <a:p>
          <a:endParaRPr lang="ru-RU"/>
        </a:p>
      </dgm:t>
    </dgm:pt>
    <dgm:pt modelId="{E163658B-AA5D-4D8D-AB65-AD0587E78318}" type="sibTrans" cxnId="{352C5BF5-1040-4FB0-AA2C-0C024A2D17B4}">
      <dgm:prSet/>
      <dgm:spPr/>
      <dgm:t>
        <a:bodyPr/>
        <a:lstStyle/>
        <a:p>
          <a:endParaRPr lang="ru-RU"/>
        </a:p>
      </dgm:t>
    </dgm:pt>
    <dgm:pt modelId="{5901DC71-B223-40E7-AA68-5F0A8A23CA41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БЕЗОПАСНОСТЬ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3FEFE4-4489-47C2-A4FD-D99DA615A394}" type="parTrans" cxnId="{14B0E177-135C-4656-ACDC-8A70AA6D123C}">
      <dgm:prSet/>
      <dgm:spPr/>
      <dgm:t>
        <a:bodyPr/>
        <a:lstStyle/>
        <a:p>
          <a:endParaRPr lang="ru-RU"/>
        </a:p>
      </dgm:t>
    </dgm:pt>
    <dgm:pt modelId="{A2E639B0-F585-48D0-AD08-6ADA1A71C1EF}" type="sibTrans" cxnId="{14B0E177-135C-4656-ACDC-8A70AA6D123C}">
      <dgm:prSet/>
      <dgm:spPr/>
      <dgm:t>
        <a:bodyPr/>
        <a:lstStyle/>
        <a:p>
          <a:endParaRPr lang="ru-RU"/>
        </a:p>
      </dgm:t>
    </dgm:pt>
    <dgm:pt modelId="{4BFDFADF-9942-4BF2-BB74-EE3C131ECF4C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ЭНЕРГОЭФФЕКТИВНОСТЬ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6550C1-B9F2-41E9-BCF7-3CED204C12F7}" type="parTrans" cxnId="{B431C7A0-8EE8-46C3-9BE8-73B29B83D6FA}">
      <dgm:prSet/>
      <dgm:spPr/>
      <dgm:t>
        <a:bodyPr/>
        <a:lstStyle/>
        <a:p>
          <a:endParaRPr lang="ru-RU"/>
        </a:p>
      </dgm:t>
    </dgm:pt>
    <dgm:pt modelId="{5E9756C2-6A8B-447D-B530-76474156BCEB}" type="sibTrans" cxnId="{B431C7A0-8EE8-46C3-9BE8-73B29B83D6FA}">
      <dgm:prSet/>
      <dgm:spPr/>
      <dgm:t>
        <a:bodyPr/>
        <a:lstStyle/>
        <a:p>
          <a:endParaRPr lang="ru-RU"/>
        </a:p>
      </dgm:t>
    </dgm:pt>
    <dgm:pt modelId="{11CB98E6-04CA-470F-88CE-FEFCA377E4A7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ЗДРАВООХРАНЕНИЕ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C2A2E8-B10D-49D4-BBB8-ACC80C1F4F1E}" type="parTrans" cxnId="{52BC8595-0F75-4E1D-ACE1-7BBFDBAD353A}">
      <dgm:prSet/>
      <dgm:spPr/>
      <dgm:t>
        <a:bodyPr/>
        <a:lstStyle/>
        <a:p>
          <a:endParaRPr lang="ru-RU"/>
        </a:p>
      </dgm:t>
    </dgm:pt>
    <dgm:pt modelId="{25916E6A-EE91-4ED0-952B-63D0F0BB0218}" type="sibTrans" cxnId="{52BC8595-0F75-4E1D-ACE1-7BBFDBAD353A}">
      <dgm:prSet/>
      <dgm:spPr/>
      <dgm:t>
        <a:bodyPr/>
        <a:lstStyle/>
        <a:p>
          <a:endParaRPr lang="ru-RU"/>
        </a:p>
      </dgm:t>
    </dgm:pt>
    <dgm:pt modelId="{A8BD4F82-97B3-44B5-AA41-84AA35230DCA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ТРАНСПОРТ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7F5B17-C1DB-4DD7-B3CA-0D855E28E994}" type="parTrans" cxnId="{93D7399D-63FE-4505-BF3C-7CB784F7874B}">
      <dgm:prSet/>
      <dgm:spPr/>
      <dgm:t>
        <a:bodyPr/>
        <a:lstStyle/>
        <a:p>
          <a:endParaRPr lang="ru-RU"/>
        </a:p>
      </dgm:t>
    </dgm:pt>
    <dgm:pt modelId="{2B577D9D-7EA6-4F00-8ECB-CD5BABC7DBC8}" type="sibTrans" cxnId="{93D7399D-63FE-4505-BF3C-7CB784F7874B}">
      <dgm:prSet/>
      <dgm:spPr/>
      <dgm:t>
        <a:bodyPr/>
        <a:lstStyle/>
        <a:p>
          <a:endParaRPr lang="ru-RU"/>
        </a:p>
      </dgm:t>
    </dgm:pt>
    <dgm:pt modelId="{76042177-94F2-4416-94EB-43B0E19CAE4C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ЭКОЛОГИЯ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87381D-BEC8-4DC6-8F70-9D6606FF9D10}" type="parTrans" cxnId="{EF1F2530-2FBB-4AFA-82B7-4CA8461AD32F}">
      <dgm:prSet/>
      <dgm:spPr/>
      <dgm:t>
        <a:bodyPr/>
        <a:lstStyle/>
        <a:p>
          <a:endParaRPr lang="ru-RU"/>
        </a:p>
      </dgm:t>
    </dgm:pt>
    <dgm:pt modelId="{92125907-2A9F-4431-A704-353B5A2B4FBA}" type="sibTrans" cxnId="{EF1F2530-2FBB-4AFA-82B7-4CA8461AD32F}">
      <dgm:prSet/>
      <dgm:spPr/>
      <dgm:t>
        <a:bodyPr/>
        <a:lstStyle/>
        <a:p>
          <a:endParaRPr lang="ru-RU"/>
        </a:p>
      </dgm:t>
    </dgm:pt>
    <dgm:pt modelId="{B6A75187-6A98-4017-A619-ABF71C2FBE0F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ИНФРАСТРУКТУРА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E58CDC-EEAA-4697-B255-D5C1DED69D26}" type="parTrans" cxnId="{2719AA58-C14E-480B-8894-2A5E8A514147}">
      <dgm:prSet/>
      <dgm:spPr/>
      <dgm:t>
        <a:bodyPr/>
        <a:lstStyle/>
        <a:p>
          <a:endParaRPr lang="ru-RU"/>
        </a:p>
      </dgm:t>
    </dgm:pt>
    <dgm:pt modelId="{7BD5C5AF-12CC-482A-945F-D025AF68888D}" type="sibTrans" cxnId="{2719AA58-C14E-480B-8894-2A5E8A514147}">
      <dgm:prSet/>
      <dgm:spPr/>
      <dgm:t>
        <a:bodyPr/>
        <a:lstStyle/>
        <a:p>
          <a:endParaRPr lang="ru-RU"/>
        </a:p>
      </dgm:t>
    </dgm:pt>
    <dgm:pt modelId="{9DFFD633-A49E-4A75-95DE-EF5A826F8624}" type="pres">
      <dgm:prSet presAssocID="{E992D488-7BAD-4D90-BA10-59AD57B9DC7E}" presName="linearFlow" presStyleCnt="0">
        <dgm:presLayoutVars>
          <dgm:dir/>
          <dgm:resizeHandles val="exact"/>
        </dgm:presLayoutVars>
      </dgm:prSet>
      <dgm:spPr/>
    </dgm:pt>
    <dgm:pt modelId="{BF780D0C-B3F5-46A5-9AD6-B6FA7055F089}" type="pres">
      <dgm:prSet presAssocID="{3E90115A-A58F-430D-A0F5-134B110D4147}" presName="composite" presStyleCnt="0"/>
      <dgm:spPr/>
    </dgm:pt>
    <dgm:pt modelId="{3EAF78D0-3365-4FE5-81E1-856D3ACA2DA4}" type="pres">
      <dgm:prSet presAssocID="{3E90115A-A58F-430D-A0F5-134B110D4147}" presName="imgShp" presStyleLbl="fgImgPlace1" presStyleIdx="0" presStyleCnt="8"/>
      <dgm:spPr/>
    </dgm:pt>
    <dgm:pt modelId="{E7929DAB-13B6-42DC-8446-EAA337579B86}" type="pres">
      <dgm:prSet presAssocID="{3E90115A-A58F-430D-A0F5-134B110D4147}" presName="txShp" presStyleLbl="node1" presStyleIdx="0" presStyleCnt="8">
        <dgm:presLayoutVars>
          <dgm:bulletEnabled val="1"/>
        </dgm:presLayoutVars>
      </dgm:prSet>
      <dgm:spPr/>
    </dgm:pt>
    <dgm:pt modelId="{2C45E415-8642-4656-9560-03A6803E7764}" type="pres">
      <dgm:prSet presAssocID="{CC40604D-03A6-4679-B1AE-62056AFF9188}" presName="spacing" presStyleCnt="0"/>
      <dgm:spPr/>
    </dgm:pt>
    <dgm:pt modelId="{70D81BB8-0CBE-47BE-9253-0B6EB5797309}" type="pres">
      <dgm:prSet presAssocID="{4BFDFADF-9942-4BF2-BB74-EE3C131ECF4C}" presName="composite" presStyleCnt="0"/>
      <dgm:spPr/>
    </dgm:pt>
    <dgm:pt modelId="{F80979EE-278F-4B56-A87D-4A47FCEA8B6E}" type="pres">
      <dgm:prSet presAssocID="{4BFDFADF-9942-4BF2-BB74-EE3C131ECF4C}" presName="imgShp" presStyleLbl="fgImgPlace1" presStyleIdx="1" presStyleCnt="8"/>
      <dgm:spPr/>
    </dgm:pt>
    <dgm:pt modelId="{F555BE88-AEA4-45E5-8B10-C6EE450AF39A}" type="pres">
      <dgm:prSet presAssocID="{4BFDFADF-9942-4BF2-BB74-EE3C131ECF4C}" presName="txShp" presStyleLbl="node1" presStyleIdx="1" presStyleCnt="8">
        <dgm:presLayoutVars>
          <dgm:bulletEnabled val="1"/>
        </dgm:presLayoutVars>
      </dgm:prSet>
      <dgm:spPr/>
    </dgm:pt>
    <dgm:pt modelId="{B5E39496-8FD5-4938-9033-99FCF48D38EF}" type="pres">
      <dgm:prSet presAssocID="{5E9756C2-6A8B-447D-B530-76474156BCEB}" presName="spacing" presStyleCnt="0"/>
      <dgm:spPr/>
    </dgm:pt>
    <dgm:pt modelId="{0419077E-5AD8-411B-A87A-912CAECEC569}" type="pres">
      <dgm:prSet presAssocID="{11CB98E6-04CA-470F-88CE-FEFCA377E4A7}" presName="composite" presStyleCnt="0"/>
      <dgm:spPr/>
    </dgm:pt>
    <dgm:pt modelId="{755FF8FD-5EB3-4468-A768-DD5BEA8B7685}" type="pres">
      <dgm:prSet presAssocID="{11CB98E6-04CA-470F-88CE-FEFCA377E4A7}" presName="imgShp" presStyleLbl="fgImgPlace1" presStyleIdx="2" presStyleCnt="8"/>
      <dgm:spPr/>
    </dgm:pt>
    <dgm:pt modelId="{96C3DC31-A8F1-47C2-AA5F-A727DE39390B}" type="pres">
      <dgm:prSet presAssocID="{11CB98E6-04CA-470F-88CE-FEFCA377E4A7}" presName="txShp" presStyleLbl="node1" presStyleIdx="2" presStyleCnt="8">
        <dgm:presLayoutVars>
          <dgm:bulletEnabled val="1"/>
        </dgm:presLayoutVars>
      </dgm:prSet>
      <dgm:spPr/>
    </dgm:pt>
    <dgm:pt modelId="{BA36885E-6B06-4832-865B-B3C1E4D695EF}" type="pres">
      <dgm:prSet presAssocID="{25916E6A-EE91-4ED0-952B-63D0F0BB0218}" presName="spacing" presStyleCnt="0"/>
      <dgm:spPr/>
    </dgm:pt>
    <dgm:pt modelId="{7BA7CEF3-98B0-4C0C-B5C5-D2E29AE32B6F}" type="pres">
      <dgm:prSet presAssocID="{A8BD4F82-97B3-44B5-AA41-84AA35230DCA}" presName="composite" presStyleCnt="0"/>
      <dgm:spPr/>
    </dgm:pt>
    <dgm:pt modelId="{037D3D7B-7ED6-4C82-BA46-AAB76121BA7C}" type="pres">
      <dgm:prSet presAssocID="{A8BD4F82-97B3-44B5-AA41-84AA35230DCA}" presName="imgShp" presStyleLbl="fgImgPlace1" presStyleIdx="3" presStyleCnt="8"/>
      <dgm:spPr/>
    </dgm:pt>
    <dgm:pt modelId="{F80E2B47-DD0C-47A1-828A-86B9024D95FB}" type="pres">
      <dgm:prSet presAssocID="{A8BD4F82-97B3-44B5-AA41-84AA35230DCA}" presName="tx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470B1-6203-4FC8-9F5B-E4F6491FCBBE}" type="pres">
      <dgm:prSet presAssocID="{2B577D9D-7EA6-4F00-8ECB-CD5BABC7DBC8}" presName="spacing" presStyleCnt="0"/>
      <dgm:spPr/>
    </dgm:pt>
    <dgm:pt modelId="{39842844-6BF3-42DF-B016-246910BC6A74}" type="pres">
      <dgm:prSet presAssocID="{76042177-94F2-4416-94EB-43B0E19CAE4C}" presName="composite" presStyleCnt="0"/>
      <dgm:spPr/>
    </dgm:pt>
    <dgm:pt modelId="{B3F5DFF2-577C-4709-A927-EFDF9493C05F}" type="pres">
      <dgm:prSet presAssocID="{76042177-94F2-4416-94EB-43B0E19CAE4C}" presName="imgShp" presStyleLbl="fgImgPlace1" presStyleIdx="4" presStyleCnt="8"/>
      <dgm:spPr/>
    </dgm:pt>
    <dgm:pt modelId="{005D78F6-94C0-4780-A21C-FFB3A9F3ABFF}" type="pres">
      <dgm:prSet presAssocID="{76042177-94F2-4416-94EB-43B0E19CAE4C}" presName="txShp" presStyleLbl="node1" presStyleIdx="4" presStyleCnt="8">
        <dgm:presLayoutVars>
          <dgm:bulletEnabled val="1"/>
        </dgm:presLayoutVars>
      </dgm:prSet>
      <dgm:spPr/>
    </dgm:pt>
    <dgm:pt modelId="{950D212F-B59A-4391-AA6E-C9E6DEACC9F0}" type="pres">
      <dgm:prSet presAssocID="{92125907-2A9F-4431-A704-353B5A2B4FBA}" presName="spacing" presStyleCnt="0"/>
      <dgm:spPr/>
    </dgm:pt>
    <dgm:pt modelId="{B70145CC-F378-4697-AC78-AC7B6F142528}" type="pres">
      <dgm:prSet presAssocID="{B6A75187-6A98-4017-A619-ABF71C2FBE0F}" presName="composite" presStyleCnt="0"/>
      <dgm:spPr/>
    </dgm:pt>
    <dgm:pt modelId="{097A59A0-6EBD-4D66-B7E4-2DE526CF0C21}" type="pres">
      <dgm:prSet presAssocID="{B6A75187-6A98-4017-A619-ABF71C2FBE0F}" presName="imgShp" presStyleLbl="fgImgPlace1" presStyleIdx="5" presStyleCnt="8"/>
      <dgm:spPr/>
    </dgm:pt>
    <dgm:pt modelId="{621845E4-3120-4929-A16F-02FEF34C41DA}" type="pres">
      <dgm:prSet presAssocID="{B6A75187-6A98-4017-A619-ABF71C2FBE0F}" presName="txShp" presStyleLbl="node1" presStyleIdx="5" presStyleCnt="8">
        <dgm:presLayoutVars>
          <dgm:bulletEnabled val="1"/>
        </dgm:presLayoutVars>
      </dgm:prSet>
      <dgm:spPr/>
    </dgm:pt>
    <dgm:pt modelId="{2CC733E2-85D8-4A53-979F-E7F7D162FB2C}" type="pres">
      <dgm:prSet presAssocID="{7BD5C5AF-12CC-482A-945F-D025AF68888D}" presName="spacing" presStyleCnt="0"/>
      <dgm:spPr/>
    </dgm:pt>
    <dgm:pt modelId="{83FB738C-5439-4DE8-B31D-AA3E22B97F99}" type="pres">
      <dgm:prSet presAssocID="{3F13D381-2879-41FC-835E-B1AF2AF71E02}" presName="composite" presStyleCnt="0"/>
      <dgm:spPr/>
    </dgm:pt>
    <dgm:pt modelId="{79A02531-FE51-47A2-84D1-8AEC31D3606D}" type="pres">
      <dgm:prSet presAssocID="{3F13D381-2879-41FC-835E-B1AF2AF71E02}" presName="imgShp" presStyleLbl="fgImgPlace1" presStyleIdx="6" presStyleCnt="8"/>
      <dgm:spPr/>
    </dgm:pt>
    <dgm:pt modelId="{C2FB2450-3840-400A-BFCF-3DBA5A49F745}" type="pres">
      <dgm:prSet presAssocID="{3F13D381-2879-41FC-835E-B1AF2AF71E02}" presName="tx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17412B-3B26-4C2D-863A-14DD551B020B}" type="pres">
      <dgm:prSet presAssocID="{E163658B-AA5D-4D8D-AB65-AD0587E78318}" presName="spacing" presStyleCnt="0"/>
      <dgm:spPr/>
    </dgm:pt>
    <dgm:pt modelId="{CE9CACC7-C7BD-4D9E-8C33-90208B7923C3}" type="pres">
      <dgm:prSet presAssocID="{5901DC71-B223-40E7-AA68-5F0A8A23CA41}" presName="composite" presStyleCnt="0"/>
      <dgm:spPr/>
    </dgm:pt>
    <dgm:pt modelId="{B45DF25F-3F59-421D-A06A-D5711A6B92DB}" type="pres">
      <dgm:prSet presAssocID="{5901DC71-B223-40E7-AA68-5F0A8A23CA41}" presName="imgShp" presStyleLbl="fgImgPlace1" presStyleIdx="7" presStyleCnt="8"/>
      <dgm:spPr/>
    </dgm:pt>
    <dgm:pt modelId="{48E20341-1D39-45A5-B647-FD729B27AD97}" type="pres">
      <dgm:prSet presAssocID="{5901DC71-B223-40E7-AA68-5F0A8A23CA41}" presName="tx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19AA58-C14E-480B-8894-2A5E8A514147}" srcId="{E992D488-7BAD-4D90-BA10-59AD57B9DC7E}" destId="{B6A75187-6A98-4017-A619-ABF71C2FBE0F}" srcOrd="5" destOrd="0" parTransId="{45E58CDC-EEAA-4697-B255-D5C1DED69D26}" sibTransId="{7BD5C5AF-12CC-482A-945F-D025AF68888D}"/>
    <dgm:cxn modelId="{23DA43C6-A1FC-42DE-AE18-37569299F0B2}" type="presOf" srcId="{E992D488-7BAD-4D90-BA10-59AD57B9DC7E}" destId="{9DFFD633-A49E-4A75-95DE-EF5A826F8624}" srcOrd="0" destOrd="0" presId="urn:microsoft.com/office/officeart/2005/8/layout/vList3"/>
    <dgm:cxn modelId="{C1427117-BA9D-4C35-8944-71A0F18C5A5F}" type="presOf" srcId="{3E90115A-A58F-430D-A0F5-134B110D4147}" destId="{E7929DAB-13B6-42DC-8446-EAA337579B86}" srcOrd="0" destOrd="0" presId="urn:microsoft.com/office/officeart/2005/8/layout/vList3"/>
    <dgm:cxn modelId="{E12743A5-54DF-446B-9B7E-439A4DE050D4}" srcId="{E992D488-7BAD-4D90-BA10-59AD57B9DC7E}" destId="{3E90115A-A58F-430D-A0F5-134B110D4147}" srcOrd="0" destOrd="0" parTransId="{7F77C11D-E1E0-4B05-AD9C-D242188131EE}" sibTransId="{CC40604D-03A6-4679-B1AE-62056AFF9188}"/>
    <dgm:cxn modelId="{A6E76854-BB4A-4530-9BDD-F8E1294CD306}" type="presOf" srcId="{3F13D381-2879-41FC-835E-B1AF2AF71E02}" destId="{C2FB2450-3840-400A-BFCF-3DBA5A49F745}" srcOrd="0" destOrd="0" presId="urn:microsoft.com/office/officeart/2005/8/layout/vList3"/>
    <dgm:cxn modelId="{9A7DB966-F465-42B1-965A-8B3E5D18F03A}" type="presOf" srcId="{B6A75187-6A98-4017-A619-ABF71C2FBE0F}" destId="{621845E4-3120-4929-A16F-02FEF34C41DA}" srcOrd="0" destOrd="0" presId="urn:microsoft.com/office/officeart/2005/8/layout/vList3"/>
    <dgm:cxn modelId="{52BC8595-0F75-4E1D-ACE1-7BBFDBAD353A}" srcId="{E992D488-7BAD-4D90-BA10-59AD57B9DC7E}" destId="{11CB98E6-04CA-470F-88CE-FEFCA377E4A7}" srcOrd="2" destOrd="0" parTransId="{8EC2A2E8-B10D-49D4-BBB8-ACC80C1F4F1E}" sibTransId="{25916E6A-EE91-4ED0-952B-63D0F0BB0218}"/>
    <dgm:cxn modelId="{78100730-0A50-4E92-8057-F56FC910E3E7}" type="presOf" srcId="{4BFDFADF-9942-4BF2-BB74-EE3C131ECF4C}" destId="{F555BE88-AEA4-45E5-8B10-C6EE450AF39A}" srcOrd="0" destOrd="0" presId="urn:microsoft.com/office/officeart/2005/8/layout/vList3"/>
    <dgm:cxn modelId="{EF1F2530-2FBB-4AFA-82B7-4CA8461AD32F}" srcId="{E992D488-7BAD-4D90-BA10-59AD57B9DC7E}" destId="{76042177-94F2-4416-94EB-43B0E19CAE4C}" srcOrd="4" destOrd="0" parTransId="{5A87381D-BEC8-4DC6-8F70-9D6606FF9D10}" sibTransId="{92125907-2A9F-4431-A704-353B5A2B4FBA}"/>
    <dgm:cxn modelId="{1621841B-3F06-43B2-B87D-7298355D8E2D}" type="presOf" srcId="{76042177-94F2-4416-94EB-43B0E19CAE4C}" destId="{005D78F6-94C0-4780-A21C-FFB3A9F3ABFF}" srcOrd="0" destOrd="0" presId="urn:microsoft.com/office/officeart/2005/8/layout/vList3"/>
    <dgm:cxn modelId="{6966F749-BFCA-452E-B3D9-FE3B4716DE53}" type="presOf" srcId="{A8BD4F82-97B3-44B5-AA41-84AA35230DCA}" destId="{F80E2B47-DD0C-47A1-828A-86B9024D95FB}" srcOrd="0" destOrd="0" presId="urn:microsoft.com/office/officeart/2005/8/layout/vList3"/>
    <dgm:cxn modelId="{14B0E177-135C-4656-ACDC-8A70AA6D123C}" srcId="{E992D488-7BAD-4D90-BA10-59AD57B9DC7E}" destId="{5901DC71-B223-40E7-AA68-5F0A8A23CA41}" srcOrd="7" destOrd="0" parTransId="{F33FEFE4-4489-47C2-A4FD-D99DA615A394}" sibTransId="{A2E639B0-F585-48D0-AD08-6ADA1A71C1EF}"/>
    <dgm:cxn modelId="{352C5BF5-1040-4FB0-AA2C-0C024A2D17B4}" srcId="{E992D488-7BAD-4D90-BA10-59AD57B9DC7E}" destId="{3F13D381-2879-41FC-835E-B1AF2AF71E02}" srcOrd="6" destOrd="0" parTransId="{D089847E-1DF5-443C-8874-3FA5AAF2B678}" sibTransId="{E163658B-AA5D-4D8D-AB65-AD0587E78318}"/>
    <dgm:cxn modelId="{2E2E335E-A11B-4B80-A895-67F40C62B1D9}" type="presOf" srcId="{5901DC71-B223-40E7-AA68-5F0A8A23CA41}" destId="{48E20341-1D39-45A5-B647-FD729B27AD97}" srcOrd="0" destOrd="0" presId="urn:microsoft.com/office/officeart/2005/8/layout/vList3"/>
    <dgm:cxn modelId="{185F4213-4961-4DB3-B4D5-4A286BBF675F}" type="presOf" srcId="{11CB98E6-04CA-470F-88CE-FEFCA377E4A7}" destId="{96C3DC31-A8F1-47C2-AA5F-A727DE39390B}" srcOrd="0" destOrd="0" presId="urn:microsoft.com/office/officeart/2005/8/layout/vList3"/>
    <dgm:cxn modelId="{B431C7A0-8EE8-46C3-9BE8-73B29B83D6FA}" srcId="{E992D488-7BAD-4D90-BA10-59AD57B9DC7E}" destId="{4BFDFADF-9942-4BF2-BB74-EE3C131ECF4C}" srcOrd="1" destOrd="0" parTransId="{416550C1-B9F2-41E9-BCF7-3CED204C12F7}" sibTransId="{5E9756C2-6A8B-447D-B530-76474156BCEB}"/>
    <dgm:cxn modelId="{93D7399D-63FE-4505-BF3C-7CB784F7874B}" srcId="{E992D488-7BAD-4D90-BA10-59AD57B9DC7E}" destId="{A8BD4F82-97B3-44B5-AA41-84AA35230DCA}" srcOrd="3" destOrd="0" parTransId="{0B7F5B17-C1DB-4DD7-B3CA-0D855E28E994}" sibTransId="{2B577D9D-7EA6-4F00-8ECB-CD5BABC7DBC8}"/>
    <dgm:cxn modelId="{7E5D5F29-05B5-4642-A22A-C37CD6F0489B}" type="presParOf" srcId="{9DFFD633-A49E-4A75-95DE-EF5A826F8624}" destId="{BF780D0C-B3F5-46A5-9AD6-B6FA7055F089}" srcOrd="0" destOrd="0" presId="urn:microsoft.com/office/officeart/2005/8/layout/vList3"/>
    <dgm:cxn modelId="{B77BEBAA-C1E4-42EE-B4F4-1A609023E2D9}" type="presParOf" srcId="{BF780D0C-B3F5-46A5-9AD6-B6FA7055F089}" destId="{3EAF78D0-3365-4FE5-81E1-856D3ACA2DA4}" srcOrd="0" destOrd="0" presId="urn:microsoft.com/office/officeart/2005/8/layout/vList3"/>
    <dgm:cxn modelId="{9DADC39D-CA51-418A-80BB-0ED50CB64FC2}" type="presParOf" srcId="{BF780D0C-B3F5-46A5-9AD6-B6FA7055F089}" destId="{E7929DAB-13B6-42DC-8446-EAA337579B86}" srcOrd="1" destOrd="0" presId="urn:microsoft.com/office/officeart/2005/8/layout/vList3"/>
    <dgm:cxn modelId="{C818EDDE-DCE3-4043-BC56-227401648F9B}" type="presParOf" srcId="{9DFFD633-A49E-4A75-95DE-EF5A826F8624}" destId="{2C45E415-8642-4656-9560-03A6803E7764}" srcOrd="1" destOrd="0" presId="urn:microsoft.com/office/officeart/2005/8/layout/vList3"/>
    <dgm:cxn modelId="{6A4F12D4-DEDF-4C24-81F0-BE1BA49ED03C}" type="presParOf" srcId="{9DFFD633-A49E-4A75-95DE-EF5A826F8624}" destId="{70D81BB8-0CBE-47BE-9253-0B6EB5797309}" srcOrd="2" destOrd="0" presId="urn:microsoft.com/office/officeart/2005/8/layout/vList3"/>
    <dgm:cxn modelId="{6F4E936D-1C5F-44EB-9136-D63AD61AC537}" type="presParOf" srcId="{70D81BB8-0CBE-47BE-9253-0B6EB5797309}" destId="{F80979EE-278F-4B56-A87D-4A47FCEA8B6E}" srcOrd="0" destOrd="0" presId="urn:microsoft.com/office/officeart/2005/8/layout/vList3"/>
    <dgm:cxn modelId="{EC651B8D-E0D9-4D27-8F8F-71F4FF591CA0}" type="presParOf" srcId="{70D81BB8-0CBE-47BE-9253-0B6EB5797309}" destId="{F555BE88-AEA4-45E5-8B10-C6EE450AF39A}" srcOrd="1" destOrd="0" presId="urn:microsoft.com/office/officeart/2005/8/layout/vList3"/>
    <dgm:cxn modelId="{6119BACB-230A-4FDA-AAEB-36D422DA7158}" type="presParOf" srcId="{9DFFD633-A49E-4A75-95DE-EF5A826F8624}" destId="{B5E39496-8FD5-4938-9033-99FCF48D38EF}" srcOrd="3" destOrd="0" presId="urn:microsoft.com/office/officeart/2005/8/layout/vList3"/>
    <dgm:cxn modelId="{9210B60A-FB38-4ACD-AE07-8033E310E095}" type="presParOf" srcId="{9DFFD633-A49E-4A75-95DE-EF5A826F8624}" destId="{0419077E-5AD8-411B-A87A-912CAECEC569}" srcOrd="4" destOrd="0" presId="urn:microsoft.com/office/officeart/2005/8/layout/vList3"/>
    <dgm:cxn modelId="{FB65BF44-6046-4624-880F-81F1DD288DD9}" type="presParOf" srcId="{0419077E-5AD8-411B-A87A-912CAECEC569}" destId="{755FF8FD-5EB3-4468-A768-DD5BEA8B7685}" srcOrd="0" destOrd="0" presId="urn:microsoft.com/office/officeart/2005/8/layout/vList3"/>
    <dgm:cxn modelId="{B0230B4D-058E-4C3B-BAA2-1BD892FD4B72}" type="presParOf" srcId="{0419077E-5AD8-411B-A87A-912CAECEC569}" destId="{96C3DC31-A8F1-47C2-AA5F-A727DE39390B}" srcOrd="1" destOrd="0" presId="urn:microsoft.com/office/officeart/2005/8/layout/vList3"/>
    <dgm:cxn modelId="{0245DDCB-F7DA-482F-8D70-00DD09CB360A}" type="presParOf" srcId="{9DFFD633-A49E-4A75-95DE-EF5A826F8624}" destId="{BA36885E-6B06-4832-865B-B3C1E4D695EF}" srcOrd="5" destOrd="0" presId="urn:microsoft.com/office/officeart/2005/8/layout/vList3"/>
    <dgm:cxn modelId="{36340643-FBD0-4BE1-B666-A4CB5408AA8B}" type="presParOf" srcId="{9DFFD633-A49E-4A75-95DE-EF5A826F8624}" destId="{7BA7CEF3-98B0-4C0C-B5C5-D2E29AE32B6F}" srcOrd="6" destOrd="0" presId="urn:microsoft.com/office/officeart/2005/8/layout/vList3"/>
    <dgm:cxn modelId="{02D2C90E-655A-442C-8370-BA74D2394FE6}" type="presParOf" srcId="{7BA7CEF3-98B0-4C0C-B5C5-D2E29AE32B6F}" destId="{037D3D7B-7ED6-4C82-BA46-AAB76121BA7C}" srcOrd="0" destOrd="0" presId="urn:microsoft.com/office/officeart/2005/8/layout/vList3"/>
    <dgm:cxn modelId="{15764AC5-CB1C-4DEF-B6B7-A2E5B02E766D}" type="presParOf" srcId="{7BA7CEF3-98B0-4C0C-B5C5-D2E29AE32B6F}" destId="{F80E2B47-DD0C-47A1-828A-86B9024D95FB}" srcOrd="1" destOrd="0" presId="urn:microsoft.com/office/officeart/2005/8/layout/vList3"/>
    <dgm:cxn modelId="{B7D12C55-5538-45D4-9DB5-7CE157403BCD}" type="presParOf" srcId="{9DFFD633-A49E-4A75-95DE-EF5A826F8624}" destId="{150470B1-6203-4FC8-9F5B-E4F6491FCBBE}" srcOrd="7" destOrd="0" presId="urn:microsoft.com/office/officeart/2005/8/layout/vList3"/>
    <dgm:cxn modelId="{8102E56F-29F3-41B1-B357-89CDE8BC0137}" type="presParOf" srcId="{9DFFD633-A49E-4A75-95DE-EF5A826F8624}" destId="{39842844-6BF3-42DF-B016-246910BC6A74}" srcOrd="8" destOrd="0" presId="urn:microsoft.com/office/officeart/2005/8/layout/vList3"/>
    <dgm:cxn modelId="{F228D3F5-8007-4CBF-A801-6EDF263F5FA3}" type="presParOf" srcId="{39842844-6BF3-42DF-B016-246910BC6A74}" destId="{B3F5DFF2-577C-4709-A927-EFDF9493C05F}" srcOrd="0" destOrd="0" presId="urn:microsoft.com/office/officeart/2005/8/layout/vList3"/>
    <dgm:cxn modelId="{0050DA63-1BD7-4B88-BDA0-65C4D4823F6A}" type="presParOf" srcId="{39842844-6BF3-42DF-B016-246910BC6A74}" destId="{005D78F6-94C0-4780-A21C-FFB3A9F3ABFF}" srcOrd="1" destOrd="0" presId="urn:microsoft.com/office/officeart/2005/8/layout/vList3"/>
    <dgm:cxn modelId="{B861B649-BBDE-4B47-B6C9-D039FEF393A0}" type="presParOf" srcId="{9DFFD633-A49E-4A75-95DE-EF5A826F8624}" destId="{950D212F-B59A-4391-AA6E-C9E6DEACC9F0}" srcOrd="9" destOrd="0" presId="urn:microsoft.com/office/officeart/2005/8/layout/vList3"/>
    <dgm:cxn modelId="{F2CD01F1-C81F-42FF-832D-1116A4E2A7E4}" type="presParOf" srcId="{9DFFD633-A49E-4A75-95DE-EF5A826F8624}" destId="{B70145CC-F378-4697-AC78-AC7B6F142528}" srcOrd="10" destOrd="0" presId="urn:microsoft.com/office/officeart/2005/8/layout/vList3"/>
    <dgm:cxn modelId="{39834B5C-3CE3-4460-981B-25DBA48A602D}" type="presParOf" srcId="{B70145CC-F378-4697-AC78-AC7B6F142528}" destId="{097A59A0-6EBD-4D66-B7E4-2DE526CF0C21}" srcOrd="0" destOrd="0" presId="urn:microsoft.com/office/officeart/2005/8/layout/vList3"/>
    <dgm:cxn modelId="{30ED4B86-7945-4E92-82F0-DA4178335F1B}" type="presParOf" srcId="{B70145CC-F378-4697-AC78-AC7B6F142528}" destId="{621845E4-3120-4929-A16F-02FEF34C41DA}" srcOrd="1" destOrd="0" presId="urn:microsoft.com/office/officeart/2005/8/layout/vList3"/>
    <dgm:cxn modelId="{E14D0777-4A3B-4999-AC45-EDEBFBF35C4C}" type="presParOf" srcId="{9DFFD633-A49E-4A75-95DE-EF5A826F8624}" destId="{2CC733E2-85D8-4A53-979F-E7F7D162FB2C}" srcOrd="11" destOrd="0" presId="urn:microsoft.com/office/officeart/2005/8/layout/vList3"/>
    <dgm:cxn modelId="{8244B4DD-D716-4ABA-9DA2-2304DE8CAE98}" type="presParOf" srcId="{9DFFD633-A49E-4A75-95DE-EF5A826F8624}" destId="{83FB738C-5439-4DE8-B31D-AA3E22B97F99}" srcOrd="12" destOrd="0" presId="urn:microsoft.com/office/officeart/2005/8/layout/vList3"/>
    <dgm:cxn modelId="{8CCD09C7-7BBF-472F-9CE0-2C43EB19105E}" type="presParOf" srcId="{83FB738C-5439-4DE8-B31D-AA3E22B97F99}" destId="{79A02531-FE51-47A2-84D1-8AEC31D3606D}" srcOrd="0" destOrd="0" presId="urn:microsoft.com/office/officeart/2005/8/layout/vList3"/>
    <dgm:cxn modelId="{4F99B4F9-D516-488F-BED5-F9803D940FC6}" type="presParOf" srcId="{83FB738C-5439-4DE8-B31D-AA3E22B97F99}" destId="{C2FB2450-3840-400A-BFCF-3DBA5A49F745}" srcOrd="1" destOrd="0" presId="urn:microsoft.com/office/officeart/2005/8/layout/vList3"/>
    <dgm:cxn modelId="{D9DAEC72-3475-4D7E-AA2D-21AA9722B147}" type="presParOf" srcId="{9DFFD633-A49E-4A75-95DE-EF5A826F8624}" destId="{B817412B-3B26-4C2D-863A-14DD551B020B}" srcOrd="13" destOrd="0" presId="urn:microsoft.com/office/officeart/2005/8/layout/vList3"/>
    <dgm:cxn modelId="{76DD16AF-BA0E-4FCD-BF5C-8D820D90EDD1}" type="presParOf" srcId="{9DFFD633-A49E-4A75-95DE-EF5A826F8624}" destId="{CE9CACC7-C7BD-4D9E-8C33-90208B7923C3}" srcOrd="14" destOrd="0" presId="urn:microsoft.com/office/officeart/2005/8/layout/vList3"/>
    <dgm:cxn modelId="{D5C71753-E9FA-450A-A57C-650BA05A64FD}" type="presParOf" srcId="{CE9CACC7-C7BD-4D9E-8C33-90208B7923C3}" destId="{B45DF25F-3F59-421D-A06A-D5711A6B92DB}" srcOrd="0" destOrd="0" presId="urn:microsoft.com/office/officeart/2005/8/layout/vList3"/>
    <dgm:cxn modelId="{7F98B21B-4CF4-4C78-9DE4-D5060D90B074}" type="presParOf" srcId="{CE9CACC7-C7BD-4D9E-8C33-90208B7923C3}" destId="{48E20341-1D39-45A5-B647-FD729B27AD9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9189C9-913B-4A77-9F9F-7E51E4BF36E3}" type="doc">
      <dgm:prSet loTypeId="urn:microsoft.com/office/officeart/2005/8/layout/list1" loCatId="list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E37BABE-BF5D-4E8E-9FFD-127C507B0B8A}">
      <dgm:prSet phldrT="[Текст]" custT="1"/>
      <dgm:spPr/>
      <dgm:t>
        <a:bodyPr/>
        <a:lstStyle/>
        <a:p>
          <a:r>
            <a:rPr lang="ru-RU" sz="2000" b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Удаленный доступ ко всем видам сервисов и услуг</a:t>
          </a:r>
          <a:endParaRPr lang="ru-RU" sz="20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B096FE-131D-4E5A-A059-99A5E0EEC98A}" type="parTrans" cxnId="{331C8BA2-DF09-4F80-8CB9-21CEEAEECE6C}">
      <dgm:prSet/>
      <dgm:spPr/>
      <dgm:t>
        <a:bodyPr/>
        <a:lstStyle/>
        <a:p>
          <a:endParaRPr lang="ru-RU"/>
        </a:p>
      </dgm:t>
    </dgm:pt>
    <dgm:pt modelId="{87E26648-A720-49D2-8E9A-8D28E78A1C62}" type="sibTrans" cxnId="{331C8BA2-DF09-4F80-8CB9-21CEEAEECE6C}">
      <dgm:prSet/>
      <dgm:spPr/>
      <dgm:t>
        <a:bodyPr/>
        <a:lstStyle/>
        <a:p>
          <a:endParaRPr lang="ru-RU"/>
        </a:p>
      </dgm:t>
    </dgm:pt>
    <dgm:pt modelId="{8D399E43-1B87-46C3-84EF-5F3FAF2B82F3}">
      <dgm:prSet phldrT="[Текст]" custT="1"/>
      <dgm:spPr/>
      <dgm:t>
        <a:bodyPr/>
        <a:lstStyle/>
        <a:p>
          <a:r>
            <a:rPr lang="ru-RU" sz="2000" b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«Умная» городская инфраструктура</a:t>
          </a:r>
          <a:endParaRPr lang="ru-RU" sz="20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93119F-98F3-4F95-B9BD-7B93ABD0E8C6}" type="parTrans" cxnId="{BD2BE173-0A05-4A41-9B20-D9275016AAA7}">
      <dgm:prSet/>
      <dgm:spPr/>
      <dgm:t>
        <a:bodyPr/>
        <a:lstStyle/>
        <a:p>
          <a:endParaRPr lang="ru-RU"/>
        </a:p>
      </dgm:t>
    </dgm:pt>
    <dgm:pt modelId="{21D8E210-8989-4F38-BD00-02FF856EC902}" type="sibTrans" cxnId="{BD2BE173-0A05-4A41-9B20-D9275016AAA7}">
      <dgm:prSet/>
      <dgm:spPr/>
      <dgm:t>
        <a:bodyPr/>
        <a:lstStyle/>
        <a:p>
          <a:endParaRPr lang="ru-RU"/>
        </a:p>
      </dgm:t>
    </dgm:pt>
    <dgm:pt modelId="{05B6669F-1DE7-4D5A-A632-B52813B7A775}">
      <dgm:prSet phldrT="[Текст]" custT="1"/>
      <dgm:spPr/>
      <dgm:t>
        <a:bodyPr/>
        <a:lstStyle/>
        <a:p>
          <a:r>
            <a:rPr lang="ru-RU" sz="2000" b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Внедрение ИКТ-решений для обеспечения общественной и информационной безопасности</a:t>
          </a:r>
          <a:endParaRPr lang="ru-RU" sz="20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1150D3-B7E2-459B-AF34-AA02390178AA}" type="parTrans" cxnId="{AF4AC10E-BD0B-4DDB-A995-0EA58B47955A}">
      <dgm:prSet/>
      <dgm:spPr/>
      <dgm:t>
        <a:bodyPr/>
        <a:lstStyle/>
        <a:p>
          <a:endParaRPr lang="ru-RU"/>
        </a:p>
      </dgm:t>
    </dgm:pt>
    <dgm:pt modelId="{EB55A477-1059-4239-B93E-C29E728D15D2}" type="sibTrans" cxnId="{AF4AC10E-BD0B-4DDB-A995-0EA58B47955A}">
      <dgm:prSet/>
      <dgm:spPr/>
      <dgm:t>
        <a:bodyPr/>
        <a:lstStyle/>
        <a:p>
          <a:endParaRPr lang="ru-RU"/>
        </a:p>
      </dgm:t>
    </dgm:pt>
    <dgm:pt modelId="{6A50A892-9F81-42F6-953E-4A71A5903959}">
      <dgm:prSet phldrT="[Текст]" custT="1"/>
      <dgm:spPr/>
      <dgm:t>
        <a:bodyPr/>
        <a:lstStyle/>
        <a:p>
          <a:r>
            <a:rPr lang="ru-RU" sz="2000" b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«Интернет вещей»</a:t>
          </a:r>
          <a:endParaRPr lang="ru-RU" sz="20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27F25F-2B10-46E3-8C8C-16399C6EC818}" type="parTrans" cxnId="{07EC7193-6DAE-4AC4-84F4-92CC65C9BB12}">
      <dgm:prSet/>
      <dgm:spPr/>
      <dgm:t>
        <a:bodyPr/>
        <a:lstStyle/>
        <a:p>
          <a:endParaRPr lang="ru-RU"/>
        </a:p>
      </dgm:t>
    </dgm:pt>
    <dgm:pt modelId="{D69B3684-5CBA-40AC-9EE5-48E1D589A91D}" type="sibTrans" cxnId="{07EC7193-6DAE-4AC4-84F4-92CC65C9BB12}">
      <dgm:prSet/>
      <dgm:spPr/>
      <dgm:t>
        <a:bodyPr/>
        <a:lstStyle/>
        <a:p>
          <a:endParaRPr lang="ru-RU"/>
        </a:p>
      </dgm:t>
    </dgm:pt>
    <dgm:pt modelId="{662C0DAF-9197-46C0-A268-38765307C8B4}">
      <dgm:prSet phldrT="[Текст]" custT="1"/>
      <dgm:spPr/>
      <dgm:t>
        <a:bodyPr/>
        <a:lstStyle/>
        <a:p>
          <a:r>
            <a:rPr lang="ru-RU" sz="2000" b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Развитие беспроводных коммуникационных технологий</a:t>
          </a:r>
          <a:endParaRPr lang="ru-RU" sz="20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A1A0EE-43CA-4475-9E60-35E9BD2B974F}" type="parTrans" cxnId="{57937BCD-574E-4EBC-B7D3-D6BA581F0950}">
      <dgm:prSet/>
      <dgm:spPr/>
      <dgm:t>
        <a:bodyPr/>
        <a:lstStyle/>
        <a:p>
          <a:endParaRPr lang="ru-RU"/>
        </a:p>
      </dgm:t>
    </dgm:pt>
    <dgm:pt modelId="{561C385D-C615-420D-A7F1-6BADD834BBFE}" type="sibTrans" cxnId="{57937BCD-574E-4EBC-B7D3-D6BA581F0950}">
      <dgm:prSet/>
      <dgm:spPr/>
      <dgm:t>
        <a:bodyPr/>
        <a:lstStyle/>
        <a:p>
          <a:endParaRPr lang="ru-RU"/>
        </a:p>
      </dgm:t>
    </dgm:pt>
    <dgm:pt modelId="{54A2B5CE-8F8F-4BAD-A685-EC62A503BE6D}" type="pres">
      <dgm:prSet presAssocID="{6D9189C9-913B-4A77-9F9F-7E51E4BF36E3}" presName="linear" presStyleCnt="0">
        <dgm:presLayoutVars>
          <dgm:dir/>
          <dgm:animLvl val="lvl"/>
          <dgm:resizeHandles val="exact"/>
        </dgm:presLayoutVars>
      </dgm:prSet>
      <dgm:spPr/>
    </dgm:pt>
    <dgm:pt modelId="{F73C55A6-0412-4C81-86F7-8B36AC95C7E6}" type="pres">
      <dgm:prSet presAssocID="{9E37BABE-BF5D-4E8E-9FFD-127C507B0B8A}" presName="parentLin" presStyleCnt="0"/>
      <dgm:spPr/>
    </dgm:pt>
    <dgm:pt modelId="{EBC6E422-B867-4475-8895-64B1ED03DBB8}" type="pres">
      <dgm:prSet presAssocID="{9E37BABE-BF5D-4E8E-9FFD-127C507B0B8A}" presName="parentLeftMargin" presStyleLbl="node1" presStyleIdx="0" presStyleCnt="5"/>
      <dgm:spPr/>
    </dgm:pt>
    <dgm:pt modelId="{DEE9B3BB-54FB-4EC3-A95B-435ECB56F3F8}" type="pres">
      <dgm:prSet presAssocID="{9E37BABE-BF5D-4E8E-9FFD-127C507B0B8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3CC2E2-B4F0-45B1-99DC-0FADC68B9776}" type="pres">
      <dgm:prSet presAssocID="{9E37BABE-BF5D-4E8E-9FFD-127C507B0B8A}" presName="negativeSpace" presStyleCnt="0"/>
      <dgm:spPr/>
    </dgm:pt>
    <dgm:pt modelId="{D98812B7-15A7-4440-A866-9B0D7FC52B7C}" type="pres">
      <dgm:prSet presAssocID="{9E37BABE-BF5D-4E8E-9FFD-127C507B0B8A}" presName="childText" presStyleLbl="conFgAcc1" presStyleIdx="0" presStyleCnt="5">
        <dgm:presLayoutVars>
          <dgm:bulletEnabled val="1"/>
        </dgm:presLayoutVars>
      </dgm:prSet>
      <dgm:spPr/>
    </dgm:pt>
    <dgm:pt modelId="{818DCA70-3347-4C22-B66B-5C964F5F20BC}" type="pres">
      <dgm:prSet presAssocID="{87E26648-A720-49D2-8E9A-8D28E78A1C62}" presName="spaceBetweenRectangles" presStyleCnt="0"/>
      <dgm:spPr/>
    </dgm:pt>
    <dgm:pt modelId="{E4058C70-03C8-4099-9849-11531EE97F2A}" type="pres">
      <dgm:prSet presAssocID="{8D399E43-1B87-46C3-84EF-5F3FAF2B82F3}" presName="parentLin" presStyleCnt="0"/>
      <dgm:spPr/>
    </dgm:pt>
    <dgm:pt modelId="{201D2E33-32D1-4602-878A-845D147D48E2}" type="pres">
      <dgm:prSet presAssocID="{8D399E43-1B87-46C3-84EF-5F3FAF2B82F3}" presName="parentLeftMargin" presStyleLbl="node1" presStyleIdx="0" presStyleCnt="5"/>
      <dgm:spPr/>
    </dgm:pt>
    <dgm:pt modelId="{62A64851-7AD7-498B-ACE6-7972CF415B7F}" type="pres">
      <dgm:prSet presAssocID="{8D399E43-1B87-46C3-84EF-5F3FAF2B82F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C2FDACF-8DB9-42D3-8957-D235A2B2D9FC}" type="pres">
      <dgm:prSet presAssocID="{8D399E43-1B87-46C3-84EF-5F3FAF2B82F3}" presName="negativeSpace" presStyleCnt="0"/>
      <dgm:spPr/>
    </dgm:pt>
    <dgm:pt modelId="{C4AE43C7-C05E-45D0-BC67-5151711E556D}" type="pres">
      <dgm:prSet presAssocID="{8D399E43-1B87-46C3-84EF-5F3FAF2B82F3}" presName="childText" presStyleLbl="conFgAcc1" presStyleIdx="1" presStyleCnt="5">
        <dgm:presLayoutVars>
          <dgm:bulletEnabled val="1"/>
        </dgm:presLayoutVars>
      </dgm:prSet>
      <dgm:spPr/>
    </dgm:pt>
    <dgm:pt modelId="{652E925F-042B-418A-8D85-20C770764B31}" type="pres">
      <dgm:prSet presAssocID="{21D8E210-8989-4F38-BD00-02FF856EC902}" presName="spaceBetweenRectangles" presStyleCnt="0"/>
      <dgm:spPr/>
    </dgm:pt>
    <dgm:pt modelId="{AE6A05F7-3350-4235-A9C4-00EF0F3A8885}" type="pres">
      <dgm:prSet presAssocID="{05B6669F-1DE7-4D5A-A632-B52813B7A775}" presName="parentLin" presStyleCnt="0"/>
      <dgm:spPr/>
    </dgm:pt>
    <dgm:pt modelId="{C7CEF1EE-2C27-44B7-803E-93930A6A886A}" type="pres">
      <dgm:prSet presAssocID="{05B6669F-1DE7-4D5A-A632-B52813B7A775}" presName="parentLeftMargin" presStyleLbl="node1" presStyleIdx="1" presStyleCnt="5"/>
      <dgm:spPr/>
    </dgm:pt>
    <dgm:pt modelId="{8416A07B-0DC6-42AF-9691-B973674F3AFC}" type="pres">
      <dgm:prSet presAssocID="{05B6669F-1DE7-4D5A-A632-B52813B7A77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433CCF-7CFC-4AF9-B5DA-07FAB74D9C47}" type="pres">
      <dgm:prSet presAssocID="{05B6669F-1DE7-4D5A-A632-B52813B7A775}" presName="negativeSpace" presStyleCnt="0"/>
      <dgm:spPr/>
    </dgm:pt>
    <dgm:pt modelId="{68741A70-750E-4533-A892-60FDBA4432D2}" type="pres">
      <dgm:prSet presAssocID="{05B6669F-1DE7-4D5A-A632-B52813B7A775}" presName="childText" presStyleLbl="conFgAcc1" presStyleIdx="2" presStyleCnt="5">
        <dgm:presLayoutVars>
          <dgm:bulletEnabled val="1"/>
        </dgm:presLayoutVars>
      </dgm:prSet>
      <dgm:spPr/>
    </dgm:pt>
    <dgm:pt modelId="{D7354A7F-B991-476F-AC5C-030BF1285AA0}" type="pres">
      <dgm:prSet presAssocID="{EB55A477-1059-4239-B93E-C29E728D15D2}" presName="spaceBetweenRectangles" presStyleCnt="0"/>
      <dgm:spPr/>
    </dgm:pt>
    <dgm:pt modelId="{1EFEABD3-AAB0-49E5-8DE0-E70F2790ED1C}" type="pres">
      <dgm:prSet presAssocID="{6A50A892-9F81-42F6-953E-4A71A5903959}" presName="parentLin" presStyleCnt="0"/>
      <dgm:spPr/>
    </dgm:pt>
    <dgm:pt modelId="{DD3C26FC-F24B-406F-8D15-B7406F9C8B6F}" type="pres">
      <dgm:prSet presAssocID="{6A50A892-9F81-42F6-953E-4A71A5903959}" presName="parentLeftMargin" presStyleLbl="node1" presStyleIdx="2" presStyleCnt="5"/>
      <dgm:spPr/>
    </dgm:pt>
    <dgm:pt modelId="{90F80D97-67E3-4955-92CA-F88D615C8225}" type="pres">
      <dgm:prSet presAssocID="{6A50A892-9F81-42F6-953E-4A71A590395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60BFCD9-E344-41DE-9073-4EC9CF19747A}" type="pres">
      <dgm:prSet presAssocID="{6A50A892-9F81-42F6-953E-4A71A5903959}" presName="negativeSpace" presStyleCnt="0"/>
      <dgm:spPr/>
    </dgm:pt>
    <dgm:pt modelId="{805ED9DA-4AFA-4841-AF96-D4BD7900ECC6}" type="pres">
      <dgm:prSet presAssocID="{6A50A892-9F81-42F6-953E-4A71A5903959}" presName="childText" presStyleLbl="conFgAcc1" presStyleIdx="3" presStyleCnt="5">
        <dgm:presLayoutVars>
          <dgm:bulletEnabled val="1"/>
        </dgm:presLayoutVars>
      </dgm:prSet>
      <dgm:spPr/>
    </dgm:pt>
    <dgm:pt modelId="{44242BCC-1E93-4544-A9D0-0A8F70B2B9AE}" type="pres">
      <dgm:prSet presAssocID="{D69B3684-5CBA-40AC-9EE5-48E1D589A91D}" presName="spaceBetweenRectangles" presStyleCnt="0"/>
      <dgm:spPr/>
    </dgm:pt>
    <dgm:pt modelId="{4D8EB106-A393-4149-9701-E5A6A2E30766}" type="pres">
      <dgm:prSet presAssocID="{662C0DAF-9197-46C0-A268-38765307C8B4}" presName="parentLin" presStyleCnt="0"/>
      <dgm:spPr/>
    </dgm:pt>
    <dgm:pt modelId="{C2DB79E4-A950-4081-B4AF-75B6538E9462}" type="pres">
      <dgm:prSet presAssocID="{662C0DAF-9197-46C0-A268-38765307C8B4}" presName="parentLeftMargin" presStyleLbl="node1" presStyleIdx="3" presStyleCnt="5"/>
      <dgm:spPr/>
    </dgm:pt>
    <dgm:pt modelId="{B7A584CA-1ECB-4E5E-A71C-DEE954F31EAB}" type="pres">
      <dgm:prSet presAssocID="{662C0DAF-9197-46C0-A268-38765307C8B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29C2D-7AB4-4B3C-8CE2-58CC9F9E5B3E}" type="pres">
      <dgm:prSet presAssocID="{662C0DAF-9197-46C0-A268-38765307C8B4}" presName="negativeSpace" presStyleCnt="0"/>
      <dgm:spPr/>
    </dgm:pt>
    <dgm:pt modelId="{0A5EB498-5B7B-4321-B791-609A6F1488FA}" type="pres">
      <dgm:prSet presAssocID="{662C0DAF-9197-46C0-A268-38765307C8B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9216E6B-DF53-4A90-871F-DD23F1AB7227}" type="presOf" srcId="{9E37BABE-BF5D-4E8E-9FFD-127C507B0B8A}" destId="{DEE9B3BB-54FB-4EC3-A95B-435ECB56F3F8}" srcOrd="1" destOrd="0" presId="urn:microsoft.com/office/officeart/2005/8/layout/list1"/>
    <dgm:cxn modelId="{BD2BE173-0A05-4A41-9B20-D9275016AAA7}" srcId="{6D9189C9-913B-4A77-9F9F-7E51E4BF36E3}" destId="{8D399E43-1B87-46C3-84EF-5F3FAF2B82F3}" srcOrd="1" destOrd="0" parTransId="{2593119F-98F3-4F95-B9BD-7B93ABD0E8C6}" sibTransId="{21D8E210-8989-4F38-BD00-02FF856EC902}"/>
    <dgm:cxn modelId="{185949FB-DB81-4A41-80C2-660BB3FF0330}" type="presOf" srcId="{05B6669F-1DE7-4D5A-A632-B52813B7A775}" destId="{8416A07B-0DC6-42AF-9691-B973674F3AFC}" srcOrd="1" destOrd="0" presId="urn:microsoft.com/office/officeart/2005/8/layout/list1"/>
    <dgm:cxn modelId="{3D7746CB-62C2-4C63-B4AE-35BDCA44E4DA}" type="presOf" srcId="{05B6669F-1DE7-4D5A-A632-B52813B7A775}" destId="{C7CEF1EE-2C27-44B7-803E-93930A6A886A}" srcOrd="0" destOrd="0" presId="urn:microsoft.com/office/officeart/2005/8/layout/list1"/>
    <dgm:cxn modelId="{AF4AC10E-BD0B-4DDB-A995-0EA58B47955A}" srcId="{6D9189C9-913B-4A77-9F9F-7E51E4BF36E3}" destId="{05B6669F-1DE7-4D5A-A632-B52813B7A775}" srcOrd="2" destOrd="0" parTransId="{4F1150D3-B7E2-459B-AF34-AA02390178AA}" sibTransId="{EB55A477-1059-4239-B93E-C29E728D15D2}"/>
    <dgm:cxn modelId="{07EC7193-6DAE-4AC4-84F4-92CC65C9BB12}" srcId="{6D9189C9-913B-4A77-9F9F-7E51E4BF36E3}" destId="{6A50A892-9F81-42F6-953E-4A71A5903959}" srcOrd="3" destOrd="0" parTransId="{0B27F25F-2B10-46E3-8C8C-16399C6EC818}" sibTransId="{D69B3684-5CBA-40AC-9EE5-48E1D589A91D}"/>
    <dgm:cxn modelId="{691C0D68-BE0B-4B96-90AA-E661219B7DB2}" type="presOf" srcId="{6D9189C9-913B-4A77-9F9F-7E51E4BF36E3}" destId="{54A2B5CE-8F8F-4BAD-A685-EC62A503BE6D}" srcOrd="0" destOrd="0" presId="urn:microsoft.com/office/officeart/2005/8/layout/list1"/>
    <dgm:cxn modelId="{331C8BA2-DF09-4F80-8CB9-21CEEAEECE6C}" srcId="{6D9189C9-913B-4A77-9F9F-7E51E4BF36E3}" destId="{9E37BABE-BF5D-4E8E-9FFD-127C507B0B8A}" srcOrd="0" destOrd="0" parTransId="{3AB096FE-131D-4E5A-A059-99A5E0EEC98A}" sibTransId="{87E26648-A720-49D2-8E9A-8D28E78A1C62}"/>
    <dgm:cxn modelId="{698554E4-7C9F-43CB-AFC6-C2FFB55BAAF9}" type="presOf" srcId="{8D399E43-1B87-46C3-84EF-5F3FAF2B82F3}" destId="{201D2E33-32D1-4602-878A-845D147D48E2}" srcOrd="0" destOrd="0" presId="urn:microsoft.com/office/officeart/2005/8/layout/list1"/>
    <dgm:cxn modelId="{3E217153-AD71-49FE-8E1A-251E3C2C74F9}" type="presOf" srcId="{6A50A892-9F81-42F6-953E-4A71A5903959}" destId="{90F80D97-67E3-4955-92CA-F88D615C8225}" srcOrd="1" destOrd="0" presId="urn:microsoft.com/office/officeart/2005/8/layout/list1"/>
    <dgm:cxn modelId="{5E8675A6-6D03-4CD1-B275-73F519C7E184}" type="presOf" srcId="{9E37BABE-BF5D-4E8E-9FFD-127C507B0B8A}" destId="{EBC6E422-B867-4475-8895-64B1ED03DBB8}" srcOrd="0" destOrd="0" presId="urn:microsoft.com/office/officeart/2005/8/layout/list1"/>
    <dgm:cxn modelId="{57937BCD-574E-4EBC-B7D3-D6BA581F0950}" srcId="{6D9189C9-913B-4A77-9F9F-7E51E4BF36E3}" destId="{662C0DAF-9197-46C0-A268-38765307C8B4}" srcOrd="4" destOrd="0" parTransId="{0CA1A0EE-43CA-4475-9E60-35E9BD2B974F}" sibTransId="{561C385D-C615-420D-A7F1-6BADD834BBFE}"/>
    <dgm:cxn modelId="{F9A6B5BF-5946-49D1-9910-6E894C4B17A1}" type="presOf" srcId="{662C0DAF-9197-46C0-A268-38765307C8B4}" destId="{B7A584CA-1ECB-4E5E-A71C-DEE954F31EAB}" srcOrd="1" destOrd="0" presId="urn:microsoft.com/office/officeart/2005/8/layout/list1"/>
    <dgm:cxn modelId="{52DFD256-6D92-4BE1-B4D5-F2C51C70652D}" type="presOf" srcId="{8D399E43-1B87-46C3-84EF-5F3FAF2B82F3}" destId="{62A64851-7AD7-498B-ACE6-7972CF415B7F}" srcOrd="1" destOrd="0" presId="urn:microsoft.com/office/officeart/2005/8/layout/list1"/>
    <dgm:cxn modelId="{35F5FFC7-1283-48F5-A708-8A487A2D60C5}" type="presOf" srcId="{6A50A892-9F81-42F6-953E-4A71A5903959}" destId="{DD3C26FC-F24B-406F-8D15-B7406F9C8B6F}" srcOrd="0" destOrd="0" presId="urn:microsoft.com/office/officeart/2005/8/layout/list1"/>
    <dgm:cxn modelId="{6E51C7DC-E069-4D4D-9C45-A80488D75C37}" type="presOf" srcId="{662C0DAF-9197-46C0-A268-38765307C8B4}" destId="{C2DB79E4-A950-4081-B4AF-75B6538E9462}" srcOrd="0" destOrd="0" presId="urn:microsoft.com/office/officeart/2005/8/layout/list1"/>
    <dgm:cxn modelId="{6660C2B0-5011-44E5-869E-0AD19A07246D}" type="presParOf" srcId="{54A2B5CE-8F8F-4BAD-A685-EC62A503BE6D}" destId="{F73C55A6-0412-4C81-86F7-8B36AC95C7E6}" srcOrd="0" destOrd="0" presId="urn:microsoft.com/office/officeart/2005/8/layout/list1"/>
    <dgm:cxn modelId="{1F99B413-5292-4168-9013-8B4EB5CB602E}" type="presParOf" srcId="{F73C55A6-0412-4C81-86F7-8B36AC95C7E6}" destId="{EBC6E422-B867-4475-8895-64B1ED03DBB8}" srcOrd="0" destOrd="0" presId="urn:microsoft.com/office/officeart/2005/8/layout/list1"/>
    <dgm:cxn modelId="{4A075770-262C-4398-82E6-37A47FB4F3EC}" type="presParOf" srcId="{F73C55A6-0412-4C81-86F7-8B36AC95C7E6}" destId="{DEE9B3BB-54FB-4EC3-A95B-435ECB56F3F8}" srcOrd="1" destOrd="0" presId="urn:microsoft.com/office/officeart/2005/8/layout/list1"/>
    <dgm:cxn modelId="{CA4AB6EB-1595-4D3C-B594-BDD56CF6ABC0}" type="presParOf" srcId="{54A2B5CE-8F8F-4BAD-A685-EC62A503BE6D}" destId="{403CC2E2-B4F0-45B1-99DC-0FADC68B9776}" srcOrd="1" destOrd="0" presId="urn:microsoft.com/office/officeart/2005/8/layout/list1"/>
    <dgm:cxn modelId="{B28A2BEB-7A19-48B6-B743-9BBADD2BBED2}" type="presParOf" srcId="{54A2B5CE-8F8F-4BAD-A685-EC62A503BE6D}" destId="{D98812B7-15A7-4440-A866-9B0D7FC52B7C}" srcOrd="2" destOrd="0" presId="urn:microsoft.com/office/officeart/2005/8/layout/list1"/>
    <dgm:cxn modelId="{2EF986C6-B78A-4D32-8A71-54666340C645}" type="presParOf" srcId="{54A2B5CE-8F8F-4BAD-A685-EC62A503BE6D}" destId="{818DCA70-3347-4C22-B66B-5C964F5F20BC}" srcOrd="3" destOrd="0" presId="urn:microsoft.com/office/officeart/2005/8/layout/list1"/>
    <dgm:cxn modelId="{2D68C386-B5D9-493A-BED7-34AEE0C33AAE}" type="presParOf" srcId="{54A2B5CE-8F8F-4BAD-A685-EC62A503BE6D}" destId="{E4058C70-03C8-4099-9849-11531EE97F2A}" srcOrd="4" destOrd="0" presId="urn:microsoft.com/office/officeart/2005/8/layout/list1"/>
    <dgm:cxn modelId="{FC65B297-EF95-4187-95E2-90ED5768DB11}" type="presParOf" srcId="{E4058C70-03C8-4099-9849-11531EE97F2A}" destId="{201D2E33-32D1-4602-878A-845D147D48E2}" srcOrd="0" destOrd="0" presId="urn:microsoft.com/office/officeart/2005/8/layout/list1"/>
    <dgm:cxn modelId="{CD9E9DBE-F5B1-453B-90EB-A1181AA52441}" type="presParOf" srcId="{E4058C70-03C8-4099-9849-11531EE97F2A}" destId="{62A64851-7AD7-498B-ACE6-7972CF415B7F}" srcOrd="1" destOrd="0" presId="urn:microsoft.com/office/officeart/2005/8/layout/list1"/>
    <dgm:cxn modelId="{E0E8F6ED-FF52-4A13-8250-CB6AEC6D35AE}" type="presParOf" srcId="{54A2B5CE-8F8F-4BAD-A685-EC62A503BE6D}" destId="{DC2FDACF-8DB9-42D3-8957-D235A2B2D9FC}" srcOrd="5" destOrd="0" presId="urn:microsoft.com/office/officeart/2005/8/layout/list1"/>
    <dgm:cxn modelId="{291FE990-E9F1-4464-B9ED-57AE7DDFFD2E}" type="presParOf" srcId="{54A2B5CE-8F8F-4BAD-A685-EC62A503BE6D}" destId="{C4AE43C7-C05E-45D0-BC67-5151711E556D}" srcOrd="6" destOrd="0" presId="urn:microsoft.com/office/officeart/2005/8/layout/list1"/>
    <dgm:cxn modelId="{F8563575-6432-49BF-9D17-7322F6AF17B2}" type="presParOf" srcId="{54A2B5CE-8F8F-4BAD-A685-EC62A503BE6D}" destId="{652E925F-042B-418A-8D85-20C770764B31}" srcOrd="7" destOrd="0" presId="urn:microsoft.com/office/officeart/2005/8/layout/list1"/>
    <dgm:cxn modelId="{AECF230B-1858-43E1-8FBD-4292A65FC718}" type="presParOf" srcId="{54A2B5CE-8F8F-4BAD-A685-EC62A503BE6D}" destId="{AE6A05F7-3350-4235-A9C4-00EF0F3A8885}" srcOrd="8" destOrd="0" presId="urn:microsoft.com/office/officeart/2005/8/layout/list1"/>
    <dgm:cxn modelId="{5C28DD1E-2EB0-49D1-B2C8-FDD2F58CE39A}" type="presParOf" srcId="{AE6A05F7-3350-4235-A9C4-00EF0F3A8885}" destId="{C7CEF1EE-2C27-44B7-803E-93930A6A886A}" srcOrd="0" destOrd="0" presId="urn:microsoft.com/office/officeart/2005/8/layout/list1"/>
    <dgm:cxn modelId="{E9D57BBC-8D91-4403-B359-9DD2DF127B74}" type="presParOf" srcId="{AE6A05F7-3350-4235-A9C4-00EF0F3A8885}" destId="{8416A07B-0DC6-42AF-9691-B973674F3AFC}" srcOrd="1" destOrd="0" presId="urn:microsoft.com/office/officeart/2005/8/layout/list1"/>
    <dgm:cxn modelId="{E5E4621C-2C1C-4067-8E13-9E542DD3C94E}" type="presParOf" srcId="{54A2B5CE-8F8F-4BAD-A685-EC62A503BE6D}" destId="{E6433CCF-7CFC-4AF9-B5DA-07FAB74D9C47}" srcOrd="9" destOrd="0" presId="urn:microsoft.com/office/officeart/2005/8/layout/list1"/>
    <dgm:cxn modelId="{4C37E2B1-561A-46D9-B097-00FDBE60C401}" type="presParOf" srcId="{54A2B5CE-8F8F-4BAD-A685-EC62A503BE6D}" destId="{68741A70-750E-4533-A892-60FDBA4432D2}" srcOrd="10" destOrd="0" presId="urn:microsoft.com/office/officeart/2005/8/layout/list1"/>
    <dgm:cxn modelId="{BAAC0B98-D5ED-42CF-A268-948AF5EBEDDB}" type="presParOf" srcId="{54A2B5CE-8F8F-4BAD-A685-EC62A503BE6D}" destId="{D7354A7F-B991-476F-AC5C-030BF1285AA0}" srcOrd="11" destOrd="0" presId="urn:microsoft.com/office/officeart/2005/8/layout/list1"/>
    <dgm:cxn modelId="{801D876E-B648-4BBB-BAF3-149E120EC6F3}" type="presParOf" srcId="{54A2B5CE-8F8F-4BAD-A685-EC62A503BE6D}" destId="{1EFEABD3-AAB0-49E5-8DE0-E70F2790ED1C}" srcOrd="12" destOrd="0" presId="urn:microsoft.com/office/officeart/2005/8/layout/list1"/>
    <dgm:cxn modelId="{E7113001-DF8A-4A7C-9467-C172E1996E64}" type="presParOf" srcId="{1EFEABD3-AAB0-49E5-8DE0-E70F2790ED1C}" destId="{DD3C26FC-F24B-406F-8D15-B7406F9C8B6F}" srcOrd="0" destOrd="0" presId="urn:microsoft.com/office/officeart/2005/8/layout/list1"/>
    <dgm:cxn modelId="{F1356379-F3DB-44A3-BCCE-F5FB71F64BAE}" type="presParOf" srcId="{1EFEABD3-AAB0-49E5-8DE0-E70F2790ED1C}" destId="{90F80D97-67E3-4955-92CA-F88D615C8225}" srcOrd="1" destOrd="0" presId="urn:microsoft.com/office/officeart/2005/8/layout/list1"/>
    <dgm:cxn modelId="{182978A4-3C7C-41DF-87BE-36C7E9202A40}" type="presParOf" srcId="{54A2B5CE-8F8F-4BAD-A685-EC62A503BE6D}" destId="{D60BFCD9-E344-41DE-9073-4EC9CF19747A}" srcOrd="13" destOrd="0" presId="urn:microsoft.com/office/officeart/2005/8/layout/list1"/>
    <dgm:cxn modelId="{3B581938-17FF-4420-AB36-42334072A6C7}" type="presParOf" srcId="{54A2B5CE-8F8F-4BAD-A685-EC62A503BE6D}" destId="{805ED9DA-4AFA-4841-AF96-D4BD7900ECC6}" srcOrd="14" destOrd="0" presId="urn:microsoft.com/office/officeart/2005/8/layout/list1"/>
    <dgm:cxn modelId="{05B08AE0-DBFB-4E3C-BFA2-06E1DEC92EE2}" type="presParOf" srcId="{54A2B5CE-8F8F-4BAD-A685-EC62A503BE6D}" destId="{44242BCC-1E93-4544-A9D0-0A8F70B2B9AE}" srcOrd="15" destOrd="0" presId="urn:microsoft.com/office/officeart/2005/8/layout/list1"/>
    <dgm:cxn modelId="{87D8F740-33C4-4B71-9608-C02FC65E0A2D}" type="presParOf" srcId="{54A2B5CE-8F8F-4BAD-A685-EC62A503BE6D}" destId="{4D8EB106-A393-4149-9701-E5A6A2E30766}" srcOrd="16" destOrd="0" presId="urn:microsoft.com/office/officeart/2005/8/layout/list1"/>
    <dgm:cxn modelId="{DD7AF311-542D-4C4B-A7FA-D48748C40407}" type="presParOf" srcId="{4D8EB106-A393-4149-9701-E5A6A2E30766}" destId="{C2DB79E4-A950-4081-B4AF-75B6538E9462}" srcOrd="0" destOrd="0" presId="urn:microsoft.com/office/officeart/2005/8/layout/list1"/>
    <dgm:cxn modelId="{80772B16-AB22-468D-B08D-371A436595C4}" type="presParOf" srcId="{4D8EB106-A393-4149-9701-E5A6A2E30766}" destId="{B7A584CA-1ECB-4E5E-A71C-DEE954F31EAB}" srcOrd="1" destOrd="0" presId="urn:microsoft.com/office/officeart/2005/8/layout/list1"/>
    <dgm:cxn modelId="{DAE51338-FA82-483D-BBF4-E96C23B48DCD}" type="presParOf" srcId="{54A2B5CE-8F8F-4BAD-A685-EC62A503BE6D}" destId="{C7329C2D-7AB4-4B3C-8CE2-58CC9F9E5B3E}" srcOrd="17" destOrd="0" presId="urn:microsoft.com/office/officeart/2005/8/layout/list1"/>
    <dgm:cxn modelId="{64764C67-2703-4A14-8197-0E367A324630}" type="presParOf" srcId="{54A2B5CE-8F8F-4BAD-A685-EC62A503BE6D}" destId="{0A5EB498-5B7B-4321-B791-609A6F1488F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AA6852-764E-4BA8-AEAE-5D7222D46DC7}" type="doc">
      <dgm:prSet loTypeId="urn:microsoft.com/office/officeart/2005/8/layout/cycle6" loCatId="relationship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B3050F0-6F7D-4B92-8A79-A18500CF26E7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Реестр городских сообществ</a:t>
          </a:r>
          <a:endParaRPr lang="ru-RU" sz="2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BDAE00-F388-441C-9AE5-2B5435DD9E6B}" type="parTrans" cxnId="{1C00E2A8-E208-4A40-B871-A1D51F9BDE15}">
      <dgm:prSet/>
      <dgm:spPr/>
      <dgm:t>
        <a:bodyPr/>
        <a:lstStyle/>
        <a:p>
          <a:endParaRPr lang="ru-RU"/>
        </a:p>
      </dgm:t>
    </dgm:pt>
    <dgm:pt modelId="{B4039D1C-3A8C-4394-AAB2-1100037C1395}" type="sibTrans" cxnId="{1C00E2A8-E208-4A40-B871-A1D51F9BDE15}">
      <dgm:prSet/>
      <dgm:spPr/>
      <dgm:t>
        <a:bodyPr/>
        <a:lstStyle/>
        <a:p>
          <a:endParaRPr lang="ru-RU" sz="20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878663-0BEE-4745-A32C-6EAE33D69033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Банк городских идей</a:t>
          </a:r>
          <a:endParaRPr lang="ru-RU" sz="2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CB1149-D26B-4C34-AFE8-6A866A4F3587}" type="parTrans" cxnId="{57A8BA33-4F71-4BE9-88A3-51E8C8F92F6B}">
      <dgm:prSet/>
      <dgm:spPr/>
      <dgm:t>
        <a:bodyPr/>
        <a:lstStyle/>
        <a:p>
          <a:endParaRPr lang="ru-RU"/>
        </a:p>
      </dgm:t>
    </dgm:pt>
    <dgm:pt modelId="{DE2D8B7D-13BF-469E-BBEF-13A52C401DF2}" type="sibTrans" cxnId="{57A8BA33-4F71-4BE9-88A3-51E8C8F92F6B}">
      <dgm:prSet/>
      <dgm:spPr/>
      <dgm:t>
        <a:bodyPr/>
        <a:lstStyle/>
        <a:p>
          <a:endParaRPr lang="ru-RU" sz="20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6E5D6E-5E18-4511-B4ED-F2DE1D98DF6F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Форум городских сообществ</a:t>
          </a:r>
          <a:endParaRPr lang="ru-RU" sz="2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6BA517-1683-4259-BB91-EF0FD538850B}" type="parTrans" cxnId="{6EE3BF93-B765-4EA3-9B2D-92095AEDC1B8}">
      <dgm:prSet/>
      <dgm:spPr/>
      <dgm:t>
        <a:bodyPr/>
        <a:lstStyle/>
        <a:p>
          <a:endParaRPr lang="ru-RU"/>
        </a:p>
      </dgm:t>
    </dgm:pt>
    <dgm:pt modelId="{B0D882B4-DA9C-4F4B-BA26-153B21049393}" type="sibTrans" cxnId="{6EE3BF93-B765-4EA3-9B2D-92095AEDC1B8}">
      <dgm:prSet/>
      <dgm:spPr/>
      <dgm:t>
        <a:bodyPr/>
        <a:lstStyle/>
        <a:p>
          <a:endParaRPr lang="ru-RU" sz="20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F83382-C717-4DA8-A05A-ACF501221719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Биржа городских проектов</a:t>
          </a:r>
          <a:endParaRPr lang="ru-RU" sz="2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BC6D3D-B132-4EE4-8646-D46F86ADA7F7}" type="parTrans" cxnId="{61A41885-018A-416B-892B-EA2AC842B79F}">
      <dgm:prSet/>
      <dgm:spPr/>
      <dgm:t>
        <a:bodyPr/>
        <a:lstStyle/>
        <a:p>
          <a:endParaRPr lang="ru-RU"/>
        </a:p>
      </dgm:t>
    </dgm:pt>
    <dgm:pt modelId="{D0E64ADC-265C-49F2-A51F-DEF91A8D0BE3}" type="sibTrans" cxnId="{61A41885-018A-416B-892B-EA2AC842B79F}">
      <dgm:prSet/>
      <dgm:spPr/>
      <dgm:t>
        <a:bodyPr/>
        <a:lstStyle/>
        <a:p>
          <a:endParaRPr lang="ru-RU" sz="20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97AE3E-2877-4063-88E3-4193598EA4ED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Центры локальных сообществ</a:t>
          </a:r>
          <a:endParaRPr lang="ru-RU" sz="2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EE33C9-8F61-4459-B1F7-768DB3BE9E75}" type="parTrans" cxnId="{D9E1711F-C6E4-4611-B868-539313E9DB42}">
      <dgm:prSet/>
      <dgm:spPr/>
      <dgm:t>
        <a:bodyPr/>
        <a:lstStyle/>
        <a:p>
          <a:endParaRPr lang="ru-RU"/>
        </a:p>
      </dgm:t>
    </dgm:pt>
    <dgm:pt modelId="{5882B673-1740-484A-9D0F-399F860EFB0F}" type="sibTrans" cxnId="{D9E1711F-C6E4-4611-B868-539313E9DB42}">
      <dgm:prSet/>
      <dgm:spPr/>
      <dgm:t>
        <a:bodyPr/>
        <a:lstStyle/>
        <a:p>
          <a:endParaRPr lang="ru-RU" sz="20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BD1472-0D64-4FC6-9E64-4CF31F9D95B4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Анализ городских проблем</a:t>
          </a:r>
          <a:endParaRPr lang="ru-RU" sz="2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D52450-B267-4392-92DA-BB07E84298B9}" type="parTrans" cxnId="{9393A90C-81E7-4C4E-81B1-FDF3C7AD9326}">
      <dgm:prSet/>
      <dgm:spPr/>
      <dgm:t>
        <a:bodyPr/>
        <a:lstStyle/>
        <a:p>
          <a:endParaRPr lang="ru-RU"/>
        </a:p>
      </dgm:t>
    </dgm:pt>
    <dgm:pt modelId="{E2D4725A-1E87-421D-9C9A-60EC075ECBE3}" type="sibTrans" cxnId="{9393A90C-81E7-4C4E-81B1-FDF3C7AD9326}">
      <dgm:prSet/>
      <dgm:spPr/>
      <dgm:t>
        <a:bodyPr/>
        <a:lstStyle/>
        <a:p>
          <a:endParaRPr lang="ru-RU" sz="20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F77985-B678-46DD-A027-19D30A228130}" type="pres">
      <dgm:prSet presAssocID="{85AA6852-764E-4BA8-AEAE-5D7222D46DC7}" presName="cycle" presStyleCnt="0">
        <dgm:presLayoutVars>
          <dgm:dir/>
          <dgm:resizeHandles val="exact"/>
        </dgm:presLayoutVars>
      </dgm:prSet>
      <dgm:spPr/>
    </dgm:pt>
    <dgm:pt modelId="{91EA448E-9675-4FD9-8624-C07FC46C6B4D}" type="pres">
      <dgm:prSet presAssocID="{1B3050F0-6F7D-4B92-8A79-A18500CF26E7}" presName="node" presStyleLbl="node1" presStyleIdx="0" presStyleCnt="6" custScaleX="170956" custScaleY="126783" custRadScaleRad="91509" custRadScaleInc="-4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9FD032-DD93-4E2F-8C71-3E1F701EC367}" type="pres">
      <dgm:prSet presAssocID="{1B3050F0-6F7D-4B92-8A79-A18500CF26E7}" presName="spNode" presStyleCnt="0"/>
      <dgm:spPr/>
    </dgm:pt>
    <dgm:pt modelId="{861D3F26-C199-4EF0-817B-754E9EA83701}" type="pres">
      <dgm:prSet presAssocID="{B4039D1C-3A8C-4394-AAB2-1100037C1395}" presName="sibTrans" presStyleLbl="sibTrans1D1" presStyleIdx="0" presStyleCnt="6" custScaleX="2000000" custScaleY="1991911"/>
      <dgm:spPr/>
    </dgm:pt>
    <dgm:pt modelId="{1F5CE35A-7635-4FEE-B796-15C8F9136515}" type="pres">
      <dgm:prSet presAssocID="{25878663-0BEE-4745-A32C-6EAE33D69033}" presName="node" presStyleLbl="node1" presStyleIdx="1" presStyleCnt="6" custScaleX="170956" custScaleY="126783" custRadScaleRad="94877" custRadScaleInc="20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504F5-D25D-4CA0-BE54-B1531BFF5DF3}" type="pres">
      <dgm:prSet presAssocID="{25878663-0BEE-4745-A32C-6EAE33D69033}" presName="spNode" presStyleCnt="0"/>
      <dgm:spPr/>
    </dgm:pt>
    <dgm:pt modelId="{C4F26D29-6612-4F30-8DAA-C2E03886AB0F}" type="pres">
      <dgm:prSet presAssocID="{DE2D8B7D-13BF-469E-BBEF-13A52C401DF2}" presName="sibTrans" presStyleLbl="sibTrans1D1" presStyleIdx="1" presStyleCnt="6" custScaleX="2000000" custScaleY="1991911"/>
      <dgm:spPr/>
    </dgm:pt>
    <dgm:pt modelId="{F07C8ED2-9150-441C-9C4B-6B59464FE944}" type="pres">
      <dgm:prSet presAssocID="{2EBD1472-0D64-4FC6-9E64-4CF31F9D95B4}" presName="node" presStyleLbl="node1" presStyleIdx="2" presStyleCnt="6" custScaleX="170956" custScaleY="126783" custRadScaleRad="103449" custRadScaleInc="22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1A34AC-0534-472B-9AB7-B669821C42CD}" type="pres">
      <dgm:prSet presAssocID="{2EBD1472-0D64-4FC6-9E64-4CF31F9D95B4}" presName="spNode" presStyleCnt="0"/>
      <dgm:spPr/>
    </dgm:pt>
    <dgm:pt modelId="{409EA9CE-0CEB-4277-B870-8B6AD431006D}" type="pres">
      <dgm:prSet presAssocID="{E2D4725A-1E87-421D-9C9A-60EC075ECBE3}" presName="sibTrans" presStyleLbl="sibTrans1D1" presStyleIdx="2" presStyleCnt="6" custScaleX="2000000" custScaleY="1991911"/>
      <dgm:spPr/>
    </dgm:pt>
    <dgm:pt modelId="{CDCA045A-6ADB-4181-88A3-29F9D2C1842E}" type="pres">
      <dgm:prSet presAssocID="{746E5D6E-5E18-4511-B4ED-F2DE1D98DF6F}" presName="node" presStyleLbl="node1" presStyleIdx="3" presStyleCnt="6" custScaleX="170956" custScaleY="126783" custRadScaleRad="108508" custRadScaleInc="33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5ABFE0-2EBF-4849-A38C-D2B6B9BE56B6}" type="pres">
      <dgm:prSet presAssocID="{746E5D6E-5E18-4511-B4ED-F2DE1D98DF6F}" presName="spNode" presStyleCnt="0"/>
      <dgm:spPr/>
    </dgm:pt>
    <dgm:pt modelId="{709596E7-7CC2-4B71-8F5D-2DDF23C3C73C}" type="pres">
      <dgm:prSet presAssocID="{B0D882B4-DA9C-4F4B-BA26-153B21049393}" presName="sibTrans" presStyleLbl="sibTrans1D1" presStyleIdx="3" presStyleCnt="6" custScaleX="2000000" custScaleY="1991911"/>
      <dgm:spPr/>
    </dgm:pt>
    <dgm:pt modelId="{6EBEA21A-FD02-413B-B776-09A05DF32108}" type="pres">
      <dgm:prSet presAssocID="{07F83382-C717-4DA8-A05A-ACF501221719}" presName="node" presStyleLbl="node1" presStyleIdx="4" presStyleCnt="6" custScaleX="170956" custScaleY="126783" custRadScaleRad="105576" custRadScaleInc="-182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E31434-9606-45E0-B1ED-5DA1AE5BD748}" type="pres">
      <dgm:prSet presAssocID="{07F83382-C717-4DA8-A05A-ACF501221719}" presName="spNode" presStyleCnt="0"/>
      <dgm:spPr/>
    </dgm:pt>
    <dgm:pt modelId="{55E448DB-9015-4F9F-850B-80EB65C94FE6}" type="pres">
      <dgm:prSet presAssocID="{D0E64ADC-265C-49F2-A51F-DEF91A8D0BE3}" presName="sibTrans" presStyleLbl="sibTrans1D1" presStyleIdx="4" presStyleCnt="6" custScaleX="2000000" custScaleY="1991911"/>
      <dgm:spPr/>
    </dgm:pt>
    <dgm:pt modelId="{10B24995-3E8B-4043-BF25-648F1C0CF646}" type="pres">
      <dgm:prSet presAssocID="{B097AE3E-2877-4063-88E3-4193598EA4ED}" presName="node" presStyleLbl="node1" presStyleIdx="5" presStyleCnt="6" custScaleX="170956" custScaleY="126783" custRadScaleRad="97191" custRadScaleInc="-23616">
        <dgm:presLayoutVars>
          <dgm:bulletEnabled val="1"/>
        </dgm:presLayoutVars>
      </dgm:prSet>
      <dgm:spPr/>
    </dgm:pt>
    <dgm:pt modelId="{722B99EE-061D-4438-AD68-34EA6CEE52E2}" type="pres">
      <dgm:prSet presAssocID="{B097AE3E-2877-4063-88E3-4193598EA4ED}" presName="spNode" presStyleCnt="0"/>
      <dgm:spPr/>
    </dgm:pt>
    <dgm:pt modelId="{779B84C2-F35E-4894-BDC8-13EF7A014D97}" type="pres">
      <dgm:prSet presAssocID="{5882B673-1740-484A-9D0F-399F860EFB0F}" presName="sibTrans" presStyleLbl="sibTrans1D1" presStyleIdx="5" presStyleCnt="6" custScaleX="2000000" custScaleY="1991911"/>
      <dgm:spPr/>
    </dgm:pt>
  </dgm:ptLst>
  <dgm:cxnLst>
    <dgm:cxn modelId="{D9E1711F-C6E4-4611-B868-539313E9DB42}" srcId="{85AA6852-764E-4BA8-AEAE-5D7222D46DC7}" destId="{B097AE3E-2877-4063-88E3-4193598EA4ED}" srcOrd="5" destOrd="0" parTransId="{1CEE33C9-8F61-4459-B1F7-768DB3BE9E75}" sibTransId="{5882B673-1740-484A-9D0F-399F860EFB0F}"/>
    <dgm:cxn modelId="{A8DEE262-F589-4107-B007-A34F07788744}" type="presOf" srcId="{DE2D8B7D-13BF-469E-BBEF-13A52C401DF2}" destId="{C4F26D29-6612-4F30-8DAA-C2E03886AB0F}" srcOrd="0" destOrd="0" presId="urn:microsoft.com/office/officeart/2005/8/layout/cycle6"/>
    <dgm:cxn modelId="{1C00E2A8-E208-4A40-B871-A1D51F9BDE15}" srcId="{85AA6852-764E-4BA8-AEAE-5D7222D46DC7}" destId="{1B3050F0-6F7D-4B92-8A79-A18500CF26E7}" srcOrd="0" destOrd="0" parTransId="{74BDAE00-F388-441C-9AE5-2B5435DD9E6B}" sibTransId="{B4039D1C-3A8C-4394-AAB2-1100037C1395}"/>
    <dgm:cxn modelId="{61A41885-018A-416B-892B-EA2AC842B79F}" srcId="{85AA6852-764E-4BA8-AEAE-5D7222D46DC7}" destId="{07F83382-C717-4DA8-A05A-ACF501221719}" srcOrd="4" destOrd="0" parTransId="{F1BC6D3D-B132-4EE4-8646-D46F86ADA7F7}" sibTransId="{D0E64ADC-265C-49F2-A51F-DEF91A8D0BE3}"/>
    <dgm:cxn modelId="{6EE3BF93-B765-4EA3-9B2D-92095AEDC1B8}" srcId="{85AA6852-764E-4BA8-AEAE-5D7222D46DC7}" destId="{746E5D6E-5E18-4511-B4ED-F2DE1D98DF6F}" srcOrd="3" destOrd="0" parTransId="{1D6BA517-1683-4259-BB91-EF0FD538850B}" sibTransId="{B0D882B4-DA9C-4F4B-BA26-153B21049393}"/>
    <dgm:cxn modelId="{FB848F0C-B033-408C-8208-FB404B3226EB}" type="presOf" srcId="{1B3050F0-6F7D-4B92-8A79-A18500CF26E7}" destId="{91EA448E-9675-4FD9-8624-C07FC46C6B4D}" srcOrd="0" destOrd="0" presId="urn:microsoft.com/office/officeart/2005/8/layout/cycle6"/>
    <dgm:cxn modelId="{E94AF402-77D8-4CA4-99E3-B55F3CF513EC}" type="presOf" srcId="{85AA6852-764E-4BA8-AEAE-5D7222D46DC7}" destId="{DFF77985-B678-46DD-A027-19D30A228130}" srcOrd="0" destOrd="0" presId="urn:microsoft.com/office/officeart/2005/8/layout/cycle6"/>
    <dgm:cxn modelId="{E666A5E4-A5A0-44E7-85D2-F799DCDF54FD}" type="presOf" srcId="{07F83382-C717-4DA8-A05A-ACF501221719}" destId="{6EBEA21A-FD02-413B-B776-09A05DF32108}" srcOrd="0" destOrd="0" presId="urn:microsoft.com/office/officeart/2005/8/layout/cycle6"/>
    <dgm:cxn modelId="{D631024B-5955-46C1-A970-0E3590922E6E}" type="presOf" srcId="{746E5D6E-5E18-4511-B4ED-F2DE1D98DF6F}" destId="{CDCA045A-6ADB-4181-88A3-29F9D2C1842E}" srcOrd="0" destOrd="0" presId="urn:microsoft.com/office/officeart/2005/8/layout/cycle6"/>
    <dgm:cxn modelId="{93707BB0-60AF-4660-80EB-D76E0F9C02C3}" type="presOf" srcId="{B0D882B4-DA9C-4F4B-BA26-153B21049393}" destId="{709596E7-7CC2-4B71-8F5D-2DDF23C3C73C}" srcOrd="0" destOrd="0" presId="urn:microsoft.com/office/officeart/2005/8/layout/cycle6"/>
    <dgm:cxn modelId="{304912EC-6DA4-4B96-93C2-E5047C95DDE3}" type="presOf" srcId="{5882B673-1740-484A-9D0F-399F860EFB0F}" destId="{779B84C2-F35E-4894-BDC8-13EF7A014D97}" srcOrd="0" destOrd="0" presId="urn:microsoft.com/office/officeart/2005/8/layout/cycle6"/>
    <dgm:cxn modelId="{C6ED8541-80F1-4C42-85FD-E2411ADB8E41}" type="presOf" srcId="{B4039D1C-3A8C-4394-AAB2-1100037C1395}" destId="{861D3F26-C199-4EF0-817B-754E9EA83701}" srcOrd="0" destOrd="0" presId="urn:microsoft.com/office/officeart/2005/8/layout/cycle6"/>
    <dgm:cxn modelId="{BD1AE023-94E8-4997-9DAE-F9AE5AB6646D}" type="presOf" srcId="{D0E64ADC-265C-49F2-A51F-DEF91A8D0BE3}" destId="{55E448DB-9015-4F9F-850B-80EB65C94FE6}" srcOrd="0" destOrd="0" presId="urn:microsoft.com/office/officeart/2005/8/layout/cycle6"/>
    <dgm:cxn modelId="{F89D843A-A012-4FFF-9626-974F4E8D7822}" type="presOf" srcId="{B097AE3E-2877-4063-88E3-4193598EA4ED}" destId="{10B24995-3E8B-4043-BF25-648F1C0CF646}" srcOrd="0" destOrd="0" presId="urn:microsoft.com/office/officeart/2005/8/layout/cycle6"/>
    <dgm:cxn modelId="{7959D8D7-B52B-4AAB-921C-05C332E140C8}" type="presOf" srcId="{E2D4725A-1E87-421D-9C9A-60EC075ECBE3}" destId="{409EA9CE-0CEB-4277-B870-8B6AD431006D}" srcOrd="0" destOrd="0" presId="urn:microsoft.com/office/officeart/2005/8/layout/cycle6"/>
    <dgm:cxn modelId="{9393A90C-81E7-4C4E-81B1-FDF3C7AD9326}" srcId="{85AA6852-764E-4BA8-AEAE-5D7222D46DC7}" destId="{2EBD1472-0D64-4FC6-9E64-4CF31F9D95B4}" srcOrd="2" destOrd="0" parTransId="{D6D52450-B267-4392-92DA-BB07E84298B9}" sibTransId="{E2D4725A-1E87-421D-9C9A-60EC075ECBE3}"/>
    <dgm:cxn modelId="{F4A390F9-651F-49B2-924F-9446DC783DBF}" type="presOf" srcId="{2EBD1472-0D64-4FC6-9E64-4CF31F9D95B4}" destId="{F07C8ED2-9150-441C-9C4B-6B59464FE944}" srcOrd="0" destOrd="0" presId="urn:microsoft.com/office/officeart/2005/8/layout/cycle6"/>
    <dgm:cxn modelId="{078AF9D7-DD94-4733-95E4-EB251B3180BB}" type="presOf" srcId="{25878663-0BEE-4745-A32C-6EAE33D69033}" destId="{1F5CE35A-7635-4FEE-B796-15C8F9136515}" srcOrd="0" destOrd="0" presId="urn:microsoft.com/office/officeart/2005/8/layout/cycle6"/>
    <dgm:cxn modelId="{57A8BA33-4F71-4BE9-88A3-51E8C8F92F6B}" srcId="{85AA6852-764E-4BA8-AEAE-5D7222D46DC7}" destId="{25878663-0BEE-4745-A32C-6EAE33D69033}" srcOrd="1" destOrd="0" parTransId="{44CB1149-D26B-4C34-AFE8-6A866A4F3587}" sibTransId="{DE2D8B7D-13BF-469E-BBEF-13A52C401DF2}"/>
    <dgm:cxn modelId="{EBE57ED7-0498-491F-8023-6624396706DC}" type="presParOf" srcId="{DFF77985-B678-46DD-A027-19D30A228130}" destId="{91EA448E-9675-4FD9-8624-C07FC46C6B4D}" srcOrd="0" destOrd="0" presId="urn:microsoft.com/office/officeart/2005/8/layout/cycle6"/>
    <dgm:cxn modelId="{A629DB54-23E3-4B6B-BC07-EF006D33F632}" type="presParOf" srcId="{DFF77985-B678-46DD-A027-19D30A228130}" destId="{159FD032-DD93-4E2F-8C71-3E1F701EC367}" srcOrd="1" destOrd="0" presId="urn:microsoft.com/office/officeart/2005/8/layout/cycle6"/>
    <dgm:cxn modelId="{BAFD9B17-16EA-481E-85FC-7E3262CC6140}" type="presParOf" srcId="{DFF77985-B678-46DD-A027-19D30A228130}" destId="{861D3F26-C199-4EF0-817B-754E9EA83701}" srcOrd="2" destOrd="0" presId="urn:microsoft.com/office/officeart/2005/8/layout/cycle6"/>
    <dgm:cxn modelId="{165AFF87-29DA-4A8D-90F1-92071F0DB68C}" type="presParOf" srcId="{DFF77985-B678-46DD-A027-19D30A228130}" destId="{1F5CE35A-7635-4FEE-B796-15C8F9136515}" srcOrd="3" destOrd="0" presId="urn:microsoft.com/office/officeart/2005/8/layout/cycle6"/>
    <dgm:cxn modelId="{05242AA8-40BE-4ED8-A76C-50BA1B74F6D2}" type="presParOf" srcId="{DFF77985-B678-46DD-A027-19D30A228130}" destId="{A1E504F5-D25D-4CA0-BE54-B1531BFF5DF3}" srcOrd="4" destOrd="0" presId="urn:microsoft.com/office/officeart/2005/8/layout/cycle6"/>
    <dgm:cxn modelId="{F67039C4-666A-4969-A437-A1627953C1AF}" type="presParOf" srcId="{DFF77985-B678-46DD-A027-19D30A228130}" destId="{C4F26D29-6612-4F30-8DAA-C2E03886AB0F}" srcOrd="5" destOrd="0" presId="urn:microsoft.com/office/officeart/2005/8/layout/cycle6"/>
    <dgm:cxn modelId="{A3005DC8-7E07-4095-B8F6-0550B4D1297C}" type="presParOf" srcId="{DFF77985-B678-46DD-A027-19D30A228130}" destId="{F07C8ED2-9150-441C-9C4B-6B59464FE944}" srcOrd="6" destOrd="0" presId="urn:microsoft.com/office/officeart/2005/8/layout/cycle6"/>
    <dgm:cxn modelId="{861E9D3B-E52E-43AD-8996-8A6147920175}" type="presParOf" srcId="{DFF77985-B678-46DD-A027-19D30A228130}" destId="{451A34AC-0534-472B-9AB7-B669821C42CD}" srcOrd="7" destOrd="0" presId="urn:microsoft.com/office/officeart/2005/8/layout/cycle6"/>
    <dgm:cxn modelId="{5CDAE7F2-6C09-4644-848D-D3648E4CE14C}" type="presParOf" srcId="{DFF77985-B678-46DD-A027-19D30A228130}" destId="{409EA9CE-0CEB-4277-B870-8B6AD431006D}" srcOrd="8" destOrd="0" presId="urn:microsoft.com/office/officeart/2005/8/layout/cycle6"/>
    <dgm:cxn modelId="{427F465E-A7A5-4099-9A6C-6F73B11C7F3A}" type="presParOf" srcId="{DFF77985-B678-46DD-A027-19D30A228130}" destId="{CDCA045A-6ADB-4181-88A3-29F9D2C1842E}" srcOrd="9" destOrd="0" presId="urn:microsoft.com/office/officeart/2005/8/layout/cycle6"/>
    <dgm:cxn modelId="{AEFF8E8A-0305-4BD0-81A9-3208E40F422F}" type="presParOf" srcId="{DFF77985-B678-46DD-A027-19D30A228130}" destId="{2F5ABFE0-2EBF-4849-A38C-D2B6B9BE56B6}" srcOrd="10" destOrd="0" presId="urn:microsoft.com/office/officeart/2005/8/layout/cycle6"/>
    <dgm:cxn modelId="{014404FA-56FB-4CF6-962C-EA9C5233AAB7}" type="presParOf" srcId="{DFF77985-B678-46DD-A027-19D30A228130}" destId="{709596E7-7CC2-4B71-8F5D-2DDF23C3C73C}" srcOrd="11" destOrd="0" presId="urn:microsoft.com/office/officeart/2005/8/layout/cycle6"/>
    <dgm:cxn modelId="{C0576632-8155-42C3-83C0-0DB273C08A5E}" type="presParOf" srcId="{DFF77985-B678-46DD-A027-19D30A228130}" destId="{6EBEA21A-FD02-413B-B776-09A05DF32108}" srcOrd="12" destOrd="0" presId="urn:microsoft.com/office/officeart/2005/8/layout/cycle6"/>
    <dgm:cxn modelId="{A9A54A0D-D82B-4254-A3EC-1B3D9680683B}" type="presParOf" srcId="{DFF77985-B678-46DD-A027-19D30A228130}" destId="{78E31434-9606-45E0-B1ED-5DA1AE5BD748}" srcOrd="13" destOrd="0" presId="urn:microsoft.com/office/officeart/2005/8/layout/cycle6"/>
    <dgm:cxn modelId="{0B888411-6A44-4D71-B71A-55284022C918}" type="presParOf" srcId="{DFF77985-B678-46DD-A027-19D30A228130}" destId="{55E448DB-9015-4F9F-850B-80EB65C94FE6}" srcOrd="14" destOrd="0" presId="urn:microsoft.com/office/officeart/2005/8/layout/cycle6"/>
    <dgm:cxn modelId="{E2CA4A94-8C26-41FC-B16B-9BC1BAC4B5D2}" type="presParOf" srcId="{DFF77985-B678-46DD-A027-19D30A228130}" destId="{10B24995-3E8B-4043-BF25-648F1C0CF646}" srcOrd="15" destOrd="0" presId="urn:microsoft.com/office/officeart/2005/8/layout/cycle6"/>
    <dgm:cxn modelId="{E89A1172-847E-405C-BB05-C85B99B50077}" type="presParOf" srcId="{DFF77985-B678-46DD-A027-19D30A228130}" destId="{722B99EE-061D-4438-AD68-34EA6CEE52E2}" srcOrd="16" destOrd="0" presId="urn:microsoft.com/office/officeart/2005/8/layout/cycle6"/>
    <dgm:cxn modelId="{656BD6D6-8A32-4287-A9B4-7F2553D5CAA0}" type="presParOf" srcId="{DFF77985-B678-46DD-A027-19D30A228130}" destId="{779B84C2-F35E-4894-BDC8-13EF7A014D97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20E9BE6-082F-4470-A5EF-F5445833D65E}" type="doc">
      <dgm:prSet loTypeId="urn:microsoft.com/office/officeart/2005/8/layout/vList3" loCatId="list" qsTypeId="urn:microsoft.com/office/officeart/2005/8/quickstyle/simple3" qsCatId="simple" csTypeId="urn:microsoft.com/office/officeart/2005/8/colors/colorful3" csCatId="colorful" phldr="1"/>
      <dgm:spPr/>
    </dgm:pt>
    <dgm:pt modelId="{008F2AAF-7C10-420F-9247-0A6B05C16185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АНАЛИЗ ТЕРРИТОРИИ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2664C7-D0D1-4ECC-AA72-178C159A1EAD}" type="parTrans" cxnId="{7C706D04-4BB8-4850-90DC-F1BAAC108AFB}">
      <dgm:prSet/>
      <dgm:spPr/>
      <dgm:t>
        <a:bodyPr/>
        <a:lstStyle/>
        <a:p>
          <a:endParaRPr lang="ru-RU"/>
        </a:p>
      </dgm:t>
    </dgm:pt>
    <dgm:pt modelId="{34763A5A-B5DC-466B-9DA9-6819F77E5635}" type="sibTrans" cxnId="{7C706D04-4BB8-4850-90DC-F1BAAC108AFB}">
      <dgm:prSet/>
      <dgm:spPr/>
      <dgm:t>
        <a:bodyPr/>
        <a:lstStyle/>
        <a:p>
          <a:endParaRPr lang="ru-RU"/>
        </a:p>
      </dgm:t>
    </dgm:pt>
    <dgm:pt modelId="{C5B63D7F-6E41-484F-8A66-06FE95AC7AB6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ФОРМИРОВАНИЕ КОНСОРЦИУМА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4FF8FB-AB40-48DD-9760-F86BC273ED29}" type="parTrans" cxnId="{59C539A8-FEBE-40F0-B5C4-90BA9EE10F82}">
      <dgm:prSet/>
      <dgm:spPr/>
      <dgm:t>
        <a:bodyPr/>
        <a:lstStyle/>
        <a:p>
          <a:endParaRPr lang="ru-RU"/>
        </a:p>
      </dgm:t>
    </dgm:pt>
    <dgm:pt modelId="{BBA5B715-FCC9-4184-8E56-28E9D717E38E}" type="sibTrans" cxnId="{59C539A8-FEBE-40F0-B5C4-90BA9EE10F82}">
      <dgm:prSet/>
      <dgm:spPr/>
      <dgm:t>
        <a:bodyPr/>
        <a:lstStyle/>
        <a:p>
          <a:endParaRPr lang="ru-RU"/>
        </a:p>
      </dgm:t>
    </dgm:pt>
    <dgm:pt modelId="{95C2025A-E886-4D2C-A788-69A3129E3A5F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ФИКСАЦИЯ ИЗМЕНЕНИЙ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F6442D-A00C-42AA-8309-7D267452A940}" type="parTrans" cxnId="{2A83D966-0D79-4D6F-88CA-1CA690D23F27}">
      <dgm:prSet/>
      <dgm:spPr/>
      <dgm:t>
        <a:bodyPr/>
        <a:lstStyle/>
        <a:p>
          <a:endParaRPr lang="ru-RU"/>
        </a:p>
      </dgm:t>
    </dgm:pt>
    <dgm:pt modelId="{A2D87C8F-2A9B-4D5D-8D81-275B68D17ED6}" type="sibTrans" cxnId="{2A83D966-0D79-4D6F-88CA-1CA690D23F27}">
      <dgm:prSet/>
      <dgm:spPr/>
      <dgm:t>
        <a:bodyPr/>
        <a:lstStyle/>
        <a:p>
          <a:endParaRPr lang="ru-RU"/>
        </a:p>
      </dgm:t>
    </dgm:pt>
    <dgm:pt modelId="{20C403DD-64A3-4A22-9D47-B1FFC3EFEA41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ВОВЛЕЧЕНИЕ В ПРОЕКТИРОВАНИЕ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12C130-132C-4B2B-9FA6-73201E153835}" type="parTrans" cxnId="{4B2FA1FC-BD25-4BFA-9B66-81E75505894E}">
      <dgm:prSet/>
      <dgm:spPr/>
      <dgm:t>
        <a:bodyPr/>
        <a:lstStyle/>
        <a:p>
          <a:endParaRPr lang="ru-RU"/>
        </a:p>
      </dgm:t>
    </dgm:pt>
    <dgm:pt modelId="{2A5A4D7B-6601-48D6-A36A-4E81383D19B2}" type="sibTrans" cxnId="{4B2FA1FC-BD25-4BFA-9B66-81E75505894E}">
      <dgm:prSet/>
      <dgm:spPr/>
      <dgm:t>
        <a:bodyPr/>
        <a:lstStyle/>
        <a:p>
          <a:endParaRPr lang="ru-RU"/>
        </a:p>
      </dgm:t>
    </dgm:pt>
    <dgm:pt modelId="{F81780AE-1C9A-47E5-9B07-C9532CC798F6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ФОРМИРОВАНИЕ ТЗ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3F785C3-BC88-4794-AB9E-492485544A36}" type="parTrans" cxnId="{EAB65584-0538-477B-8C7C-3B3C441F0C10}">
      <dgm:prSet/>
      <dgm:spPr/>
      <dgm:t>
        <a:bodyPr/>
        <a:lstStyle/>
        <a:p>
          <a:endParaRPr lang="ru-RU"/>
        </a:p>
      </dgm:t>
    </dgm:pt>
    <dgm:pt modelId="{AE8A6866-7FE8-4E67-A604-C3F8EDFDCCFC}" type="sibTrans" cxnId="{EAB65584-0538-477B-8C7C-3B3C441F0C10}">
      <dgm:prSet/>
      <dgm:spPr/>
      <dgm:t>
        <a:bodyPr/>
        <a:lstStyle/>
        <a:p>
          <a:endParaRPr lang="ru-RU"/>
        </a:p>
      </dgm:t>
    </dgm:pt>
    <dgm:pt modelId="{C69C0AF3-F535-4D43-8518-6F726A9440D8}" type="pres">
      <dgm:prSet presAssocID="{820E9BE6-082F-4470-A5EF-F5445833D65E}" presName="linearFlow" presStyleCnt="0">
        <dgm:presLayoutVars>
          <dgm:dir/>
          <dgm:resizeHandles val="exact"/>
        </dgm:presLayoutVars>
      </dgm:prSet>
      <dgm:spPr/>
    </dgm:pt>
    <dgm:pt modelId="{49FA05F4-D208-428E-A6D0-D785243B1ACF}" type="pres">
      <dgm:prSet presAssocID="{008F2AAF-7C10-420F-9247-0A6B05C16185}" presName="composite" presStyleCnt="0"/>
      <dgm:spPr/>
    </dgm:pt>
    <dgm:pt modelId="{5AAFFBD5-D7EF-4540-8641-306829A9C615}" type="pres">
      <dgm:prSet presAssocID="{008F2AAF-7C10-420F-9247-0A6B05C16185}" presName="imgShp" presStyleLbl="fgImgPlace1" presStyleIdx="0" presStyleCnt="5"/>
      <dgm:spPr/>
    </dgm:pt>
    <dgm:pt modelId="{4DD4857E-F2F0-4364-BAA2-ED5839466DFB}" type="pres">
      <dgm:prSet presAssocID="{008F2AAF-7C10-420F-9247-0A6B05C16185}" presName="txShp" presStyleLbl="node1" presStyleIdx="0" presStyleCnt="5">
        <dgm:presLayoutVars>
          <dgm:bulletEnabled val="1"/>
        </dgm:presLayoutVars>
      </dgm:prSet>
      <dgm:spPr/>
    </dgm:pt>
    <dgm:pt modelId="{DC7213DD-C3DD-4F16-9429-B16BDBB17834}" type="pres">
      <dgm:prSet presAssocID="{34763A5A-B5DC-466B-9DA9-6819F77E5635}" presName="spacing" presStyleCnt="0"/>
      <dgm:spPr/>
    </dgm:pt>
    <dgm:pt modelId="{01475E16-BAD5-467D-B87F-DC825C10295B}" type="pres">
      <dgm:prSet presAssocID="{20C403DD-64A3-4A22-9D47-B1FFC3EFEA41}" presName="composite" presStyleCnt="0"/>
      <dgm:spPr/>
    </dgm:pt>
    <dgm:pt modelId="{DCD18EAD-D5AA-4600-A92F-6101A3486477}" type="pres">
      <dgm:prSet presAssocID="{20C403DD-64A3-4A22-9D47-B1FFC3EFEA41}" presName="imgShp" presStyleLbl="fgImgPlace1" presStyleIdx="1" presStyleCnt="5"/>
      <dgm:spPr/>
    </dgm:pt>
    <dgm:pt modelId="{79BDB8BE-6038-46BA-9B72-25241862D9B9}" type="pres">
      <dgm:prSet presAssocID="{20C403DD-64A3-4A22-9D47-B1FFC3EFEA41}" presName="txShp" presStyleLbl="node1" presStyleIdx="1" presStyleCnt="5">
        <dgm:presLayoutVars>
          <dgm:bulletEnabled val="1"/>
        </dgm:presLayoutVars>
      </dgm:prSet>
      <dgm:spPr/>
    </dgm:pt>
    <dgm:pt modelId="{AF6F43DF-28FF-45FC-8129-583617F2EEC4}" type="pres">
      <dgm:prSet presAssocID="{2A5A4D7B-6601-48D6-A36A-4E81383D19B2}" presName="spacing" presStyleCnt="0"/>
      <dgm:spPr/>
    </dgm:pt>
    <dgm:pt modelId="{3FEB4758-D760-49F5-86A1-8ED9E31E8B50}" type="pres">
      <dgm:prSet presAssocID="{F81780AE-1C9A-47E5-9B07-C9532CC798F6}" presName="composite" presStyleCnt="0"/>
      <dgm:spPr/>
    </dgm:pt>
    <dgm:pt modelId="{92879F21-D913-4574-A198-F1FC99793FC5}" type="pres">
      <dgm:prSet presAssocID="{F81780AE-1C9A-47E5-9B07-C9532CC798F6}" presName="imgShp" presStyleLbl="fgImgPlace1" presStyleIdx="2" presStyleCnt="5"/>
      <dgm:spPr/>
    </dgm:pt>
    <dgm:pt modelId="{1C411932-C477-4A43-992C-0CF743728F25}" type="pres">
      <dgm:prSet presAssocID="{F81780AE-1C9A-47E5-9B07-C9532CC798F6}" presName="txShp" presStyleLbl="node1" presStyleIdx="2" presStyleCnt="5">
        <dgm:presLayoutVars>
          <dgm:bulletEnabled val="1"/>
        </dgm:presLayoutVars>
      </dgm:prSet>
      <dgm:spPr/>
    </dgm:pt>
    <dgm:pt modelId="{C21446AE-0BEB-4280-A28E-D7020DE84936}" type="pres">
      <dgm:prSet presAssocID="{AE8A6866-7FE8-4E67-A604-C3F8EDFDCCFC}" presName="spacing" presStyleCnt="0"/>
      <dgm:spPr/>
    </dgm:pt>
    <dgm:pt modelId="{4609EBC0-891E-46C3-9D18-505E0ECF0CF1}" type="pres">
      <dgm:prSet presAssocID="{C5B63D7F-6E41-484F-8A66-06FE95AC7AB6}" presName="composite" presStyleCnt="0"/>
      <dgm:spPr/>
    </dgm:pt>
    <dgm:pt modelId="{A9617CCA-7C7A-4A89-A359-AE1D8DE60A1D}" type="pres">
      <dgm:prSet presAssocID="{C5B63D7F-6E41-484F-8A66-06FE95AC7AB6}" presName="imgShp" presStyleLbl="fgImgPlace1" presStyleIdx="3" presStyleCnt="5"/>
      <dgm:spPr/>
    </dgm:pt>
    <dgm:pt modelId="{82ABE99D-5BE8-4141-A8C6-F8C4B647370A}" type="pres">
      <dgm:prSet presAssocID="{C5B63D7F-6E41-484F-8A66-06FE95AC7AB6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24B35B-8F5D-4EEE-A7FD-A72C0F5FA219}" type="pres">
      <dgm:prSet presAssocID="{BBA5B715-FCC9-4184-8E56-28E9D717E38E}" presName="spacing" presStyleCnt="0"/>
      <dgm:spPr/>
    </dgm:pt>
    <dgm:pt modelId="{715638C4-E94E-463A-AE9C-8CBD49F0C0BB}" type="pres">
      <dgm:prSet presAssocID="{95C2025A-E886-4D2C-A788-69A3129E3A5F}" presName="composite" presStyleCnt="0"/>
      <dgm:spPr/>
    </dgm:pt>
    <dgm:pt modelId="{0282F268-E42D-4CD6-BAFF-E396CE51E63B}" type="pres">
      <dgm:prSet presAssocID="{95C2025A-E886-4D2C-A788-69A3129E3A5F}" presName="imgShp" presStyleLbl="fgImgPlace1" presStyleIdx="4" presStyleCnt="5"/>
      <dgm:spPr/>
    </dgm:pt>
    <dgm:pt modelId="{AF32BB01-28F4-4AE4-81A5-7D9796808EC5}" type="pres">
      <dgm:prSet presAssocID="{95C2025A-E886-4D2C-A788-69A3129E3A5F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C539A8-FEBE-40F0-B5C4-90BA9EE10F82}" srcId="{820E9BE6-082F-4470-A5EF-F5445833D65E}" destId="{C5B63D7F-6E41-484F-8A66-06FE95AC7AB6}" srcOrd="3" destOrd="0" parTransId="{F84FF8FB-AB40-48DD-9760-F86BC273ED29}" sibTransId="{BBA5B715-FCC9-4184-8E56-28E9D717E38E}"/>
    <dgm:cxn modelId="{A6CB239D-EFF7-4020-B673-9D5FAC55CF48}" type="presOf" srcId="{95C2025A-E886-4D2C-A788-69A3129E3A5F}" destId="{AF32BB01-28F4-4AE4-81A5-7D9796808EC5}" srcOrd="0" destOrd="0" presId="urn:microsoft.com/office/officeart/2005/8/layout/vList3"/>
    <dgm:cxn modelId="{BCD3F06E-E415-447C-BA69-83814C7BA897}" type="presOf" srcId="{C5B63D7F-6E41-484F-8A66-06FE95AC7AB6}" destId="{82ABE99D-5BE8-4141-A8C6-F8C4B647370A}" srcOrd="0" destOrd="0" presId="urn:microsoft.com/office/officeart/2005/8/layout/vList3"/>
    <dgm:cxn modelId="{7C706D04-4BB8-4850-90DC-F1BAAC108AFB}" srcId="{820E9BE6-082F-4470-A5EF-F5445833D65E}" destId="{008F2AAF-7C10-420F-9247-0A6B05C16185}" srcOrd="0" destOrd="0" parTransId="{5B2664C7-D0D1-4ECC-AA72-178C159A1EAD}" sibTransId="{34763A5A-B5DC-466B-9DA9-6819F77E5635}"/>
    <dgm:cxn modelId="{EAB65584-0538-477B-8C7C-3B3C441F0C10}" srcId="{820E9BE6-082F-4470-A5EF-F5445833D65E}" destId="{F81780AE-1C9A-47E5-9B07-C9532CC798F6}" srcOrd="2" destOrd="0" parTransId="{63F785C3-BC88-4794-AB9E-492485544A36}" sibTransId="{AE8A6866-7FE8-4E67-A604-C3F8EDFDCCFC}"/>
    <dgm:cxn modelId="{A2F5BFF7-CF66-421C-8AA8-C261725AA0EF}" type="presOf" srcId="{820E9BE6-082F-4470-A5EF-F5445833D65E}" destId="{C69C0AF3-F535-4D43-8518-6F726A9440D8}" srcOrd="0" destOrd="0" presId="urn:microsoft.com/office/officeart/2005/8/layout/vList3"/>
    <dgm:cxn modelId="{6EEEFCF0-E339-4D93-ABBE-611FA36E21DE}" type="presOf" srcId="{F81780AE-1C9A-47E5-9B07-C9532CC798F6}" destId="{1C411932-C477-4A43-992C-0CF743728F25}" srcOrd="0" destOrd="0" presId="urn:microsoft.com/office/officeart/2005/8/layout/vList3"/>
    <dgm:cxn modelId="{2A83D966-0D79-4D6F-88CA-1CA690D23F27}" srcId="{820E9BE6-082F-4470-A5EF-F5445833D65E}" destId="{95C2025A-E886-4D2C-A788-69A3129E3A5F}" srcOrd="4" destOrd="0" parTransId="{2FF6442D-A00C-42AA-8309-7D267452A940}" sibTransId="{A2D87C8F-2A9B-4D5D-8D81-275B68D17ED6}"/>
    <dgm:cxn modelId="{4B2FA1FC-BD25-4BFA-9B66-81E75505894E}" srcId="{820E9BE6-082F-4470-A5EF-F5445833D65E}" destId="{20C403DD-64A3-4A22-9D47-B1FFC3EFEA41}" srcOrd="1" destOrd="0" parTransId="{9C12C130-132C-4B2B-9FA6-73201E153835}" sibTransId="{2A5A4D7B-6601-48D6-A36A-4E81383D19B2}"/>
    <dgm:cxn modelId="{1EA4F542-33C0-4735-A6D2-92697BC61A3C}" type="presOf" srcId="{008F2AAF-7C10-420F-9247-0A6B05C16185}" destId="{4DD4857E-F2F0-4364-BAA2-ED5839466DFB}" srcOrd="0" destOrd="0" presId="urn:microsoft.com/office/officeart/2005/8/layout/vList3"/>
    <dgm:cxn modelId="{B2EDAD53-FBC7-4E95-BEF8-0C05626C6FDA}" type="presOf" srcId="{20C403DD-64A3-4A22-9D47-B1FFC3EFEA41}" destId="{79BDB8BE-6038-46BA-9B72-25241862D9B9}" srcOrd="0" destOrd="0" presId="urn:microsoft.com/office/officeart/2005/8/layout/vList3"/>
    <dgm:cxn modelId="{83B630DF-5FE9-4359-8E63-B0970466458F}" type="presParOf" srcId="{C69C0AF3-F535-4D43-8518-6F726A9440D8}" destId="{49FA05F4-D208-428E-A6D0-D785243B1ACF}" srcOrd="0" destOrd="0" presId="urn:microsoft.com/office/officeart/2005/8/layout/vList3"/>
    <dgm:cxn modelId="{1F9F59E8-58BE-477D-9ADB-23C4A75295A3}" type="presParOf" srcId="{49FA05F4-D208-428E-A6D0-D785243B1ACF}" destId="{5AAFFBD5-D7EF-4540-8641-306829A9C615}" srcOrd="0" destOrd="0" presId="urn:microsoft.com/office/officeart/2005/8/layout/vList3"/>
    <dgm:cxn modelId="{483C4ABA-40AF-48A0-A166-796A40F4A849}" type="presParOf" srcId="{49FA05F4-D208-428E-A6D0-D785243B1ACF}" destId="{4DD4857E-F2F0-4364-BAA2-ED5839466DFB}" srcOrd="1" destOrd="0" presId="urn:microsoft.com/office/officeart/2005/8/layout/vList3"/>
    <dgm:cxn modelId="{E82E8CBA-5952-4503-AF3D-117D8EED55C1}" type="presParOf" srcId="{C69C0AF3-F535-4D43-8518-6F726A9440D8}" destId="{DC7213DD-C3DD-4F16-9429-B16BDBB17834}" srcOrd="1" destOrd="0" presId="urn:microsoft.com/office/officeart/2005/8/layout/vList3"/>
    <dgm:cxn modelId="{7BB7044D-5FBB-4386-8CE2-20BCBD75166E}" type="presParOf" srcId="{C69C0AF3-F535-4D43-8518-6F726A9440D8}" destId="{01475E16-BAD5-467D-B87F-DC825C10295B}" srcOrd="2" destOrd="0" presId="urn:microsoft.com/office/officeart/2005/8/layout/vList3"/>
    <dgm:cxn modelId="{D7790CDE-77DE-41CE-BC7C-3EBEA4A7841F}" type="presParOf" srcId="{01475E16-BAD5-467D-B87F-DC825C10295B}" destId="{DCD18EAD-D5AA-4600-A92F-6101A3486477}" srcOrd="0" destOrd="0" presId="urn:microsoft.com/office/officeart/2005/8/layout/vList3"/>
    <dgm:cxn modelId="{A79EDA1A-5043-4AE1-9A46-9710941AC69E}" type="presParOf" srcId="{01475E16-BAD5-467D-B87F-DC825C10295B}" destId="{79BDB8BE-6038-46BA-9B72-25241862D9B9}" srcOrd="1" destOrd="0" presId="urn:microsoft.com/office/officeart/2005/8/layout/vList3"/>
    <dgm:cxn modelId="{8927974E-226A-4F69-B07C-DD5739D10E5C}" type="presParOf" srcId="{C69C0AF3-F535-4D43-8518-6F726A9440D8}" destId="{AF6F43DF-28FF-45FC-8129-583617F2EEC4}" srcOrd="3" destOrd="0" presId="urn:microsoft.com/office/officeart/2005/8/layout/vList3"/>
    <dgm:cxn modelId="{2CAC1E37-238C-45A9-86F5-A421E3B12798}" type="presParOf" srcId="{C69C0AF3-F535-4D43-8518-6F726A9440D8}" destId="{3FEB4758-D760-49F5-86A1-8ED9E31E8B50}" srcOrd="4" destOrd="0" presId="urn:microsoft.com/office/officeart/2005/8/layout/vList3"/>
    <dgm:cxn modelId="{74E2B4C3-DF85-4CF1-891F-D15E6478FA2B}" type="presParOf" srcId="{3FEB4758-D760-49F5-86A1-8ED9E31E8B50}" destId="{92879F21-D913-4574-A198-F1FC99793FC5}" srcOrd="0" destOrd="0" presId="urn:microsoft.com/office/officeart/2005/8/layout/vList3"/>
    <dgm:cxn modelId="{4D46B6BF-9D80-45A5-A5A8-656FFCFEFA56}" type="presParOf" srcId="{3FEB4758-D760-49F5-86A1-8ED9E31E8B50}" destId="{1C411932-C477-4A43-992C-0CF743728F25}" srcOrd="1" destOrd="0" presId="urn:microsoft.com/office/officeart/2005/8/layout/vList3"/>
    <dgm:cxn modelId="{D4A73DFA-64C2-4583-8F53-0A617A52C659}" type="presParOf" srcId="{C69C0AF3-F535-4D43-8518-6F726A9440D8}" destId="{C21446AE-0BEB-4280-A28E-D7020DE84936}" srcOrd="5" destOrd="0" presId="urn:microsoft.com/office/officeart/2005/8/layout/vList3"/>
    <dgm:cxn modelId="{5A47DACF-3895-433A-9D74-94B78DB83C99}" type="presParOf" srcId="{C69C0AF3-F535-4D43-8518-6F726A9440D8}" destId="{4609EBC0-891E-46C3-9D18-505E0ECF0CF1}" srcOrd="6" destOrd="0" presId="urn:microsoft.com/office/officeart/2005/8/layout/vList3"/>
    <dgm:cxn modelId="{FBA631F0-9174-4B46-AD59-25A5EA38DD2B}" type="presParOf" srcId="{4609EBC0-891E-46C3-9D18-505E0ECF0CF1}" destId="{A9617CCA-7C7A-4A89-A359-AE1D8DE60A1D}" srcOrd="0" destOrd="0" presId="urn:microsoft.com/office/officeart/2005/8/layout/vList3"/>
    <dgm:cxn modelId="{B7DBF4E2-7D17-43F0-91E6-B33E115E1BBB}" type="presParOf" srcId="{4609EBC0-891E-46C3-9D18-505E0ECF0CF1}" destId="{82ABE99D-5BE8-4141-A8C6-F8C4B647370A}" srcOrd="1" destOrd="0" presId="urn:microsoft.com/office/officeart/2005/8/layout/vList3"/>
    <dgm:cxn modelId="{C7D4F420-351A-4313-A147-45462CB66B19}" type="presParOf" srcId="{C69C0AF3-F535-4D43-8518-6F726A9440D8}" destId="{D324B35B-8F5D-4EEE-A7FD-A72C0F5FA219}" srcOrd="7" destOrd="0" presId="urn:microsoft.com/office/officeart/2005/8/layout/vList3"/>
    <dgm:cxn modelId="{A80CF6D8-F700-4392-9F08-D863BC0CE231}" type="presParOf" srcId="{C69C0AF3-F535-4D43-8518-6F726A9440D8}" destId="{715638C4-E94E-463A-AE9C-8CBD49F0C0BB}" srcOrd="8" destOrd="0" presId="urn:microsoft.com/office/officeart/2005/8/layout/vList3"/>
    <dgm:cxn modelId="{1A45D3C9-8383-43B3-A1F0-7C1B639631EE}" type="presParOf" srcId="{715638C4-E94E-463A-AE9C-8CBD49F0C0BB}" destId="{0282F268-E42D-4CD6-BAFF-E396CE51E63B}" srcOrd="0" destOrd="0" presId="urn:microsoft.com/office/officeart/2005/8/layout/vList3"/>
    <dgm:cxn modelId="{F7B98ECA-2854-465F-B09A-9722D20B7189}" type="presParOf" srcId="{715638C4-E94E-463A-AE9C-8CBD49F0C0BB}" destId="{AF32BB01-28F4-4AE4-81A5-7D9796808EC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3D5EE-ACBA-4EA1-97F4-96777463F2C5}">
      <dsp:nvSpPr>
        <dsp:cNvPr id="0" name=""/>
        <dsp:cNvSpPr/>
      </dsp:nvSpPr>
      <dsp:spPr>
        <a:xfrm>
          <a:off x="0" y="1545325"/>
          <a:ext cx="10515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0A2012E-2D5E-4DEE-8D76-1137812CD58E}">
      <dsp:nvSpPr>
        <dsp:cNvPr id="0" name=""/>
        <dsp:cNvSpPr/>
      </dsp:nvSpPr>
      <dsp:spPr>
        <a:xfrm>
          <a:off x="525266" y="122373"/>
          <a:ext cx="7353731" cy="167387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U-</a:t>
          </a:r>
          <a:r>
            <a:rPr lang="en-US" sz="3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city.</a:t>
          </a:r>
          <a:r>
            <a:rPr lang="ru-RU" sz="3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</a:t>
          </a: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Города с отдельными элементами умного города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606978" y="204085"/>
        <a:ext cx="7190307" cy="1510448"/>
      </dsp:txXfrm>
    </dsp:sp>
    <dsp:sp modelId="{F127CE54-C265-453C-A141-23E5CB8FFBEF}">
      <dsp:nvSpPr>
        <dsp:cNvPr id="0" name=""/>
        <dsp:cNvSpPr/>
      </dsp:nvSpPr>
      <dsp:spPr>
        <a:xfrm>
          <a:off x="0" y="3308964"/>
          <a:ext cx="10515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CDFEDAD-314F-4ACA-B79C-886DBDFB5E2A}">
      <dsp:nvSpPr>
        <dsp:cNvPr id="0" name=""/>
        <dsp:cNvSpPr/>
      </dsp:nvSpPr>
      <dsp:spPr>
        <a:xfrm>
          <a:off x="525266" y="2065525"/>
          <a:ext cx="7353731" cy="1494359"/>
        </a:xfrm>
        <a:prstGeom prst="round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City 2.0. </a:t>
          </a: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Города, в которых внедрены комплексные платформы умного города.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598215" y="2138474"/>
        <a:ext cx="7207833" cy="1348461"/>
      </dsp:txXfrm>
    </dsp:sp>
    <dsp:sp modelId="{9E070E8A-6702-4DA1-943B-C7A7A6C01D12}">
      <dsp:nvSpPr>
        <dsp:cNvPr id="0" name=""/>
        <dsp:cNvSpPr/>
      </dsp:nvSpPr>
      <dsp:spPr>
        <a:xfrm>
          <a:off x="0" y="5157876"/>
          <a:ext cx="10515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AE7A926-26C8-474A-AE38-B9DFFF6A3110}">
      <dsp:nvSpPr>
        <dsp:cNvPr id="0" name=""/>
        <dsp:cNvSpPr/>
      </dsp:nvSpPr>
      <dsp:spPr>
        <a:xfrm>
          <a:off x="525266" y="3829164"/>
          <a:ext cx="7353731" cy="1579631"/>
        </a:xfrm>
        <a:prstGeom prst="round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City 3.0. </a:t>
          </a: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Максимально устойчивые умные города (построенные с нуля).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endParaRPr>
        </a:p>
      </dsp:txBody>
      <dsp:txXfrm>
        <a:off x="602377" y="3906275"/>
        <a:ext cx="7199509" cy="14254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84BD0-2D0E-4651-803F-BD4FAB9F7B96}">
      <dsp:nvSpPr>
        <dsp:cNvPr id="0" name=""/>
        <dsp:cNvSpPr/>
      </dsp:nvSpPr>
      <dsp:spPr>
        <a:xfrm>
          <a:off x="3286" y="514548"/>
          <a:ext cx="3203971" cy="604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ЭКОНОМИКА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86" y="514548"/>
        <a:ext cx="3203971" cy="604800"/>
      </dsp:txXfrm>
    </dsp:sp>
    <dsp:sp modelId="{73E9153B-06A0-49FB-96AF-95A3C46C6246}">
      <dsp:nvSpPr>
        <dsp:cNvPr id="0" name=""/>
        <dsp:cNvSpPr/>
      </dsp:nvSpPr>
      <dsp:spPr>
        <a:xfrm>
          <a:off x="3286" y="1119349"/>
          <a:ext cx="3203971" cy="32857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ИКТ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Инновации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Занятость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Торговля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Производительность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Физическая инфраструктура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86" y="1119349"/>
        <a:ext cx="3203971" cy="3285765"/>
      </dsp:txXfrm>
    </dsp:sp>
    <dsp:sp modelId="{06EA6C20-A43E-4D64-A8AA-CF59E3A8FE74}">
      <dsp:nvSpPr>
        <dsp:cNvPr id="0" name=""/>
        <dsp:cNvSpPr/>
      </dsp:nvSpPr>
      <dsp:spPr>
        <a:xfrm>
          <a:off x="3655814" y="514548"/>
          <a:ext cx="3203971" cy="604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ОКРУЖАЮЩАЯ СРЕДА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55814" y="514548"/>
        <a:ext cx="3203971" cy="604800"/>
      </dsp:txXfrm>
    </dsp:sp>
    <dsp:sp modelId="{A5CC16C7-321C-4FC1-AEFD-B6A50FE676F1}">
      <dsp:nvSpPr>
        <dsp:cNvPr id="0" name=""/>
        <dsp:cNvSpPr/>
      </dsp:nvSpPr>
      <dsp:spPr>
        <a:xfrm>
          <a:off x="3655814" y="1119349"/>
          <a:ext cx="3203971" cy="32857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Качество воздуха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Водоснабжение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Шум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Качество окружающей среды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Биоразнообразие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Энергетика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55814" y="1119349"/>
        <a:ext cx="3203971" cy="3285765"/>
      </dsp:txXfrm>
    </dsp:sp>
    <dsp:sp modelId="{073F0BE0-AF05-4938-842A-CB5A633C686F}">
      <dsp:nvSpPr>
        <dsp:cNvPr id="0" name=""/>
        <dsp:cNvSpPr/>
      </dsp:nvSpPr>
      <dsp:spPr>
        <a:xfrm>
          <a:off x="7308342" y="514548"/>
          <a:ext cx="3203971" cy="604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ОБЩЕСТВО</a:t>
          </a:r>
          <a:r>
            <a:rPr lang="ru-RU" sz="2100" b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И КУЛЬТУРА</a:t>
          </a:r>
          <a:endParaRPr lang="ru-RU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08342" y="514548"/>
        <a:ext cx="3203971" cy="604800"/>
      </dsp:txXfrm>
    </dsp:sp>
    <dsp:sp modelId="{CE2A4020-3C73-4B84-AF0C-E76D1AF8A099}">
      <dsp:nvSpPr>
        <dsp:cNvPr id="0" name=""/>
        <dsp:cNvSpPr/>
      </dsp:nvSpPr>
      <dsp:spPr>
        <a:xfrm>
          <a:off x="7308342" y="1119349"/>
          <a:ext cx="3203971" cy="32857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Образование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Здравоохранение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Безопасность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Жилье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Культура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Социальная вовлеченность</a:t>
          </a:r>
          <a:endParaRPr lang="ru-RU" sz="2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08342" y="1119349"/>
        <a:ext cx="3203971" cy="32857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929DAB-13B6-42DC-8446-EAA337579B86}">
      <dsp:nvSpPr>
        <dsp:cNvPr id="0" name=""/>
        <dsp:cNvSpPr/>
      </dsp:nvSpPr>
      <dsp:spPr>
        <a:xfrm rot="10800000">
          <a:off x="1890369" y="1499"/>
          <a:ext cx="6992874" cy="516024"/>
        </a:xfrm>
        <a:prstGeom prst="homePlat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52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КОММУНИКАЦИИ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19375" y="1499"/>
        <a:ext cx="6863868" cy="516024"/>
      </dsp:txXfrm>
    </dsp:sp>
    <dsp:sp modelId="{3EAF78D0-3365-4FE5-81E1-856D3ACA2DA4}">
      <dsp:nvSpPr>
        <dsp:cNvPr id="0" name=""/>
        <dsp:cNvSpPr/>
      </dsp:nvSpPr>
      <dsp:spPr>
        <a:xfrm>
          <a:off x="1632356" y="1499"/>
          <a:ext cx="516024" cy="51602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555BE88-AEA4-45E5-8B10-C6EE450AF39A}">
      <dsp:nvSpPr>
        <dsp:cNvPr id="0" name=""/>
        <dsp:cNvSpPr/>
      </dsp:nvSpPr>
      <dsp:spPr>
        <a:xfrm rot="10800000">
          <a:off x="1890369" y="671560"/>
          <a:ext cx="6992874" cy="516024"/>
        </a:xfrm>
        <a:prstGeom prst="homePlate">
          <a:avLst/>
        </a:prstGeom>
        <a:gradFill rotWithShape="0">
          <a:gsLst>
            <a:gs pos="0">
              <a:schemeClr val="accent1">
                <a:shade val="50000"/>
                <a:hueOff val="83565"/>
                <a:satOff val="2239"/>
                <a:lumOff val="986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50000"/>
                <a:hueOff val="83565"/>
                <a:satOff val="2239"/>
                <a:lumOff val="986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50000"/>
                <a:hueOff val="83565"/>
                <a:satOff val="2239"/>
                <a:lumOff val="986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52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ЭНЕРГОЭФФЕКТИВНОСТЬ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19375" y="671560"/>
        <a:ext cx="6863868" cy="516024"/>
      </dsp:txXfrm>
    </dsp:sp>
    <dsp:sp modelId="{F80979EE-278F-4B56-A87D-4A47FCEA8B6E}">
      <dsp:nvSpPr>
        <dsp:cNvPr id="0" name=""/>
        <dsp:cNvSpPr/>
      </dsp:nvSpPr>
      <dsp:spPr>
        <a:xfrm>
          <a:off x="1632356" y="671560"/>
          <a:ext cx="516024" cy="516024"/>
        </a:xfrm>
        <a:prstGeom prst="ellipse">
          <a:avLst/>
        </a:prstGeom>
        <a:solidFill>
          <a:schemeClr val="accent1">
            <a:tint val="50000"/>
            <a:hueOff val="-2380"/>
            <a:satOff val="82"/>
            <a:lumOff val="-262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6C3DC31-A8F1-47C2-AA5F-A727DE39390B}">
      <dsp:nvSpPr>
        <dsp:cNvPr id="0" name=""/>
        <dsp:cNvSpPr/>
      </dsp:nvSpPr>
      <dsp:spPr>
        <a:xfrm rot="10800000">
          <a:off x="1890369" y="1341622"/>
          <a:ext cx="6992874" cy="516024"/>
        </a:xfrm>
        <a:prstGeom prst="homePlate">
          <a:avLst/>
        </a:prstGeom>
        <a:gradFill rotWithShape="0">
          <a:gsLst>
            <a:gs pos="0">
              <a:schemeClr val="accent1">
                <a:shade val="50000"/>
                <a:hueOff val="167129"/>
                <a:satOff val="4478"/>
                <a:lumOff val="1972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50000"/>
                <a:hueOff val="167129"/>
                <a:satOff val="4478"/>
                <a:lumOff val="1972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50000"/>
                <a:hueOff val="167129"/>
                <a:satOff val="4478"/>
                <a:lumOff val="1972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52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ЗДРАВООХРАНЕНИЕ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19375" y="1341622"/>
        <a:ext cx="6863868" cy="516024"/>
      </dsp:txXfrm>
    </dsp:sp>
    <dsp:sp modelId="{755FF8FD-5EB3-4468-A768-DD5BEA8B7685}">
      <dsp:nvSpPr>
        <dsp:cNvPr id="0" name=""/>
        <dsp:cNvSpPr/>
      </dsp:nvSpPr>
      <dsp:spPr>
        <a:xfrm>
          <a:off x="1632356" y="1341622"/>
          <a:ext cx="516024" cy="516024"/>
        </a:xfrm>
        <a:prstGeom prst="ellipse">
          <a:avLst/>
        </a:prstGeom>
        <a:solidFill>
          <a:schemeClr val="accent1">
            <a:tint val="50000"/>
            <a:hueOff val="-4760"/>
            <a:satOff val="163"/>
            <a:lumOff val="-525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80E2B47-DD0C-47A1-828A-86B9024D95FB}">
      <dsp:nvSpPr>
        <dsp:cNvPr id="0" name=""/>
        <dsp:cNvSpPr/>
      </dsp:nvSpPr>
      <dsp:spPr>
        <a:xfrm rot="10800000">
          <a:off x="1890369" y="2011683"/>
          <a:ext cx="6992874" cy="516024"/>
        </a:xfrm>
        <a:prstGeom prst="homePlate">
          <a:avLst/>
        </a:prstGeom>
        <a:gradFill rotWithShape="0">
          <a:gsLst>
            <a:gs pos="0">
              <a:schemeClr val="accent1">
                <a:shade val="50000"/>
                <a:hueOff val="250694"/>
                <a:satOff val="6716"/>
                <a:lumOff val="2959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50000"/>
                <a:hueOff val="250694"/>
                <a:satOff val="6716"/>
                <a:lumOff val="2959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50000"/>
                <a:hueOff val="250694"/>
                <a:satOff val="6716"/>
                <a:lumOff val="2959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52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ТРАНСПОРТ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19375" y="2011683"/>
        <a:ext cx="6863868" cy="516024"/>
      </dsp:txXfrm>
    </dsp:sp>
    <dsp:sp modelId="{037D3D7B-7ED6-4C82-BA46-AAB76121BA7C}">
      <dsp:nvSpPr>
        <dsp:cNvPr id="0" name=""/>
        <dsp:cNvSpPr/>
      </dsp:nvSpPr>
      <dsp:spPr>
        <a:xfrm>
          <a:off x="1632356" y="2011683"/>
          <a:ext cx="516024" cy="516024"/>
        </a:xfrm>
        <a:prstGeom prst="ellipse">
          <a:avLst/>
        </a:prstGeom>
        <a:solidFill>
          <a:schemeClr val="accent1">
            <a:tint val="50000"/>
            <a:hueOff val="-7140"/>
            <a:satOff val="245"/>
            <a:lumOff val="-787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05D78F6-94C0-4780-A21C-FFB3A9F3ABFF}">
      <dsp:nvSpPr>
        <dsp:cNvPr id="0" name=""/>
        <dsp:cNvSpPr/>
      </dsp:nvSpPr>
      <dsp:spPr>
        <a:xfrm rot="10800000">
          <a:off x="1890369" y="2681745"/>
          <a:ext cx="6992874" cy="516024"/>
        </a:xfrm>
        <a:prstGeom prst="homePlate">
          <a:avLst/>
        </a:prstGeom>
        <a:gradFill rotWithShape="0">
          <a:gsLst>
            <a:gs pos="0">
              <a:schemeClr val="accent1">
                <a:shade val="50000"/>
                <a:hueOff val="334258"/>
                <a:satOff val="8955"/>
                <a:lumOff val="394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50000"/>
                <a:hueOff val="334258"/>
                <a:satOff val="8955"/>
                <a:lumOff val="394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50000"/>
                <a:hueOff val="334258"/>
                <a:satOff val="8955"/>
                <a:lumOff val="394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52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ЭКОЛОГИЯ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19375" y="2681745"/>
        <a:ext cx="6863868" cy="516024"/>
      </dsp:txXfrm>
    </dsp:sp>
    <dsp:sp modelId="{B3F5DFF2-577C-4709-A927-EFDF9493C05F}">
      <dsp:nvSpPr>
        <dsp:cNvPr id="0" name=""/>
        <dsp:cNvSpPr/>
      </dsp:nvSpPr>
      <dsp:spPr>
        <a:xfrm>
          <a:off x="1632356" y="2681745"/>
          <a:ext cx="516024" cy="516024"/>
        </a:xfrm>
        <a:prstGeom prst="ellipse">
          <a:avLst/>
        </a:prstGeom>
        <a:solidFill>
          <a:schemeClr val="accent1">
            <a:tint val="50000"/>
            <a:hueOff val="-9520"/>
            <a:satOff val="327"/>
            <a:lumOff val="-105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21845E4-3120-4929-A16F-02FEF34C41DA}">
      <dsp:nvSpPr>
        <dsp:cNvPr id="0" name=""/>
        <dsp:cNvSpPr/>
      </dsp:nvSpPr>
      <dsp:spPr>
        <a:xfrm rot="10800000">
          <a:off x="1890369" y="3351806"/>
          <a:ext cx="6992874" cy="516024"/>
        </a:xfrm>
        <a:prstGeom prst="homePlate">
          <a:avLst/>
        </a:prstGeom>
        <a:gradFill rotWithShape="0">
          <a:gsLst>
            <a:gs pos="0">
              <a:schemeClr val="accent1">
                <a:shade val="50000"/>
                <a:hueOff val="250694"/>
                <a:satOff val="6716"/>
                <a:lumOff val="2959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50000"/>
                <a:hueOff val="250694"/>
                <a:satOff val="6716"/>
                <a:lumOff val="2959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50000"/>
                <a:hueOff val="250694"/>
                <a:satOff val="6716"/>
                <a:lumOff val="2959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52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ИНФРАСТРУКТУРА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19375" y="3351806"/>
        <a:ext cx="6863868" cy="516024"/>
      </dsp:txXfrm>
    </dsp:sp>
    <dsp:sp modelId="{097A59A0-6EBD-4D66-B7E4-2DE526CF0C21}">
      <dsp:nvSpPr>
        <dsp:cNvPr id="0" name=""/>
        <dsp:cNvSpPr/>
      </dsp:nvSpPr>
      <dsp:spPr>
        <a:xfrm>
          <a:off x="1632356" y="3351806"/>
          <a:ext cx="516024" cy="516024"/>
        </a:xfrm>
        <a:prstGeom prst="ellipse">
          <a:avLst/>
        </a:prstGeom>
        <a:solidFill>
          <a:schemeClr val="accent1">
            <a:tint val="50000"/>
            <a:hueOff val="-11900"/>
            <a:satOff val="409"/>
            <a:lumOff val="-1312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2FB2450-3840-400A-BFCF-3DBA5A49F745}">
      <dsp:nvSpPr>
        <dsp:cNvPr id="0" name=""/>
        <dsp:cNvSpPr/>
      </dsp:nvSpPr>
      <dsp:spPr>
        <a:xfrm rot="10800000">
          <a:off x="1890369" y="4021867"/>
          <a:ext cx="6992874" cy="516024"/>
        </a:xfrm>
        <a:prstGeom prst="homePlate">
          <a:avLst/>
        </a:prstGeom>
        <a:gradFill rotWithShape="0">
          <a:gsLst>
            <a:gs pos="0">
              <a:schemeClr val="accent1">
                <a:shade val="50000"/>
                <a:hueOff val="167129"/>
                <a:satOff val="4478"/>
                <a:lumOff val="1972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50000"/>
                <a:hueOff val="167129"/>
                <a:satOff val="4478"/>
                <a:lumOff val="1972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50000"/>
                <a:hueOff val="167129"/>
                <a:satOff val="4478"/>
                <a:lumOff val="1972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52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ОБРАЗОВАНИЕ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19375" y="4021867"/>
        <a:ext cx="6863868" cy="516024"/>
      </dsp:txXfrm>
    </dsp:sp>
    <dsp:sp modelId="{79A02531-FE51-47A2-84D1-8AEC31D3606D}">
      <dsp:nvSpPr>
        <dsp:cNvPr id="0" name=""/>
        <dsp:cNvSpPr/>
      </dsp:nvSpPr>
      <dsp:spPr>
        <a:xfrm>
          <a:off x="1632356" y="4021867"/>
          <a:ext cx="516024" cy="516024"/>
        </a:xfrm>
        <a:prstGeom prst="ellipse">
          <a:avLst/>
        </a:prstGeom>
        <a:solidFill>
          <a:schemeClr val="accent1">
            <a:tint val="50000"/>
            <a:hueOff val="-14280"/>
            <a:satOff val="490"/>
            <a:lumOff val="-1575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8E20341-1D39-45A5-B647-FD729B27AD97}">
      <dsp:nvSpPr>
        <dsp:cNvPr id="0" name=""/>
        <dsp:cNvSpPr/>
      </dsp:nvSpPr>
      <dsp:spPr>
        <a:xfrm rot="10800000">
          <a:off x="1890369" y="4691929"/>
          <a:ext cx="6992874" cy="516024"/>
        </a:xfrm>
        <a:prstGeom prst="homePlate">
          <a:avLst/>
        </a:prstGeom>
        <a:gradFill rotWithShape="0">
          <a:gsLst>
            <a:gs pos="0">
              <a:schemeClr val="accent1">
                <a:shade val="50000"/>
                <a:hueOff val="83565"/>
                <a:satOff val="2239"/>
                <a:lumOff val="986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50000"/>
                <a:hueOff val="83565"/>
                <a:satOff val="2239"/>
                <a:lumOff val="986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50000"/>
                <a:hueOff val="83565"/>
                <a:satOff val="2239"/>
                <a:lumOff val="986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52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БЕЗОПАСНОСТЬ</a:t>
          </a:r>
          <a:endParaRPr lang="ru-RU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19375" y="4691929"/>
        <a:ext cx="6863868" cy="516024"/>
      </dsp:txXfrm>
    </dsp:sp>
    <dsp:sp modelId="{B45DF25F-3F59-421D-A06A-D5711A6B92DB}">
      <dsp:nvSpPr>
        <dsp:cNvPr id="0" name=""/>
        <dsp:cNvSpPr/>
      </dsp:nvSpPr>
      <dsp:spPr>
        <a:xfrm>
          <a:off x="1632356" y="4691929"/>
          <a:ext cx="516024" cy="516024"/>
        </a:xfrm>
        <a:prstGeom prst="ellipse">
          <a:avLst/>
        </a:prstGeom>
        <a:solidFill>
          <a:schemeClr val="accent1">
            <a:tint val="50000"/>
            <a:hueOff val="-16660"/>
            <a:satOff val="572"/>
            <a:lumOff val="-1837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812B7-15A7-4440-A866-9B0D7FC52B7C}">
      <dsp:nvSpPr>
        <dsp:cNvPr id="0" name=""/>
        <dsp:cNvSpPr/>
      </dsp:nvSpPr>
      <dsp:spPr>
        <a:xfrm>
          <a:off x="0" y="431629"/>
          <a:ext cx="10515600" cy="554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EE9B3BB-54FB-4EC3-A95B-435ECB56F3F8}">
      <dsp:nvSpPr>
        <dsp:cNvPr id="0" name=""/>
        <dsp:cNvSpPr/>
      </dsp:nvSpPr>
      <dsp:spPr>
        <a:xfrm>
          <a:off x="525780" y="106908"/>
          <a:ext cx="7360920" cy="6494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Удаленный доступ ко всем видам сервисов и услуг</a:t>
          </a:r>
          <a:endParaRPr lang="ru-RU" sz="20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7483" y="138611"/>
        <a:ext cx="7297514" cy="586034"/>
      </dsp:txXfrm>
    </dsp:sp>
    <dsp:sp modelId="{C4AE43C7-C05E-45D0-BC67-5151711E556D}">
      <dsp:nvSpPr>
        <dsp:cNvPr id="0" name=""/>
        <dsp:cNvSpPr/>
      </dsp:nvSpPr>
      <dsp:spPr>
        <a:xfrm>
          <a:off x="0" y="1429549"/>
          <a:ext cx="10515600" cy="554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2A64851-7AD7-498B-ACE6-7972CF415B7F}">
      <dsp:nvSpPr>
        <dsp:cNvPr id="0" name=""/>
        <dsp:cNvSpPr/>
      </dsp:nvSpPr>
      <dsp:spPr>
        <a:xfrm>
          <a:off x="525780" y="1104829"/>
          <a:ext cx="7360920" cy="6494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«Умная» городская инфраструктура</a:t>
          </a:r>
          <a:endParaRPr lang="ru-RU" sz="20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7483" y="1136532"/>
        <a:ext cx="7297514" cy="586034"/>
      </dsp:txXfrm>
    </dsp:sp>
    <dsp:sp modelId="{68741A70-750E-4533-A892-60FDBA4432D2}">
      <dsp:nvSpPr>
        <dsp:cNvPr id="0" name=""/>
        <dsp:cNvSpPr/>
      </dsp:nvSpPr>
      <dsp:spPr>
        <a:xfrm>
          <a:off x="0" y="2427469"/>
          <a:ext cx="10515600" cy="554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16A07B-0DC6-42AF-9691-B973674F3AFC}">
      <dsp:nvSpPr>
        <dsp:cNvPr id="0" name=""/>
        <dsp:cNvSpPr/>
      </dsp:nvSpPr>
      <dsp:spPr>
        <a:xfrm>
          <a:off x="525780" y="2102749"/>
          <a:ext cx="7360920" cy="6494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Внедрение ИКТ-решений для обеспечения общественной и информационной безопасности</a:t>
          </a:r>
          <a:endParaRPr lang="ru-RU" sz="20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7483" y="2134452"/>
        <a:ext cx="7297514" cy="586034"/>
      </dsp:txXfrm>
    </dsp:sp>
    <dsp:sp modelId="{805ED9DA-4AFA-4841-AF96-D4BD7900ECC6}">
      <dsp:nvSpPr>
        <dsp:cNvPr id="0" name=""/>
        <dsp:cNvSpPr/>
      </dsp:nvSpPr>
      <dsp:spPr>
        <a:xfrm>
          <a:off x="0" y="3425389"/>
          <a:ext cx="10515600" cy="554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0F80D97-67E3-4955-92CA-F88D615C8225}">
      <dsp:nvSpPr>
        <dsp:cNvPr id="0" name=""/>
        <dsp:cNvSpPr/>
      </dsp:nvSpPr>
      <dsp:spPr>
        <a:xfrm>
          <a:off x="525780" y="3100669"/>
          <a:ext cx="7360920" cy="6494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«Интернет вещей»</a:t>
          </a:r>
          <a:endParaRPr lang="ru-RU" sz="20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7483" y="3132372"/>
        <a:ext cx="7297514" cy="586034"/>
      </dsp:txXfrm>
    </dsp:sp>
    <dsp:sp modelId="{0A5EB498-5B7B-4321-B791-609A6F1488FA}">
      <dsp:nvSpPr>
        <dsp:cNvPr id="0" name=""/>
        <dsp:cNvSpPr/>
      </dsp:nvSpPr>
      <dsp:spPr>
        <a:xfrm>
          <a:off x="0" y="4423309"/>
          <a:ext cx="10515600" cy="554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A584CA-1ECB-4E5E-A71C-DEE954F31EAB}">
      <dsp:nvSpPr>
        <dsp:cNvPr id="0" name=""/>
        <dsp:cNvSpPr/>
      </dsp:nvSpPr>
      <dsp:spPr>
        <a:xfrm>
          <a:off x="525780" y="4098589"/>
          <a:ext cx="7360920" cy="6494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Развитие беспроводных коммуникационных технологий</a:t>
          </a:r>
          <a:endParaRPr lang="ru-RU" sz="20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7483" y="4130292"/>
        <a:ext cx="7297514" cy="5860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A448E-9675-4FD9-8624-C07FC46C6B4D}">
      <dsp:nvSpPr>
        <dsp:cNvPr id="0" name=""/>
        <dsp:cNvSpPr/>
      </dsp:nvSpPr>
      <dsp:spPr>
        <a:xfrm>
          <a:off x="4025329" y="62239"/>
          <a:ext cx="2409521" cy="116150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Реестр городских сообществ</a:t>
          </a:r>
          <a:endParaRPr lang="ru-RU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82029" y="118939"/>
        <a:ext cx="2296121" cy="1048104"/>
      </dsp:txXfrm>
    </dsp:sp>
    <dsp:sp modelId="{861D3F26-C199-4EF0-817B-754E9EA83701}">
      <dsp:nvSpPr>
        <dsp:cNvPr id="0" name=""/>
        <dsp:cNvSpPr/>
      </dsp:nvSpPr>
      <dsp:spPr>
        <a:xfrm>
          <a:off x="3506606" y="890019"/>
          <a:ext cx="4318071" cy="4318071"/>
        </a:xfrm>
        <a:custGeom>
          <a:avLst/>
          <a:gdLst/>
          <a:ahLst/>
          <a:cxnLst/>
          <a:rect l="0" t="0" r="0" b="0"/>
          <a:pathLst>
            <a:path>
              <a:moveTo>
                <a:pt x="2930733" y="142623"/>
              </a:moveTo>
              <a:arcTo wR="2159035" hR="2159035" stAng="17456536" swAng="415893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5CE35A-7635-4FEE-B796-15C8F9136515}">
      <dsp:nvSpPr>
        <dsp:cNvPr id="0" name=""/>
        <dsp:cNvSpPr/>
      </dsp:nvSpPr>
      <dsp:spPr>
        <a:xfrm>
          <a:off x="5895115" y="1141758"/>
          <a:ext cx="2409521" cy="1161504"/>
        </a:xfrm>
        <a:prstGeom prst="roundRect">
          <a:avLst/>
        </a:prstGeom>
        <a:gradFill rotWithShape="0">
          <a:gsLst>
            <a:gs pos="0">
              <a:schemeClr val="accent4">
                <a:hueOff val="2079139"/>
                <a:satOff val="-9594"/>
                <a:lumOff val="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Банк городских идей</a:t>
          </a:r>
          <a:endParaRPr lang="ru-RU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51815" y="1198458"/>
        <a:ext cx="2296121" cy="1048104"/>
      </dsp:txXfrm>
    </dsp:sp>
    <dsp:sp modelId="{C4F26D29-6612-4F30-8DAA-C2E03886AB0F}">
      <dsp:nvSpPr>
        <dsp:cNvPr id="0" name=""/>
        <dsp:cNvSpPr/>
      </dsp:nvSpPr>
      <dsp:spPr>
        <a:xfrm>
          <a:off x="3085182" y="858083"/>
          <a:ext cx="4318071" cy="4318071"/>
        </a:xfrm>
        <a:custGeom>
          <a:avLst/>
          <a:gdLst/>
          <a:ahLst/>
          <a:cxnLst/>
          <a:rect l="0" t="0" r="0" b="0"/>
          <a:pathLst>
            <a:path>
              <a:moveTo>
                <a:pt x="4199936" y="1454651"/>
              </a:moveTo>
              <a:arcTo wR="2159035" hR="2159035" stAng="20457522" swAng="1579516"/>
            </a:path>
          </a:pathLst>
        </a:custGeom>
        <a:noFill/>
        <a:ln w="6350" cap="flat" cmpd="sng" algn="ctr">
          <a:solidFill>
            <a:schemeClr val="accent4">
              <a:hueOff val="2079139"/>
              <a:satOff val="-9594"/>
              <a:lumOff val="35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C8ED2-9150-441C-9C4B-6B59464FE944}">
      <dsp:nvSpPr>
        <dsp:cNvPr id="0" name=""/>
        <dsp:cNvSpPr/>
      </dsp:nvSpPr>
      <dsp:spPr>
        <a:xfrm>
          <a:off x="5895115" y="3300800"/>
          <a:ext cx="2409521" cy="1161504"/>
        </a:xfrm>
        <a:prstGeom prst="roundRect">
          <a:avLst/>
        </a:prstGeom>
        <a:gradFill rotWithShape="0">
          <a:gsLst>
            <a:gs pos="0">
              <a:schemeClr val="accent4">
                <a:hueOff val="4158277"/>
                <a:satOff val="-19187"/>
                <a:lumOff val="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Анализ городских проблем</a:t>
          </a:r>
          <a:endParaRPr lang="ru-RU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51815" y="3357500"/>
        <a:ext cx="2296121" cy="1048104"/>
      </dsp:txXfrm>
    </dsp:sp>
    <dsp:sp modelId="{409EA9CE-0CEB-4277-B870-8B6AD431006D}">
      <dsp:nvSpPr>
        <dsp:cNvPr id="0" name=""/>
        <dsp:cNvSpPr/>
      </dsp:nvSpPr>
      <dsp:spPr>
        <a:xfrm>
          <a:off x="5123944" y="284173"/>
          <a:ext cx="4318071" cy="4318071"/>
        </a:xfrm>
        <a:custGeom>
          <a:avLst/>
          <a:gdLst/>
          <a:ahLst/>
          <a:cxnLst/>
          <a:rect l="0" t="0" r="0" b="0"/>
          <a:pathLst>
            <a:path>
              <a:moveTo>
                <a:pt x="1393545" y="4177812"/>
              </a:moveTo>
              <a:arcTo wR="2159035" hR="2159035" stAng="6645958" swAng="140435"/>
            </a:path>
          </a:pathLst>
        </a:custGeom>
        <a:noFill/>
        <a:ln w="6350" cap="flat" cmpd="sng" algn="ctr">
          <a:solidFill>
            <a:schemeClr val="accent4">
              <a:hueOff val="4158277"/>
              <a:satOff val="-19187"/>
              <a:lumOff val="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CA045A-6ADB-4181-88A3-29F9D2C1842E}">
      <dsp:nvSpPr>
        <dsp:cNvPr id="0" name=""/>
        <dsp:cNvSpPr/>
      </dsp:nvSpPr>
      <dsp:spPr>
        <a:xfrm>
          <a:off x="4025334" y="4196792"/>
          <a:ext cx="2409521" cy="1161504"/>
        </a:xfrm>
        <a:prstGeom prst="roundRect">
          <a:avLst/>
        </a:prstGeom>
        <a:gradFill rotWithShape="0">
          <a:gsLst>
            <a:gs pos="0">
              <a:schemeClr val="accent4">
                <a:hueOff val="6237415"/>
                <a:satOff val="-28781"/>
                <a:lumOff val="105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Форум городских сообществ</a:t>
          </a:r>
          <a:endParaRPr lang="ru-RU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82034" y="4253492"/>
        <a:ext cx="2296121" cy="1048104"/>
      </dsp:txXfrm>
    </dsp:sp>
    <dsp:sp modelId="{709596E7-7CC2-4B71-8F5D-2DDF23C3C73C}">
      <dsp:nvSpPr>
        <dsp:cNvPr id="0" name=""/>
        <dsp:cNvSpPr/>
      </dsp:nvSpPr>
      <dsp:spPr>
        <a:xfrm>
          <a:off x="626431" y="464858"/>
          <a:ext cx="4318071" cy="4318071"/>
        </a:xfrm>
        <a:custGeom>
          <a:avLst/>
          <a:gdLst/>
          <a:ahLst/>
          <a:cxnLst/>
          <a:rect l="0" t="0" r="0" b="0"/>
          <a:pathLst>
            <a:path>
              <a:moveTo>
                <a:pt x="3397846" y="3927306"/>
              </a:moveTo>
              <a:arcTo wR="2159035" hR="2159035" stAng="3299146" swAng="201287"/>
            </a:path>
          </a:pathLst>
        </a:custGeom>
        <a:noFill/>
        <a:ln w="6350" cap="flat" cmpd="sng" algn="ctr">
          <a:solidFill>
            <a:schemeClr val="accent4">
              <a:hueOff val="6237415"/>
              <a:satOff val="-28781"/>
              <a:lumOff val="105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BEA21A-FD02-413B-B776-09A05DF32108}">
      <dsp:nvSpPr>
        <dsp:cNvPr id="0" name=""/>
        <dsp:cNvSpPr/>
      </dsp:nvSpPr>
      <dsp:spPr>
        <a:xfrm>
          <a:off x="2155543" y="3300800"/>
          <a:ext cx="2409521" cy="1161504"/>
        </a:xfrm>
        <a:prstGeom prst="roundRect">
          <a:avLst/>
        </a:prstGeom>
        <a:gradFill rotWithShape="0">
          <a:gsLst>
            <a:gs pos="0">
              <a:schemeClr val="accent4">
                <a:hueOff val="8316554"/>
                <a:satOff val="-38374"/>
                <a:lumOff val="141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Биржа городских проектов</a:t>
          </a:r>
          <a:endParaRPr lang="ru-RU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12243" y="3357500"/>
        <a:ext cx="2296121" cy="1048104"/>
      </dsp:txXfrm>
    </dsp:sp>
    <dsp:sp modelId="{55E448DB-9015-4F9F-850B-80EB65C94FE6}">
      <dsp:nvSpPr>
        <dsp:cNvPr id="0" name=""/>
        <dsp:cNvSpPr/>
      </dsp:nvSpPr>
      <dsp:spPr>
        <a:xfrm>
          <a:off x="3063512" y="853176"/>
          <a:ext cx="4318071" cy="4318071"/>
        </a:xfrm>
        <a:custGeom>
          <a:avLst/>
          <a:gdLst/>
          <a:ahLst/>
          <a:cxnLst/>
          <a:rect l="0" t="0" r="0" b="0"/>
          <a:pathLst>
            <a:path>
              <a:moveTo>
                <a:pt x="18057" y="2437685"/>
              </a:moveTo>
              <a:arcTo wR="2159035" hR="2159035" stAng="10355076" swAng="1579123"/>
            </a:path>
          </a:pathLst>
        </a:custGeom>
        <a:noFill/>
        <a:ln w="6350" cap="flat" cmpd="sng" algn="ctr">
          <a:solidFill>
            <a:schemeClr val="accent4">
              <a:hueOff val="8316554"/>
              <a:satOff val="-38374"/>
              <a:lumOff val="141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B24995-3E8B-4043-BF25-648F1C0CF646}">
      <dsp:nvSpPr>
        <dsp:cNvPr id="0" name=""/>
        <dsp:cNvSpPr/>
      </dsp:nvSpPr>
      <dsp:spPr>
        <a:xfrm>
          <a:off x="2155560" y="1141762"/>
          <a:ext cx="2409521" cy="1161504"/>
        </a:xfrm>
        <a:prstGeom prst="round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Центры локальных сообществ</a:t>
          </a:r>
          <a:endParaRPr lang="ru-RU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12260" y="1198462"/>
        <a:ext cx="2296121" cy="1048104"/>
      </dsp:txXfrm>
    </dsp:sp>
    <dsp:sp modelId="{779B84C2-F35E-4894-BDC8-13EF7A014D97}">
      <dsp:nvSpPr>
        <dsp:cNvPr id="0" name=""/>
        <dsp:cNvSpPr/>
      </dsp:nvSpPr>
      <dsp:spPr>
        <a:xfrm>
          <a:off x="2281334" y="1034073"/>
          <a:ext cx="4318071" cy="4318071"/>
        </a:xfrm>
        <a:custGeom>
          <a:avLst/>
          <a:gdLst/>
          <a:ahLst/>
          <a:cxnLst/>
          <a:rect l="0" t="0" r="0" b="0"/>
          <a:pathLst>
            <a:path>
              <a:moveTo>
                <a:pt x="1488213" y="106858"/>
              </a:moveTo>
              <a:arcTo wR="2159035" hR="2159035" stAng="15113898" swAng="416859"/>
            </a:path>
          </a:pathLst>
        </a:custGeom>
        <a:noFill/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4857E-F2F0-4364-BAA2-ED5839466DFB}">
      <dsp:nvSpPr>
        <dsp:cNvPr id="0" name=""/>
        <dsp:cNvSpPr/>
      </dsp:nvSpPr>
      <dsp:spPr>
        <a:xfrm rot="10800000">
          <a:off x="1938961" y="1763"/>
          <a:ext cx="6992874" cy="710393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264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АНАЛИЗ ТЕРРИТОРИИ</a:t>
          </a:r>
          <a:endParaRPr lang="ru-RU" sz="3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116559" y="1763"/>
        <a:ext cx="6815276" cy="710393"/>
      </dsp:txXfrm>
    </dsp:sp>
    <dsp:sp modelId="{5AAFFBD5-D7EF-4540-8641-306829A9C615}">
      <dsp:nvSpPr>
        <dsp:cNvPr id="0" name=""/>
        <dsp:cNvSpPr/>
      </dsp:nvSpPr>
      <dsp:spPr>
        <a:xfrm>
          <a:off x="1583764" y="1763"/>
          <a:ext cx="710393" cy="710393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9BDB8BE-6038-46BA-9B72-25241862D9B9}">
      <dsp:nvSpPr>
        <dsp:cNvPr id="0" name=""/>
        <dsp:cNvSpPr/>
      </dsp:nvSpPr>
      <dsp:spPr>
        <a:xfrm rot="10800000">
          <a:off x="1938961" y="924214"/>
          <a:ext cx="6992874" cy="710393"/>
        </a:xfrm>
        <a:prstGeom prst="homePlate">
          <a:avLst/>
        </a:prstGeom>
        <a:gradFill rotWithShape="0">
          <a:gsLst>
            <a:gs pos="0">
              <a:schemeClr val="accent3">
                <a:hueOff val="677650"/>
                <a:satOff val="25000"/>
                <a:lumOff val="-36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677650"/>
                <a:satOff val="25000"/>
                <a:lumOff val="-36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677650"/>
                <a:satOff val="25000"/>
                <a:lumOff val="-36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264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ВОВЛЕЧЕНИЕ В ПРОЕКТИРОВАНИЕ</a:t>
          </a:r>
          <a:endParaRPr lang="ru-RU" sz="3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116559" y="924214"/>
        <a:ext cx="6815276" cy="710393"/>
      </dsp:txXfrm>
    </dsp:sp>
    <dsp:sp modelId="{DCD18EAD-D5AA-4600-A92F-6101A3486477}">
      <dsp:nvSpPr>
        <dsp:cNvPr id="0" name=""/>
        <dsp:cNvSpPr/>
      </dsp:nvSpPr>
      <dsp:spPr>
        <a:xfrm>
          <a:off x="1583764" y="924214"/>
          <a:ext cx="710393" cy="710393"/>
        </a:xfrm>
        <a:prstGeom prst="ellipse">
          <a:avLst/>
        </a:prstGeom>
        <a:solidFill>
          <a:schemeClr val="accent3">
            <a:tint val="50000"/>
            <a:hueOff val="518559"/>
            <a:satOff val="25000"/>
            <a:lumOff val="496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C411932-C477-4A43-992C-0CF743728F25}">
      <dsp:nvSpPr>
        <dsp:cNvPr id="0" name=""/>
        <dsp:cNvSpPr/>
      </dsp:nvSpPr>
      <dsp:spPr>
        <a:xfrm rot="10800000">
          <a:off x="1938961" y="1846665"/>
          <a:ext cx="6992874" cy="710393"/>
        </a:xfrm>
        <a:prstGeom prst="homePlate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264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ФОРМИРОВАНИЕ ТЗ</a:t>
          </a:r>
          <a:endParaRPr lang="ru-RU" sz="3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116559" y="1846665"/>
        <a:ext cx="6815276" cy="710393"/>
      </dsp:txXfrm>
    </dsp:sp>
    <dsp:sp modelId="{92879F21-D913-4574-A198-F1FC99793FC5}">
      <dsp:nvSpPr>
        <dsp:cNvPr id="0" name=""/>
        <dsp:cNvSpPr/>
      </dsp:nvSpPr>
      <dsp:spPr>
        <a:xfrm>
          <a:off x="1583764" y="1846665"/>
          <a:ext cx="710393" cy="710393"/>
        </a:xfrm>
        <a:prstGeom prst="ellipse">
          <a:avLst/>
        </a:prstGeom>
        <a:solidFill>
          <a:schemeClr val="accent3">
            <a:tint val="50000"/>
            <a:hueOff val="1037118"/>
            <a:satOff val="50000"/>
            <a:lumOff val="991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2ABE99D-5BE8-4141-A8C6-F8C4B647370A}">
      <dsp:nvSpPr>
        <dsp:cNvPr id="0" name=""/>
        <dsp:cNvSpPr/>
      </dsp:nvSpPr>
      <dsp:spPr>
        <a:xfrm rot="10800000">
          <a:off x="1938961" y="2769116"/>
          <a:ext cx="6992874" cy="710393"/>
        </a:xfrm>
        <a:prstGeom prst="homePlate">
          <a:avLst/>
        </a:prstGeom>
        <a:gradFill rotWithShape="0">
          <a:gsLst>
            <a:gs pos="0">
              <a:schemeClr val="accent3">
                <a:hueOff val="2032949"/>
                <a:satOff val="75000"/>
                <a:lumOff val="-1102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032949"/>
                <a:satOff val="75000"/>
                <a:lumOff val="-1102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032949"/>
                <a:satOff val="75000"/>
                <a:lumOff val="-1102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264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ФОРМИРОВАНИЕ КОНСОРЦИУМА</a:t>
          </a:r>
          <a:endParaRPr lang="ru-RU" sz="3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116559" y="2769116"/>
        <a:ext cx="6815276" cy="710393"/>
      </dsp:txXfrm>
    </dsp:sp>
    <dsp:sp modelId="{A9617CCA-7C7A-4A89-A359-AE1D8DE60A1D}">
      <dsp:nvSpPr>
        <dsp:cNvPr id="0" name=""/>
        <dsp:cNvSpPr/>
      </dsp:nvSpPr>
      <dsp:spPr>
        <a:xfrm>
          <a:off x="1583764" y="2769116"/>
          <a:ext cx="710393" cy="710393"/>
        </a:xfrm>
        <a:prstGeom prst="ellipse">
          <a:avLst/>
        </a:prstGeom>
        <a:solidFill>
          <a:schemeClr val="accent3">
            <a:tint val="50000"/>
            <a:hueOff val="1555677"/>
            <a:satOff val="75000"/>
            <a:lumOff val="1487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F32BB01-28F4-4AE4-81A5-7D9796808EC5}">
      <dsp:nvSpPr>
        <dsp:cNvPr id="0" name=""/>
        <dsp:cNvSpPr/>
      </dsp:nvSpPr>
      <dsp:spPr>
        <a:xfrm rot="10800000">
          <a:off x="1938961" y="3691568"/>
          <a:ext cx="6992874" cy="710393"/>
        </a:xfrm>
        <a:prstGeom prst="homePlat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264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ФИКСАЦИЯ ИЗМЕНЕНИЙ</a:t>
          </a:r>
          <a:endParaRPr lang="ru-RU" sz="3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116559" y="3691568"/>
        <a:ext cx="6815276" cy="710393"/>
      </dsp:txXfrm>
    </dsp:sp>
    <dsp:sp modelId="{0282F268-E42D-4CD6-BAFF-E396CE51E63B}">
      <dsp:nvSpPr>
        <dsp:cNvPr id="0" name=""/>
        <dsp:cNvSpPr/>
      </dsp:nvSpPr>
      <dsp:spPr>
        <a:xfrm>
          <a:off x="1583764" y="3691568"/>
          <a:ext cx="710393" cy="710393"/>
        </a:xfrm>
        <a:prstGeom prst="ellipse">
          <a:avLst/>
        </a:prstGeom>
        <a:solidFill>
          <a:schemeClr val="accent3">
            <a:tint val="50000"/>
            <a:hueOff val="2074236"/>
            <a:satOff val="100000"/>
            <a:lumOff val="1983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B8A9-87BE-4BC7-BE69-30C603CF1D0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724C-C9C1-4419-92E4-E87BE70D5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06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B8A9-87BE-4BC7-BE69-30C603CF1D0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724C-C9C1-4419-92E4-E87BE70D5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83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B8A9-87BE-4BC7-BE69-30C603CF1D0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724C-C9C1-4419-92E4-E87BE70D5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5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B8A9-87BE-4BC7-BE69-30C603CF1D0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724C-C9C1-4419-92E4-E87BE70D5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9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B8A9-87BE-4BC7-BE69-30C603CF1D0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724C-C9C1-4419-92E4-E87BE70D5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619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B8A9-87BE-4BC7-BE69-30C603CF1D0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724C-C9C1-4419-92E4-E87BE70D5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9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B8A9-87BE-4BC7-BE69-30C603CF1D0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724C-C9C1-4419-92E4-E87BE70D5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35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B8A9-87BE-4BC7-BE69-30C603CF1D0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724C-C9C1-4419-92E4-E87BE70D5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245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B8A9-87BE-4BC7-BE69-30C603CF1D0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724C-C9C1-4419-92E4-E87BE70D5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3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B8A9-87BE-4BC7-BE69-30C603CF1D0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724C-C9C1-4419-92E4-E87BE70D5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19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B8A9-87BE-4BC7-BE69-30C603CF1D0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724C-C9C1-4419-92E4-E87BE70D5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FB8A9-87BE-4BC7-BE69-30C603CF1D0E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6724C-C9C1-4419-92E4-E87BE70D5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91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8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Умный город</a:t>
            </a:r>
            <a:endParaRPr lang="ru-RU" sz="88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45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7172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67075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37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Типы «умных городов»</a:t>
            </a:r>
            <a:endParaRPr lang="ru-RU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7936132"/>
              </p:ext>
            </p:extLst>
          </p:nvPr>
        </p:nvGraphicFramePr>
        <p:xfrm>
          <a:off x="838200" y="900113"/>
          <a:ext cx="10515600" cy="570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495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83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Показатели «умных городов» согласно ЕЭК ООН-МСЭ</a:t>
            </a:r>
            <a:endParaRPr lang="ru-RU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530967"/>
              </p:ext>
            </p:extLst>
          </p:nvPr>
        </p:nvGraphicFramePr>
        <p:xfrm>
          <a:off x="838200" y="1454150"/>
          <a:ext cx="10515600" cy="4919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108364" y="5292436"/>
            <a:ext cx="9836727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Информационно-коммуникационные технологии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89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05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Основные направления строительства «умного города»</a:t>
            </a:r>
            <a:endParaRPr lang="ru-RU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355804"/>
              </p:ext>
            </p:extLst>
          </p:nvPr>
        </p:nvGraphicFramePr>
        <p:xfrm>
          <a:off x="838200" y="1537711"/>
          <a:ext cx="10515600" cy="5209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102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0220"/>
          </a:xfrm>
        </p:spPr>
        <p:txBody>
          <a:bodyPr/>
          <a:lstStyle/>
          <a:p>
            <a:pPr algn="ctr"/>
            <a:r>
              <a:rPr lang="ru-RU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Коммуникации в «умном городе»</a:t>
            </a:r>
            <a:endParaRPr lang="ru-RU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09762"/>
              </p:ext>
            </p:extLst>
          </p:nvPr>
        </p:nvGraphicFramePr>
        <p:xfrm>
          <a:off x="838200" y="1385456"/>
          <a:ext cx="10515600" cy="5084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61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Первые меры</a:t>
            </a:r>
            <a:endParaRPr lang="ru-RU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680672"/>
          </a:xfrm>
        </p:spPr>
        <p:txBody>
          <a:bodyPr/>
          <a:lstStyle/>
          <a:p>
            <a:pPr algn="just">
              <a:spcBef>
                <a:spcPts val="20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Обозначение имеющегося 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уровня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развития Томска как «умного города» по всем основным критериям.</a:t>
            </a:r>
          </a:p>
          <a:p>
            <a:pPr algn="just">
              <a:spcBef>
                <a:spcPts val="20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Проведение 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аудита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имеющихся ресурсов для улучшения собственных позиций.</a:t>
            </a:r>
          </a:p>
          <a:p>
            <a:pPr algn="just">
              <a:spcBef>
                <a:spcPts val="20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Выработка общей и отраслевых 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стратегий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развития для всех элементов «умного города».</a:t>
            </a:r>
          </a:p>
          <a:p>
            <a:pPr algn="just">
              <a:spcBef>
                <a:spcPts val="20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Внесение 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бренда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de-DE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 City Tomsk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de-DE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повестку дня.</a:t>
            </a:r>
          </a:p>
          <a:p>
            <a:pPr algn="just">
              <a:spcBef>
                <a:spcPts val="200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598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057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Студенческий интеллектуальный отряд</a:t>
            </a:r>
            <a:endParaRPr lang="ru-RU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527706"/>
              </p:ext>
            </p:extLst>
          </p:nvPr>
        </p:nvGraphicFramePr>
        <p:xfrm>
          <a:off x="838200" y="1316182"/>
          <a:ext cx="10515600" cy="5237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3765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273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Реализация проекта</a:t>
            </a:r>
            <a:endParaRPr lang="ru-RU" sz="48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807606"/>
              </p:ext>
            </p:extLst>
          </p:nvPr>
        </p:nvGraphicFramePr>
        <p:xfrm>
          <a:off x="838200" y="1690111"/>
          <a:ext cx="10515600" cy="4403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89318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215</Words>
  <Application>Microsoft Office PowerPoint</Application>
  <PresentationFormat>Широкоэкранный</PresentationFormat>
  <Paragraphs>62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Тема Office</vt:lpstr>
      <vt:lpstr>Умный город</vt:lpstr>
      <vt:lpstr>Презентация PowerPoint</vt:lpstr>
      <vt:lpstr>Типы «умных городов»</vt:lpstr>
      <vt:lpstr>Показатели «умных городов» согласно ЕЭК ООН-МСЭ</vt:lpstr>
      <vt:lpstr>Основные направления строительства «умного города»</vt:lpstr>
      <vt:lpstr>Коммуникации в «умном городе»</vt:lpstr>
      <vt:lpstr>Первые меры</vt:lpstr>
      <vt:lpstr>Студенческий интеллектуальный отряд</vt:lpstr>
      <vt:lpstr>Реализация проекта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Умный город</dc:title>
  <dc:creator>Mihail</dc:creator>
  <cp:lastModifiedBy>Mihail</cp:lastModifiedBy>
  <cp:revision>11</cp:revision>
  <dcterms:created xsi:type="dcterms:W3CDTF">2017-10-09T16:12:37Z</dcterms:created>
  <dcterms:modified xsi:type="dcterms:W3CDTF">2017-10-11T05:34:19Z</dcterms:modified>
</cp:coreProperties>
</file>