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3" r:id="rId5"/>
    <p:sldId id="275" r:id="rId6"/>
    <p:sldId id="277" r:id="rId7"/>
    <p:sldId id="274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78249246621965E-2"/>
          <c:y val="3.0831228624714813E-2"/>
          <c:w val="0.9057624914941188"/>
          <c:h val="0.857203428309069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02469135802477E-2"/>
                  <c:y val="-0.25552758424507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136E-3"/>
                  <c:y val="-0.41018901681446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493827160493853E-2"/>
                  <c:y val="-0.2185433286306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18.600000000000001</c:v>
                </c:pt>
                <c:pt idx="2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366656"/>
        <c:axId val="85368192"/>
        <c:axId val="0"/>
      </c:bar3DChart>
      <c:catAx>
        <c:axId val="8536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368192"/>
        <c:crosses val="autoZero"/>
        <c:auto val="1"/>
        <c:lblAlgn val="ctr"/>
        <c:lblOffset val="100"/>
        <c:noMultiLvlLbl val="0"/>
      </c:catAx>
      <c:valAx>
        <c:axId val="853681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8536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EE58C-49D5-44A2-8F3A-7BF577AEA09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AB78-2707-4417-9277-A3EAB4829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8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C216-DE81-4F18-B91C-85CDDCD20DBA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F:\РАБОТА\ЗОЛОТОЕ СЕЧЕНИЕ\КРАСОБР\презентация\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РАБОТА\ЗОЛОТОЕ СЕЧЕНИЕ\КРАСОБР\Фирменный стиль\ГУО\Логотип\Логотип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928934"/>
            <a:ext cx="6357982" cy="138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54580"/>
            <a:ext cx="7676356" cy="143446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Автоматизированная  </a:t>
            </a:r>
            <a:br>
              <a:rPr lang="ru-RU" sz="4000" b="1" dirty="0" smtClean="0"/>
            </a:br>
            <a:r>
              <a:rPr lang="ru-RU" sz="4000" b="1" dirty="0" smtClean="0"/>
              <a:t>информационная система </a:t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Дошкольник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214422"/>
            <a:ext cx="6308204" cy="7143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Постановка на </a:t>
            </a:r>
            <a:r>
              <a:rPr lang="ru-RU" sz="2400" b="1" dirty="0"/>
              <a:t>учет для определения в </a:t>
            </a:r>
            <a:r>
              <a:rPr lang="ru-RU" sz="2400" b="1" dirty="0" smtClean="0"/>
              <a:t>ДОУ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10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081758"/>
              </p:ext>
            </p:extLst>
          </p:nvPr>
        </p:nvGraphicFramePr>
        <p:xfrm>
          <a:off x="457200" y="2348880"/>
          <a:ext cx="8229600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28007" y="2060848"/>
            <a:ext cx="160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тыс.человек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14422"/>
            <a:ext cx="7200800" cy="714380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Основные </a:t>
            </a:r>
            <a:r>
              <a:rPr lang="ru-RU" sz="3200" b="1" dirty="0" smtClean="0"/>
              <a:t>задачи </a:t>
            </a:r>
            <a:r>
              <a:rPr lang="ru-RU" sz="3200" b="1" dirty="0"/>
              <a:t>АИС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pic>
        <p:nvPicPr>
          <p:cNvPr id="10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Прием и обработка заявлений в </a:t>
            </a:r>
            <a:r>
              <a:rPr lang="ru-RU" sz="1800" dirty="0" smtClean="0"/>
              <a:t>ДОУ, </a:t>
            </a:r>
            <a:r>
              <a:rPr lang="ru-RU" sz="1800" dirty="0"/>
              <a:t>в том числе через личный кабинет  портала государственных и муниципальных услуг Красноярского края и через сеть МФЦ с использованием межведомственных запросов в ФМС и органы ЗАГС; </a:t>
            </a:r>
          </a:p>
          <a:p>
            <a:pPr lvl="0"/>
            <a:r>
              <a:rPr lang="ru-RU" sz="1800" dirty="0"/>
              <a:t>Автоматизированное формирование очереди в детские сады муниципалитета;</a:t>
            </a:r>
          </a:p>
          <a:p>
            <a:pPr lvl="0"/>
            <a:r>
              <a:rPr lang="ru-RU" sz="1800" dirty="0"/>
              <a:t>Автоматическое комплектование дошкольных учреждений; </a:t>
            </a:r>
          </a:p>
          <a:p>
            <a:pPr lvl="0"/>
            <a:r>
              <a:rPr lang="ru-RU" sz="1800" dirty="0"/>
              <a:t>Публичное онлайн-информирование родителей о текущей очередности, количестве вакантных мест в детских садах, процессе  и результатах комплектования дошкольных учреждений;</a:t>
            </a:r>
          </a:p>
          <a:p>
            <a:pPr lvl="0"/>
            <a:r>
              <a:rPr lang="x-none" sz="1800"/>
              <a:t>Автоматизация деятельности специалистов дошкольного </a:t>
            </a:r>
            <a:r>
              <a:rPr lang="x-none" sz="1800" smtClean="0"/>
              <a:t>образования.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904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pic>
        <p:nvPicPr>
          <p:cNvPr id="10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7" y="1268760"/>
            <a:ext cx="872939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29080"/>
            <a:ext cx="8280920" cy="71438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Официальный</a:t>
            </a:r>
            <a:r>
              <a:rPr lang="ru-RU" sz="3200" dirty="0" smtClean="0"/>
              <a:t> </a:t>
            </a:r>
            <a:r>
              <a:rPr lang="ru-RU" sz="3200" b="1" dirty="0" smtClean="0"/>
              <a:t>портал "Красноярский край"</a:t>
            </a:r>
            <a:endParaRPr lang="ru-RU" sz="3200" b="1" dirty="0"/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pic>
        <p:nvPicPr>
          <p:cNvPr id="10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l="28258" t="23171" r="15970" b="3547"/>
          <a:stretch/>
        </p:blipFill>
        <p:spPr bwMode="auto">
          <a:xfrm>
            <a:off x="611562" y="1675363"/>
            <a:ext cx="7992885" cy="479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4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7000924" cy="71438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Показатели результативности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pic>
        <p:nvPicPr>
          <p:cNvPr id="10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Сокращение статистического показателя очередности.</a:t>
            </a:r>
          </a:p>
          <a:p>
            <a:pPr lvl="0"/>
            <a:r>
              <a:rPr lang="ru-RU" sz="2400" dirty="0"/>
              <a:t>Обеспечение прозрачности хода оказания услуги по приему заявлений, движения очереди и зачислению в детские сады для родителей дошкольников.</a:t>
            </a:r>
          </a:p>
          <a:p>
            <a:pPr lvl="0"/>
            <a:r>
              <a:rPr lang="ru-RU" sz="2400" dirty="0"/>
              <a:t>Сокращение временных затрат, исключение ошибок при комплектовании детских садов специалистами управления образования.</a:t>
            </a:r>
          </a:p>
          <a:p>
            <a:pPr lvl="0"/>
            <a:r>
              <a:rPr lang="ru-RU" sz="2400" dirty="0"/>
              <a:t>Оперативность и удобство оказания услуг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6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000924" cy="7143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Спасибо за внимание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pic>
        <p:nvPicPr>
          <p:cNvPr id="10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152</Words>
  <Application>Microsoft Office PowerPoint</Application>
  <PresentationFormat>Экран (4:3)</PresentationFormat>
  <Paragraphs>26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Автоматизированная   информационная система  «Дошкольник»</vt:lpstr>
      <vt:lpstr>Постановка на учет для определения в ДОУ</vt:lpstr>
      <vt:lpstr>Основные задачи АИС</vt:lpstr>
      <vt:lpstr>Презентация PowerPoint</vt:lpstr>
      <vt:lpstr>Официальный портал "Красноярский край"</vt:lpstr>
      <vt:lpstr>Показатели результативности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Маши</dc:creator>
  <cp:lastModifiedBy>Ширшикова Елена Владимировна</cp:lastModifiedBy>
  <cp:revision>19</cp:revision>
  <dcterms:created xsi:type="dcterms:W3CDTF">2015-08-19T06:37:14Z</dcterms:created>
  <dcterms:modified xsi:type="dcterms:W3CDTF">2015-10-16T02:18:23Z</dcterms:modified>
</cp:coreProperties>
</file>